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42.xml" ContentType="application/vnd.openxmlformats-officedocument.presentationml.slideLayout+xml"/>
  <Override PartName="/ppt/theme/theme5.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slideLayouts/slideLayout43.xml" ContentType="application/vnd.openxmlformats-officedocument.presentationml.slideLayout+xml"/>
  <Override PartName="/ppt/theme/theme6.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7.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8.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9.xml" ContentType="application/vnd.openxmlformats-officedocument.them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0.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2.xml" ContentType="application/vnd.openxmlformats-officedocument.them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3.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4.xml" ContentType="application/vnd.openxmlformats-officedocument.them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5.xml" ContentType="application/vnd.openxmlformats-officedocument.them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6.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7.xml" ContentType="application/vnd.openxmlformats-officedocument.them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8.xml" ContentType="application/vnd.openxmlformats-officedocument.them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9.xml" ContentType="application/vnd.openxmlformats-officedocument.them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21.xml" ContentType="application/vnd.openxmlformats-officedocument.them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22.xml" ContentType="application/vnd.openxmlformats-officedocument.them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23.xml" ContentType="application/vnd.openxmlformats-officedocument.them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24.xml" ContentType="application/vnd.openxmlformats-officedocument.them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theme/theme25.xml" ContentType="application/vnd.openxmlformats-officedocument.them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theme/theme26.xml" ContentType="application/vnd.openxmlformats-officedocument.them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27.xml" ContentType="application/vnd.openxmlformats-officedocument.them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theme/theme28.xml" ContentType="application/vnd.openxmlformats-officedocument.them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theme/theme29.xml" ContentType="application/vnd.openxmlformats-officedocument.them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theme/theme30.xml" ContentType="application/vnd.openxmlformats-officedocument.them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theme/theme31.xml" ContentType="application/vnd.openxmlformats-officedocument.them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theme/theme32.xml" ContentType="application/vnd.openxmlformats-officedocument.them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theme/theme33.xml" ContentType="application/vnd.openxmlformats-officedocument.them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theme/theme34.xml" ContentType="application/vnd.openxmlformats-officedocument.them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theme/theme35.xml" ContentType="application/vnd.openxmlformats-officedocument.them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theme/theme36.xml" ContentType="application/vnd.openxmlformats-officedocument.them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theme/theme37.xml" ContentType="application/vnd.openxmlformats-officedocument.them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theme/theme38.xml" ContentType="application/vnd.openxmlformats-officedocument.theme+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theme/theme39.xml" ContentType="application/vnd.openxmlformats-officedocument.theme+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theme/theme40.xml" ContentType="application/vnd.openxmlformats-officedocument.them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theme/theme41.xml" ContentType="application/vnd.openxmlformats-officedocument.theme+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theme/theme42.xml" ContentType="application/vnd.openxmlformats-officedocument.theme+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theme/theme43.xml" ContentType="application/vnd.openxmlformats-officedocument.them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theme/theme44.xml" ContentType="application/vnd.openxmlformats-officedocument.theme+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theme/theme45.xml" ContentType="application/vnd.openxmlformats-officedocument.theme+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theme/theme46.xml" ContentType="application/vnd.openxmlformats-officedocument.theme+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theme/theme47.xml" ContentType="application/vnd.openxmlformats-officedocument.theme+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heme/theme48.xml" ContentType="application/vnd.openxmlformats-officedocument.theme+xml"/>
  <Override PartName="/ppt/theme/theme49.xml" ContentType="application/vnd.openxmlformats-officedocument.theme+xml"/>
  <Override PartName="/ppt/tags/tag236.xml" ContentType="application/vnd.openxmlformats-officedocument.presentationml.tags+xml"/>
  <Override PartName="/ppt/notesSlides/notesSlide1.xml" ContentType="application/vnd.openxmlformats-officedocument.presentationml.notesSlide+xml"/>
  <Override PartName="/ppt/tags/tag237.xml" ContentType="application/vnd.openxmlformats-officedocument.presentationml.tags+xml"/>
  <Override PartName="/ppt/tags/tag23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notesSlides/notesSlide9.xml" ContentType="application/vnd.openxmlformats-officedocument.presentationml.notesSlide+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notesSlides/notesSlide10.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charts/chart5.xml" ContentType="application/vnd.openxmlformats-officedocument.drawingml.chart+xml"/>
  <Override PartName="/ppt/theme/themeOverride5.xml" ContentType="application/vnd.openxmlformats-officedocument.themeOverride+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notesSlides/notesSlide13.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notesSlides/notesSlide14.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charts/chart8.xml" ContentType="application/vnd.openxmlformats-officedocument.drawingml.chart+xml"/>
  <Override PartName="/ppt/theme/themeOverride8.xml" ContentType="application/vnd.openxmlformats-officedocument.themeOverride+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charts/chart9.xml" ContentType="application/vnd.openxmlformats-officedocument.drawingml.chart+xml"/>
  <Override PartName="/ppt/theme/themeOverride9.xml" ContentType="application/vnd.openxmlformats-officedocument.themeOverride+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charts/chart10.xml" ContentType="application/vnd.openxmlformats-officedocument.drawingml.chart+xml"/>
  <Override PartName="/ppt/theme/themeOverride10.xml" ContentType="application/vnd.openxmlformats-officedocument.themeOverride+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notesSlides/notesSlide17.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charts/chart12.xml" ContentType="application/vnd.openxmlformats-officedocument.drawingml.chart+xml"/>
  <Override PartName="/ppt/theme/themeOverride12.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tags/tag286.xml" ContentType="application/vnd.openxmlformats-officedocument.presentationml.tags+xml"/>
  <Override PartName="/ppt/notesSlides/notesSlide21.xml" ContentType="application/vnd.openxmlformats-officedocument.presentationml.notesSl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notesSlides/notesSlide22.xml" ContentType="application/vnd.openxmlformats-officedocument.presentationml.notesSl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notesSlides/notesSlide23.xml" ContentType="application/vnd.openxmlformats-officedocument.presentationml.notesSlide+xml"/>
  <Override PartName="/ppt/charts/chart20.xml" ContentType="application/vnd.openxmlformats-officedocument.drawingml.chart+xml"/>
  <Override PartName="/ppt/theme/themeOverride20.xml" ContentType="application/vnd.openxmlformats-officedocument.themeOverride+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723" r:id="rId2"/>
    <p:sldMasterId id="2147483663" r:id="rId3"/>
    <p:sldMasterId id="2147483713" r:id="rId4"/>
    <p:sldMasterId id="2147483677" r:id="rId5"/>
    <p:sldMasterId id="2147483741" r:id="rId6"/>
    <p:sldMasterId id="2147483745" r:id="rId7"/>
    <p:sldMasterId id="2147483757" r:id="rId8"/>
    <p:sldMasterId id="2147483769" r:id="rId9"/>
    <p:sldMasterId id="2147483781" r:id="rId10"/>
    <p:sldMasterId id="2147483793" r:id="rId11"/>
    <p:sldMasterId id="2147483806" r:id="rId12"/>
    <p:sldMasterId id="2147483818" r:id="rId13"/>
    <p:sldMasterId id="2147483831" r:id="rId14"/>
    <p:sldMasterId id="2147483843" r:id="rId15"/>
    <p:sldMasterId id="2147483856" r:id="rId16"/>
    <p:sldMasterId id="2147483868" r:id="rId17"/>
    <p:sldMasterId id="2147483880" r:id="rId18"/>
    <p:sldMasterId id="2147483892" r:id="rId19"/>
    <p:sldMasterId id="2147483904" r:id="rId20"/>
    <p:sldMasterId id="2147483916" r:id="rId21"/>
    <p:sldMasterId id="2147483932" r:id="rId22"/>
    <p:sldMasterId id="2147483946" r:id="rId23"/>
    <p:sldMasterId id="2147483960" r:id="rId24"/>
    <p:sldMasterId id="2147483974" r:id="rId25"/>
    <p:sldMasterId id="2147483987" r:id="rId26"/>
    <p:sldMasterId id="2147483999" r:id="rId27"/>
    <p:sldMasterId id="2147484011" r:id="rId28"/>
    <p:sldMasterId id="2147484024" r:id="rId29"/>
    <p:sldMasterId id="2147484036" r:id="rId30"/>
    <p:sldMasterId id="2147484048" r:id="rId31"/>
    <p:sldMasterId id="2147484060" r:id="rId32"/>
    <p:sldMasterId id="2147484072" r:id="rId33"/>
    <p:sldMasterId id="2147484084" r:id="rId34"/>
    <p:sldMasterId id="2147484096" r:id="rId35"/>
    <p:sldMasterId id="2147484102" r:id="rId36"/>
    <p:sldMasterId id="2147484108" r:id="rId37"/>
    <p:sldMasterId id="2147484114" r:id="rId38"/>
    <p:sldMasterId id="2147484120" r:id="rId39"/>
    <p:sldMasterId id="2147484126" r:id="rId40"/>
    <p:sldMasterId id="2147484132" r:id="rId41"/>
    <p:sldMasterId id="2147484144" r:id="rId42"/>
    <p:sldMasterId id="2147484156" r:id="rId43"/>
    <p:sldMasterId id="2147484162" r:id="rId44"/>
    <p:sldMasterId id="2147484168" r:id="rId45"/>
    <p:sldMasterId id="2147484174" r:id="rId46"/>
    <p:sldMasterId id="2147484180" r:id="rId47"/>
  </p:sldMasterIdLst>
  <p:notesMasterIdLst>
    <p:notesMasterId r:id="rId77"/>
  </p:notesMasterIdLst>
  <p:handoutMasterIdLst>
    <p:handoutMasterId r:id="rId78"/>
  </p:handoutMasterIdLst>
  <p:sldIdLst>
    <p:sldId id="268" r:id="rId48"/>
    <p:sldId id="625" r:id="rId49"/>
    <p:sldId id="626" r:id="rId50"/>
    <p:sldId id="627" r:id="rId51"/>
    <p:sldId id="518" r:id="rId52"/>
    <p:sldId id="628" r:id="rId53"/>
    <p:sldId id="572" r:id="rId54"/>
    <p:sldId id="629" r:id="rId55"/>
    <p:sldId id="540" r:id="rId56"/>
    <p:sldId id="630" r:id="rId57"/>
    <p:sldId id="631" r:id="rId58"/>
    <p:sldId id="573" r:id="rId59"/>
    <p:sldId id="632" r:id="rId60"/>
    <p:sldId id="634" r:id="rId61"/>
    <p:sldId id="645" r:id="rId62"/>
    <p:sldId id="636" r:id="rId63"/>
    <p:sldId id="574" r:id="rId64"/>
    <p:sldId id="637" r:id="rId65"/>
    <p:sldId id="638" r:id="rId66"/>
    <p:sldId id="639" r:id="rId67"/>
    <p:sldId id="646" r:id="rId68"/>
    <p:sldId id="647" r:id="rId69"/>
    <p:sldId id="640" r:id="rId70"/>
    <p:sldId id="592" r:id="rId71"/>
    <p:sldId id="641" r:id="rId72"/>
    <p:sldId id="642" r:id="rId73"/>
    <p:sldId id="643" r:id="rId74"/>
    <p:sldId id="644" r:id="rId75"/>
    <p:sldId id="342" r:id="rId76"/>
  </p:sldIdLst>
  <p:sldSz cx="9144000" cy="6858000" type="screen4x3"/>
  <p:notesSz cx="6805613" cy="9939338"/>
  <p:custDataLst>
    <p:tags r:id="rId79"/>
  </p:custDataLst>
  <p:defaultTex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144">
          <p15:clr>
            <a:srgbClr val="A4A3A4"/>
          </p15:clr>
        </p15:guide>
        <p15:guide id="2" orient="horz" pos="174">
          <p15:clr>
            <a:srgbClr val="A4A3A4"/>
          </p15:clr>
        </p15:guide>
        <p15:guide id="3" orient="horz" pos="3192">
          <p15:clr>
            <a:srgbClr val="A4A3A4"/>
          </p15:clr>
        </p15:guide>
        <p15:guide id="4" orient="horz" pos="3324">
          <p15:clr>
            <a:srgbClr val="A4A3A4"/>
          </p15:clr>
        </p15:guide>
        <p15:guide id="5" orient="horz" pos="1134">
          <p15:clr>
            <a:srgbClr val="A4A3A4"/>
          </p15:clr>
        </p15:guide>
        <p15:guide id="6" orient="horz" pos="810">
          <p15:clr>
            <a:srgbClr val="A4A3A4"/>
          </p15:clr>
        </p15:guide>
        <p15:guide id="7" orient="horz" pos="3509">
          <p15:clr>
            <a:srgbClr val="A4A3A4"/>
          </p15:clr>
        </p15:guide>
        <p15:guide id="8" orient="horz" pos="3668">
          <p15:clr>
            <a:srgbClr val="A4A3A4"/>
          </p15:clr>
        </p15:guide>
        <p15:guide id="9" orient="horz" pos="658">
          <p15:clr>
            <a:srgbClr val="A4A3A4"/>
          </p15:clr>
        </p15:guide>
        <p15:guide id="10" pos="180">
          <p15:clr>
            <a:srgbClr val="A4A3A4"/>
          </p15:clr>
        </p15:guide>
        <p15:guide id="11" pos="5578">
          <p15:clr>
            <a:srgbClr val="A4A3A4"/>
          </p15:clr>
        </p15:guide>
        <p15:guide id="12" pos="2880">
          <p15:clr>
            <a:srgbClr val="A4A3A4"/>
          </p15:clr>
        </p15:guide>
        <p15:guide id="13" pos="814">
          <p15:clr>
            <a:srgbClr val="A4A3A4"/>
          </p15:clr>
        </p15:guide>
        <p15:guide id="14" pos="5260">
          <p15:clr>
            <a:srgbClr val="A4A3A4"/>
          </p15:clr>
        </p15:guide>
        <p15:guide id="15" pos="3040">
          <p15:clr>
            <a:srgbClr val="A4A3A4"/>
          </p15:clr>
        </p15:guide>
        <p15:guide id="16" pos="3830">
          <p15:clr>
            <a:srgbClr val="A4A3A4"/>
          </p15:clr>
        </p15:guide>
        <p15:guide id="17" pos="271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B1CC"/>
    <a:srgbClr val="131C6B"/>
    <a:srgbClr val="000099"/>
    <a:srgbClr val="4DA20E"/>
    <a:srgbClr val="333333"/>
    <a:srgbClr val="F7911E"/>
    <a:srgbClr val="800080"/>
    <a:srgbClr val="9900CC"/>
    <a:srgbClr val="000000"/>
    <a:srgbClr val="A9A9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1" autoAdjust="0"/>
    <p:restoredTop sz="78374" autoAdjust="0"/>
  </p:normalViewPr>
  <p:slideViewPr>
    <p:cSldViewPr snapToGrid="0" showGuides="1">
      <p:cViewPr varScale="1">
        <p:scale>
          <a:sx n="43" d="100"/>
          <a:sy n="43" d="100"/>
        </p:scale>
        <p:origin x="460" y="88"/>
      </p:cViewPr>
      <p:guideLst>
        <p:guide orient="horz" pos="4144"/>
        <p:guide orient="horz" pos="174"/>
        <p:guide orient="horz" pos="3192"/>
        <p:guide orient="horz" pos="3324"/>
        <p:guide orient="horz" pos="1134"/>
        <p:guide orient="horz" pos="810"/>
        <p:guide orient="horz" pos="3509"/>
        <p:guide orient="horz" pos="3668"/>
        <p:guide orient="horz" pos="658"/>
        <p:guide pos="180"/>
        <p:guide pos="5578"/>
        <p:guide pos="2880"/>
        <p:guide pos="814"/>
        <p:guide pos="5260"/>
        <p:guide pos="3040"/>
        <p:guide pos="3830"/>
        <p:guide pos="271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3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50" Type="http://schemas.openxmlformats.org/officeDocument/2006/relationships/slide" Target="slides/slide3.xml"/><Relationship Id="rId55" Type="http://schemas.openxmlformats.org/officeDocument/2006/relationships/slide" Target="slides/slide8.xml"/><Relationship Id="rId63" Type="http://schemas.openxmlformats.org/officeDocument/2006/relationships/slide" Target="slides/slide16.xml"/><Relationship Id="rId68" Type="http://schemas.openxmlformats.org/officeDocument/2006/relationships/slide" Target="slides/slide21.xml"/><Relationship Id="rId76" Type="http://schemas.openxmlformats.org/officeDocument/2006/relationships/slide" Target="slides/slide29.xml"/><Relationship Id="rId7" Type="http://schemas.openxmlformats.org/officeDocument/2006/relationships/slideMaster" Target="slideMasters/slideMaster7.xml"/><Relationship Id="rId71" Type="http://schemas.openxmlformats.org/officeDocument/2006/relationships/slide" Target="slides/slide2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 Target="slides/slide6.xml"/><Relationship Id="rId58" Type="http://schemas.openxmlformats.org/officeDocument/2006/relationships/slide" Target="slides/slide11.xml"/><Relationship Id="rId66" Type="http://schemas.openxmlformats.org/officeDocument/2006/relationships/slide" Target="slides/slide19.xml"/><Relationship Id="rId74" Type="http://schemas.openxmlformats.org/officeDocument/2006/relationships/slide" Target="slides/slide27.xml"/><Relationship Id="rId79" Type="http://schemas.openxmlformats.org/officeDocument/2006/relationships/tags" Target="tags/tag1.xml"/><Relationship Id="rId5" Type="http://schemas.openxmlformats.org/officeDocument/2006/relationships/slideMaster" Target="slideMasters/slideMaster5.xml"/><Relationship Id="rId61" Type="http://schemas.openxmlformats.org/officeDocument/2006/relationships/slide" Target="slides/slide14.xml"/><Relationship Id="rId82"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 Target="slides/slide5.xml"/><Relationship Id="rId60" Type="http://schemas.openxmlformats.org/officeDocument/2006/relationships/slide" Target="slides/slide13.xml"/><Relationship Id="rId65" Type="http://schemas.openxmlformats.org/officeDocument/2006/relationships/slide" Target="slides/slide18.xml"/><Relationship Id="rId73" Type="http://schemas.openxmlformats.org/officeDocument/2006/relationships/slide" Target="slides/slide26.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 Target="slides/slide1.xml"/><Relationship Id="rId56" Type="http://schemas.openxmlformats.org/officeDocument/2006/relationships/slide" Target="slides/slide9.xml"/><Relationship Id="rId64" Type="http://schemas.openxmlformats.org/officeDocument/2006/relationships/slide" Target="slides/slide17.xml"/><Relationship Id="rId69" Type="http://schemas.openxmlformats.org/officeDocument/2006/relationships/slide" Target="slides/slide22.xml"/><Relationship Id="rId7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xml"/><Relationship Id="rId72" Type="http://schemas.openxmlformats.org/officeDocument/2006/relationships/slide" Target="slides/slide25.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12.xml"/><Relationship Id="rId67" Type="http://schemas.openxmlformats.org/officeDocument/2006/relationships/slide" Target="slides/slide20.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7.xml"/><Relationship Id="rId62" Type="http://schemas.openxmlformats.org/officeDocument/2006/relationships/slide" Target="slides/slide15.xml"/><Relationship Id="rId70" Type="http://schemas.openxmlformats.org/officeDocument/2006/relationships/slide" Target="slides/slide23.xml"/><Relationship Id="rId75" Type="http://schemas.openxmlformats.org/officeDocument/2006/relationships/slide" Target="slides/slide28.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2.xml"/><Relationship Id="rId57" Type="http://schemas.openxmlformats.org/officeDocument/2006/relationships/slide" Target="slides/slide10.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0.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94510631426546"/>
          <c:y val="0.31900264556430241"/>
          <c:w val="0.8236968489350095"/>
          <c:h val="0.44633998693615173"/>
        </c:manualLayout>
      </c:layout>
      <c:barChart>
        <c:barDir val="col"/>
        <c:grouping val="clustered"/>
        <c:varyColors val="0"/>
        <c:ser>
          <c:idx val="0"/>
          <c:order val="0"/>
          <c:tx>
            <c:strRef>
              <c:f>Sheet1!$B$1</c:f>
              <c:strCache>
                <c:ptCount val="1"/>
                <c:pt idx="0">
                  <c:v>All</c:v>
                </c:pt>
              </c:strCache>
            </c:strRef>
          </c:tx>
          <c:spPr>
            <a:solidFill>
              <a:srgbClr val="131C6B"/>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Lbls>
            <c:dLbl>
              <c:idx val="2"/>
              <c:layout>
                <c:manualLayout>
                  <c:x val="1.3903371567605145E-3"/>
                  <c:y val="7.2561021098627498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numFmt formatCode="#,##0" sourceLinked="0"/>
              <c:spPr>
                <a:noFill/>
                <a:ln>
                  <a:noFill/>
                </a:ln>
                <a:effectLst/>
              </c:spPr>
              <c:txPr>
                <a:bodyPr/>
                <a:lstStyle/>
                <a:p>
                  <a:pPr>
                    <a:defRPr sz="1200" b="0">
                      <a:solidFill>
                        <a:schemeClr val="tx2"/>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0"/>
                  <c:y val="7.3873385455848012E-2"/>
                </c:manualLayout>
              </c:layout>
              <c:dLblPos val="outEnd"/>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sz="1200" b="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Any ad</c:v>
                </c:pt>
                <c:pt idx="1">
                  <c:v>TV/Video</c:v>
                </c:pt>
                <c:pt idx="2">
                  <c:v>Digital</c:v>
                </c:pt>
                <c:pt idx="3">
                  <c:v>Radio</c:v>
                </c:pt>
                <c:pt idx="4">
                  <c:v>Poster</c:v>
                </c:pt>
              </c:strCache>
            </c:strRef>
          </c:cat>
          <c:val>
            <c:numRef>
              <c:f>Sheet1!$B$2:$B$6</c:f>
              <c:numCache>
                <c:formatCode>0</c:formatCode>
                <c:ptCount val="5"/>
                <c:pt idx="0">
                  <c:v>34</c:v>
                </c:pt>
                <c:pt idx="1">
                  <c:v>24</c:v>
                </c:pt>
                <c:pt idx="2">
                  <c:v>13</c:v>
                </c:pt>
                <c:pt idx="3">
                  <c:v>12</c:v>
                </c:pt>
                <c:pt idx="4">
                  <c:v>4</c:v>
                </c:pt>
              </c:numCache>
            </c:numRef>
          </c:val>
        </c:ser>
        <c:ser>
          <c:idx val="1"/>
          <c:order val="1"/>
          <c:tx>
            <c:strRef>
              <c:f>Sheet1!$C$1</c:f>
              <c:strCache>
                <c:ptCount val="1"/>
                <c:pt idx="0">
                  <c:v>Men 18-34</c:v>
                </c:pt>
              </c:strCache>
            </c:strRef>
          </c:tx>
          <c:spPr>
            <a:solidFill>
              <a:srgbClr val="3EB1CC"/>
            </a:solidFill>
          </c:spPr>
          <c:invertIfNegative val="0"/>
          <c:dPt>
            <c:idx val="4"/>
            <c:invertIfNegative val="0"/>
            <c:bubble3D val="0"/>
          </c:dPt>
          <c:dPt>
            <c:idx val="5"/>
            <c:invertIfNegative val="0"/>
            <c:bubble3D val="0"/>
          </c:dPt>
          <c:dLbls>
            <c:spPr>
              <a:noFill/>
              <a:ln>
                <a:noFill/>
              </a:ln>
              <a:effectLst/>
            </c:spPr>
            <c:txPr>
              <a:bodyPr wrap="square" lIns="38100" tIns="19050" rIns="38100" bIns="19050" anchor="ctr">
                <a:spAutoFit/>
              </a:bodyPr>
              <a:lstStyle/>
              <a:p>
                <a:pP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Any ad</c:v>
                </c:pt>
                <c:pt idx="1">
                  <c:v>TV/Video</c:v>
                </c:pt>
                <c:pt idx="2">
                  <c:v>Digital</c:v>
                </c:pt>
                <c:pt idx="3">
                  <c:v>Radio</c:v>
                </c:pt>
                <c:pt idx="4">
                  <c:v>Poster</c:v>
                </c:pt>
              </c:strCache>
            </c:strRef>
          </c:cat>
          <c:val>
            <c:numRef>
              <c:f>Sheet1!$C$2:$C$6</c:f>
              <c:numCache>
                <c:formatCode>General</c:formatCode>
                <c:ptCount val="5"/>
                <c:pt idx="0">
                  <c:v>55</c:v>
                </c:pt>
                <c:pt idx="1">
                  <c:v>39</c:v>
                </c:pt>
                <c:pt idx="2">
                  <c:v>29</c:v>
                </c:pt>
                <c:pt idx="3">
                  <c:v>27</c:v>
                </c:pt>
                <c:pt idx="4">
                  <c:v>12</c:v>
                </c:pt>
              </c:numCache>
            </c:numRef>
          </c:val>
        </c:ser>
        <c:dLbls>
          <c:dLblPos val="inEnd"/>
          <c:showLegendKey val="0"/>
          <c:showVal val="1"/>
          <c:showCatName val="0"/>
          <c:showSerName val="0"/>
          <c:showPercent val="0"/>
          <c:showBubbleSize val="0"/>
        </c:dLbls>
        <c:gapWidth val="48"/>
        <c:axId val="361628176"/>
        <c:axId val="361625432"/>
      </c:barChart>
      <c:catAx>
        <c:axId val="361628176"/>
        <c:scaling>
          <c:orientation val="minMax"/>
        </c:scaling>
        <c:delete val="0"/>
        <c:axPos val="b"/>
        <c:numFmt formatCode="General" sourceLinked="0"/>
        <c:majorTickMark val="none"/>
        <c:minorTickMark val="none"/>
        <c:tickLblPos val="nextTo"/>
        <c:spPr>
          <a:ln>
            <a:noFill/>
          </a:ln>
        </c:spPr>
        <c:txPr>
          <a:bodyPr/>
          <a:lstStyle/>
          <a:p>
            <a:pPr>
              <a:defRPr sz="1400">
                <a:solidFill>
                  <a:srgbClr val="333333"/>
                </a:solidFill>
              </a:defRPr>
            </a:pPr>
            <a:endParaRPr lang="en-US"/>
          </a:p>
        </c:txPr>
        <c:crossAx val="361625432"/>
        <c:crosses val="autoZero"/>
        <c:auto val="1"/>
        <c:lblAlgn val="ctr"/>
        <c:lblOffset val="100"/>
        <c:noMultiLvlLbl val="0"/>
      </c:catAx>
      <c:valAx>
        <c:axId val="361625432"/>
        <c:scaling>
          <c:orientation val="minMax"/>
        </c:scaling>
        <c:delete val="1"/>
        <c:axPos val="l"/>
        <c:numFmt formatCode="0" sourceLinked="1"/>
        <c:majorTickMark val="out"/>
        <c:minorTickMark val="none"/>
        <c:tickLblPos val="nextTo"/>
        <c:crossAx val="361628176"/>
        <c:crosses val="autoZero"/>
        <c:crossBetween val="between"/>
        <c:majorUnit val="1"/>
      </c:valAx>
    </c:plotArea>
    <c:legend>
      <c:legendPos val="t"/>
      <c:layout>
        <c:manualLayout>
          <c:xMode val="edge"/>
          <c:yMode val="edge"/>
          <c:x val="0.37435556366194617"/>
          <c:y val="0.90619057842551587"/>
          <c:w val="0.3913778547884883"/>
          <c:h val="8.6690188105777152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9365633439980502E-2"/>
          <c:y val="0.20489981394736284"/>
          <c:w val="0.91237909636990078"/>
          <c:h val="0.75539714481189935"/>
        </c:manualLayout>
      </c:layout>
      <c:barChart>
        <c:barDir val="bar"/>
        <c:grouping val="stacked"/>
        <c:varyColors val="0"/>
        <c:ser>
          <c:idx val="8"/>
          <c:order val="0"/>
          <c:tx>
            <c:strRef>
              <c:f>Sheet1!$B$1</c:f>
              <c:strCache>
                <c:ptCount val="1"/>
                <c:pt idx="0">
                  <c:v>2 (4)</c:v>
                </c:pt>
              </c:strCache>
            </c:strRef>
          </c:tx>
          <c:spPr>
            <a:solidFill>
              <a:srgbClr val="F7911E"/>
            </a:solidFill>
            <a:ln w="25527">
              <a:noFill/>
            </a:ln>
          </c:spPr>
          <c:invertIfNegative val="0"/>
          <c:dLbls>
            <c:numFmt formatCode="#,##0;[White]#,##0" sourceLinked="0"/>
            <c:spPr>
              <a:noFill/>
              <a:ln w="25527">
                <a:noFill/>
              </a:ln>
            </c:spPr>
            <c:txPr>
              <a:bodyPr/>
              <a:lstStyle/>
              <a:p>
                <a:pPr>
                  <a:defRPr sz="10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pre</c:v>
                </c:pt>
                <c:pt idx="1">
                  <c:v>Post</c:v>
                </c:pt>
                <c:pt idx="3">
                  <c:v>pre</c:v>
                </c:pt>
                <c:pt idx="4">
                  <c:v>Post</c:v>
                </c:pt>
                <c:pt idx="6">
                  <c:v>pre</c:v>
                </c:pt>
                <c:pt idx="7">
                  <c:v>Post</c:v>
                </c:pt>
                <c:pt idx="9">
                  <c:v>pre</c:v>
                </c:pt>
                <c:pt idx="10">
                  <c:v>Post</c:v>
                </c:pt>
                <c:pt idx="12">
                  <c:v>pre</c:v>
                </c:pt>
                <c:pt idx="13">
                  <c:v>Post</c:v>
                </c:pt>
              </c:strCache>
            </c:strRef>
          </c:cat>
          <c:val>
            <c:numRef>
              <c:f>Sheet1!$B$2:$B$15</c:f>
              <c:numCache>
                <c:formatCode>General</c:formatCode>
                <c:ptCount val="14"/>
                <c:pt idx="0">
                  <c:v>-25</c:v>
                </c:pt>
                <c:pt idx="1">
                  <c:v>-26</c:v>
                </c:pt>
                <c:pt idx="3">
                  <c:v>-12</c:v>
                </c:pt>
                <c:pt idx="4">
                  <c:v>-12</c:v>
                </c:pt>
                <c:pt idx="6">
                  <c:v>-5</c:v>
                </c:pt>
                <c:pt idx="7">
                  <c:v>-5</c:v>
                </c:pt>
                <c:pt idx="9">
                  <c:v>-8</c:v>
                </c:pt>
                <c:pt idx="10">
                  <c:v>-9</c:v>
                </c:pt>
                <c:pt idx="12">
                  <c:v>-5</c:v>
                </c:pt>
                <c:pt idx="13">
                  <c:v>-5</c:v>
                </c:pt>
              </c:numCache>
            </c:numRef>
          </c:val>
        </c:ser>
        <c:ser>
          <c:idx val="0"/>
          <c:order val="1"/>
          <c:tx>
            <c:strRef>
              <c:f>Sheet1!$C$1</c:f>
              <c:strCache>
                <c:ptCount val="1"/>
                <c:pt idx="0">
                  <c:v>1 - Fairly acceptable (5)</c:v>
                </c:pt>
              </c:strCache>
            </c:strRef>
          </c:tx>
          <c:spPr>
            <a:solidFill>
              <a:srgbClr val="C50017"/>
            </a:solidFill>
            <a:ln w="25527">
              <a:noFill/>
            </a:ln>
          </c:spPr>
          <c:invertIfNegative val="0"/>
          <c:dLbls>
            <c:dLbl>
              <c:idx val="8"/>
              <c:delete val="1"/>
              <c:extLst>
                <c:ext xmlns:c15="http://schemas.microsoft.com/office/drawing/2012/chart" uri="{CE6537A1-D6FC-4f65-9D91-7224C49458BB}"/>
              </c:extLst>
            </c:dLbl>
            <c:dLbl>
              <c:idx val="12"/>
              <c:numFmt formatCode="#,##0;[White]#,##0" sourceLinked="0"/>
              <c:spPr>
                <a:noFill/>
                <a:ln w="25527">
                  <a:noFill/>
                </a:ln>
              </c:spPr>
              <c:txPr>
                <a:bodyPr/>
                <a:lstStyle/>
                <a:p>
                  <a:pPr>
                    <a:defRPr sz="1000" b="0" i="0" u="none" strike="noStrike" baseline="0">
                      <a:solidFill>
                        <a:schemeClr val="tx1"/>
                      </a:solidFill>
                      <a:latin typeface="+mn-lt"/>
                      <a:ea typeface="Arial"/>
                      <a:cs typeface="Arial"/>
                    </a:defRPr>
                  </a:pPr>
                  <a:endParaRPr lang="en-US"/>
                </a:p>
              </c:txPr>
              <c:dLblPos val="ctr"/>
              <c:showLegendKey val="0"/>
              <c:showVal val="1"/>
              <c:showCatName val="0"/>
              <c:showSerName val="0"/>
              <c:showPercent val="0"/>
              <c:showBubbleSize val="0"/>
            </c:dLbl>
            <c:dLbl>
              <c:idx val="13"/>
              <c:numFmt formatCode="#,##0;[White]#,##0" sourceLinked="0"/>
              <c:spPr>
                <a:noFill/>
                <a:ln w="25527">
                  <a:noFill/>
                </a:ln>
              </c:spPr>
              <c:txPr>
                <a:bodyPr/>
                <a:lstStyle/>
                <a:p>
                  <a:pPr>
                    <a:defRPr sz="1000" b="0" i="0" u="none" strike="noStrike" baseline="0">
                      <a:solidFill>
                        <a:schemeClr val="tx1"/>
                      </a:solidFill>
                      <a:latin typeface="+mn-lt"/>
                      <a:ea typeface="Arial"/>
                      <a:cs typeface="Arial"/>
                    </a:defRPr>
                  </a:pPr>
                  <a:endParaRPr lang="en-US"/>
                </a:p>
              </c:txPr>
              <c:dLblPos val="ctr"/>
              <c:showLegendKey val="0"/>
              <c:showVal val="1"/>
              <c:showCatName val="0"/>
              <c:showSerName val="0"/>
              <c:showPercent val="0"/>
              <c:showBubbleSize val="0"/>
            </c:dLbl>
            <c:numFmt formatCode="#,##0;[White]#,##0" sourceLinked="0"/>
            <c:spPr>
              <a:noFill/>
              <a:ln w="25527">
                <a:noFill/>
              </a:ln>
            </c:spPr>
            <c:txPr>
              <a:bodyPr/>
              <a:lstStyle/>
              <a:p>
                <a:pPr>
                  <a:defRPr sz="1000" b="0" i="0" u="none" strike="noStrike" baseline="0">
                    <a:solidFill>
                      <a:srgbClr val="FFFFFF"/>
                    </a:solidFill>
                    <a:latin typeface="+mn-lt"/>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pre</c:v>
                </c:pt>
                <c:pt idx="1">
                  <c:v>Post</c:v>
                </c:pt>
                <c:pt idx="3">
                  <c:v>pre</c:v>
                </c:pt>
                <c:pt idx="4">
                  <c:v>Post</c:v>
                </c:pt>
                <c:pt idx="6">
                  <c:v>pre</c:v>
                </c:pt>
                <c:pt idx="7">
                  <c:v>Post</c:v>
                </c:pt>
                <c:pt idx="9">
                  <c:v>pre</c:v>
                </c:pt>
                <c:pt idx="10">
                  <c:v>Post</c:v>
                </c:pt>
                <c:pt idx="12">
                  <c:v>pre</c:v>
                </c:pt>
                <c:pt idx="13">
                  <c:v>Post</c:v>
                </c:pt>
              </c:strCache>
            </c:strRef>
          </c:cat>
          <c:val>
            <c:numRef>
              <c:f>Sheet1!$C$2:$C$15</c:f>
              <c:numCache>
                <c:formatCode>General</c:formatCode>
                <c:ptCount val="14"/>
                <c:pt idx="0">
                  <c:v>-22</c:v>
                </c:pt>
                <c:pt idx="1">
                  <c:v>-23</c:v>
                </c:pt>
                <c:pt idx="3">
                  <c:v>-6</c:v>
                </c:pt>
                <c:pt idx="4">
                  <c:v>-4</c:v>
                </c:pt>
                <c:pt idx="6">
                  <c:v>-2</c:v>
                </c:pt>
                <c:pt idx="7">
                  <c:v>-2</c:v>
                </c:pt>
                <c:pt idx="9">
                  <c:v>-3</c:v>
                </c:pt>
                <c:pt idx="10">
                  <c:v>-3</c:v>
                </c:pt>
                <c:pt idx="12">
                  <c:v>-3</c:v>
                </c:pt>
                <c:pt idx="13">
                  <c:v>-2</c:v>
                </c:pt>
              </c:numCache>
            </c:numRef>
          </c:val>
        </c:ser>
        <c:ser>
          <c:idx val="1"/>
          <c:order val="2"/>
          <c:tx>
            <c:strRef>
              <c:f>Sheet1!$D$1</c:f>
              <c:strCache>
                <c:ptCount val="1"/>
                <c:pt idx="0">
                  <c:v>4 (2)</c:v>
                </c:pt>
              </c:strCache>
            </c:strRef>
          </c:tx>
          <c:spPr>
            <a:solidFill>
              <a:srgbClr val="3EB1CC"/>
            </a:solidFill>
            <a:ln w="25527">
              <a:noFill/>
            </a:ln>
          </c:spPr>
          <c:invertIfNegative val="0"/>
          <c:dLbls>
            <c:numFmt formatCode="#,##0" sourceLinked="0"/>
            <c:spPr>
              <a:noFill/>
              <a:ln w="25527">
                <a:noFill/>
              </a:ln>
            </c:spPr>
            <c:txPr>
              <a:bodyPr/>
              <a:lstStyle/>
              <a:p>
                <a:pPr>
                  <a:defRPr sz="10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pre</c:v>
                </c:pt>
                <c:pt idx="1">
                  <c:v>Post</c:v>
                </c:pt>
                <c:pt idx="3">
                  <c:v>pre</c:v>
                </c:pt>
                <c:pt idx="4">
                  <c:v>Post</c:v>
                </c:pt>
                <c:pt idx="6">
                  <c:v>pre</c:v>
                </c:pt>
                <c:pt idx="7">
                  <c:v>Post</c:v>
                </c:pt>
                <c:pt idx="9">
                  <c:v>pre</c:v>
                </c:pt>
                <c:pt idx="10">
                  <c:v>Post</c:v>
                </c:pt>
                <c:pt idx="12">
                  <c:v>pre</c:v>
                </c:pt>
                <c:pt idx="13">
                  <c:v>Post</c:v>
                </c:pt>
              </c:strCache>
            </c:strRef>
          </c:cat>
          <c:val>
            <c:numRef>
              <c:f>Sheet1!$D$2:$D$15</c:f>
              <c:numCache>
                <c:formatCode>General</c:formatCode>
                <c:ptCount val="14"/>
                <c:pt idx="0">
                  <c:v>13</c:v>
                </c:pt>
                <c:pt idx="1">
                  <c:v>16</c:v>
                </c:pt>
                <c:pt idx="3">
                  <c:v>27</c:v>
                </c:pt>
                <c:pt idx="4">
                  <c:v>25</c:v>
                </c:pt>
                <c:pt idx="6">
                  <c:v>22</c:v>
                </c:pt>
                <c:pt idx="7">
                  <c:v>21</c:v>
                </c:pt>
                <c:pt idx="9">
                  <c:v>28.000000000000004</c:v>
                </c:pt>
                <c:pt idx="10">
                  <c:v>28.999999999999996</c:v>
                </c:pt>
                <c:pt idx="12">
                  <c:v>11</c:v>
                </c:pt>
                <c:pt idx="13">
                  <c:v>14.000000000000002</c:v>
                </c:pt>
              </c:numCache>
            </c:numRef>
          </c:val>
        </c:ser>
        <c:ser>
          <c:idx val="2"/>
          <c:order val="3"/>
          <c:tx>
            <c:strRef>
              <c:f>Sheet1!$E$1</c:f>
              <c:strCache>
                <c:ptCount val="1"/>
                <c:pt idx="0">
                  <c:v>5 - Extremely unacceptable (1)</c:v>
                </c:pt>
              </c:strCache>
            </c:strRef>
          </c:tx>
          <c:spPr>
            <a:solidFill>
              <a:srgbClr val="4655A5"/>
            </a:solidFill>
          </c:spPr>
          <c:invertIfNegative val="0"/>
          <c:dLbls>
            <c:spPr>
              <a:noFill/>
              <a:ln>
                <a:noFill/>
              </a:ln>
              <a:effectLst/>
            </c:spPr>
            <c:txPr>
              <a:bodyPr/>
              <a:lstStyle/>
              <a:p>
                <a:pPr>
                  <a:defRPr sz="1000" b="0">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pre</c:v>
                </c:pt>
                <c:pt idx="1">
                  <c:v>Post</c:v>
                </c:pt>
                <c:pt idx="3">
                  <c:v>pre</c:v>
                </c:pt>
                <c:pt idx="4">
                  <c:v>Post</c:v>
                </c:pt>
                <c:pt idx="6">
                  <c:v>pre</c:v>
                </c:pt>
                <c:pt idx="7">
                  <c:v>Post</c:v>
                </c:pt>
                <c:pt idx="9">
                  <c:v>pre</c:v>
                </c:pt>
                <c:pt idx="10">
                  <c:v>Post</c:v>
                </c:pt>
                <c:pt idx="12">
                  <c:v>pre</c:v>
                </c:pt>
                <c:pt idx="13">
                  <c:v>Post</c:v>
                </c:pt>
              </c:strCache>
            </c:strRef>
          </c:cat>
          <c:val>
            <c:numRef>
              <c:f>Sheet1!$E$2:$E$15</c:f>
              <c:numCache>
                <c:formatCode>General</c:formatCode>
                <c:ptCount val="14"/>
                <c:pt idx="0">
                  <c:v>11</c:v>
                </c:pt>
                <c:pt idx="1">
                  <c:v>12</c:v>
                </c:pt>
                <c:pt idx="3">
                  <c:v>25</c:v>
                </c:pt>
                <c:pt idx="4">
                  <c:v>32</c:v>
                </c:pt>
                <c:pt idx="6">
                  <c:v>56.000000000000007</c:v>
                </c:pt>
                <c:pt idx="7">
                  <c:v>59</c:v>
                </c:pt>
                <c:pt idx="9">
                  <c:v>39</c:v>
                </c:pt>
                <c:pt idx="10">
                  <c:v>37</c:v>
                </c:pt>
                <c:pt idx="12">
                  <c:v>67</c:v>
                </c:pt>
                <c:pt idx="13">
                  <c:v>68</c:v>
                </c:pt>
              </c:numCache>
            </c:numRef>
          </c:val>
        </c:ser>
        <c:dLbls>
          <c:showLegendKey val="0"/>
          <c:showVal val="0"/>
          <c:showCatName val="0"/>
          <c:showSerName val="0"/>
          <c:showPercent val="0"/>
          <c:showBubbleSize val="0"/>
        </c:dLbls>
        <c:gapWidth val="19"/>
        <c:overlap val="100"/>
        <c:axId val="458453592"/>
        <c:axId val="458453984"/>
      </c:barChart>
      <c:catAx>
        <c:axId val="458453592"/>
        <c:scaling>
          <c:orientation val="maxMin"/>
        </c:scaling>
        <c:delete val="1"/>
        <c:axPos val="l"/>
        <c:numFmt formatCode="General" sourceLinked="1"/>
        <c:majorTickMark val="none"/>
        <c:minorTickMark val="none"/>
        <c:tickLblPos val="none"/>
        <c:crossAx val="458453984"/>
        <c:crossesAt val="0"/>
        <c:auto val="1"/>
        <c:lblAlgn val="ctr"/>
        <c:lblOffset val="100"/>
        <c:tickLblSkip val="1"/>
        <c:tickMarkSkip val="1"/>
        <c:noMultiLvlLbl val="0"/>
      </c:catAx>
      <c:valAx>
        <c:axId val="458453984"/>
        <c:scaling>
          <c:orientation val="minMax"/>
          <c:max val="90"/>
          <c:min val="-70"/>
        </c:scaling>
        <c:delete val="1"/>
        <c:axPos val="t"/>
        <c:numFmt formatCode="General" sourceLinked="0"/>
        <c:majorTickMark val="none"/>
        <c:minorTickMark val="none"/>
        <c:tickLblPos val="none"/>
        <c:crossAx val="458453592"/>
        <c:crosses val="autoZero"/>
        <c:crossBetween val="between"/>
      </c:valAx>
      <c:spPr>
        <a:noFill/>
        <a:ln w="25527">
          <a:noFill/>
        </a:ln>
      </c:spPr>
    </c:plotArea>
    <c:plotVisOnly val="1"/>
    <c:dispBlanksAs val="gap"/>
    <c:showDLblsOverMax val="0"/>
  </c:chart>
  <c:spPr>
    <a:noFill/>
    <a:ln>
      <a:noFill/>
    </a:ln>
  </c:spPr>
  <c:txPr>
    <a:bodyPr/>
    <a:lstStyle/>
    <a:p>
      <a:pPr>
        <a:defRPr sz="1809" b="1" i="0" u="none" strike="noStrike" baseline="0">
          <a:solidFill>
            <a:schemeClr val="tx1"/>
          </a:solidFill>
          <a:latin typeface="Arial"/>
          <a:ea typeface="Arial"/>
          <a:cs typeface="Arial"/>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9365633439980502E-2"/>
          <c:y val="0.20489981394736284"/>
          <c:w val="0.91237909636990078"/>
          <c:h val="0.75539714481189935"/>
        </c:manualLayout>
      </c:layout>
      <c:barChart>
        <c:barDir val="bar"/>
        <c:grouping val="stacked"/>
        <c:varyColors val="0"/>
        <c:ser>
          <c:idx val="8"/>
          <c:order val="0"/>
          <c:tx>
            <c:strRef>
              <c:f>Sheet1!$B$1</c:f>
              <c:strCache>
                <c:ptCount val="1"/>
                <c:pt idx="0">
                  <c:v>Disagree slightly</c:v>
                </c:pt>
              </c:strCache>
            </c:strRef>
          </c:tx>
          <c:spPr>
            <a:solidFill>
              <a:srgbClr val="F7911E"/>
            </a:solidFill>
            <a:ln w="25527">
              <a:noFill/>
            </a:ln>
          </c:spPr>
          <c:invertIfNegative val="0"/>
          <c:dLbls>
            <c:numFmt formatCode="#,##0;[White]#,##0" sourceLinked="0"/>
            <c:spPr>
              <a:noFill/>
              <a:ln w="25527">
                <a:noFill/>
              </a:ln>
            </c:spPr>
            <c:txPr>
              <a:bodyPr/>
              <a:lstStyle/>
              <a:p>
                <a:pPr>
                  <a:defRPr sz="10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8"/>
                <c:pt idx="0">
                  <c:v>Pre</c:v>
                </c:pt>
                <c:pt idx="1">
                  <c:v>Post</c:v>
                </c:pt>
                <c:pt idx="3">
                  <c:v>Pre</c:v>
                </c:pt>
                <c:pt idx="4">
                  <c:v>Post</c:v>
                </c:pt>
                <c:pt idx="6">
                  <c:v>Pre</c:v>
                </c:pt>
                <c:pt idx="7">
                  <c:v>Post</c:v>
                </c:pt>
              </c:strCache>
            </c:strRef>
          </c:cat>
          <c:val>
            <c:numRef>
              <c:f>Sheet1!$B$2:$B$12</c:f>
              <c:numCache>
                <c:formatCode>General</c:formatCode>
                <c:ptCount val="11"/>
                <c:pt idx="0">
                  <c:v>-11</c:v>
                </c:pt>
                <c:pt idx="1">
                  <c:v>-8</c:v>
                </c:pt>
                <c:pt idx="3">
                  <c:v>-4</c:v>
                </c:pt>
                <c:pt idx="4">
                  <c:v>-5</c:v>
                </c:pt>
                <c:pt idx="6">
                  <c:v>-6</c:v>
                </c:pt>
                <c:pt idx="7">
                  <c:v>-6</c:v>
                </c:pt>
              </c:numCache>
            </c:numRef>
          </c:val>
        </c:ser>
        <c:ser>
          <c:idx val="0"/>
          <c:order val="1"/>
          <c:tx>
            <c:strRef>
              <c:f>Sheet1!$C$1</c:f>
              <c:strCache>
                <c:ptCount val="1"/>
                <c:pt idx="0">
                  <c:v>Disagree strongly </c:v>
                </c:pt>
              </c:strCache>
            </c:strRef>
          </c:tx>
          <c:spPr>
            <a:solidFill>
              <a:srgbClr val="C50017"/>
            </a:solidFill>
            <a:ln w="25527">
              <a:noFill/>
            </a:ln>
          </c:spPr>
          <c:invertIfNegative val="0"/>
          <c:dLbls>
            <c:dLbl>
              <c:idx val="8"/>
              <c:delete val="1"/>
              <c:extLst>
                <c:ext xmlns:c15="http://schemas.microsoft.com/office/drawing/2012/chart" uri="{CE6537A1-D6FC-4f65-9D91-7224C49458BB}"/>
              </c:extLst>
            </c:dLbl>
            <c:dLbl>
              <c:idx val="12"/>
              <c:numFmt formatCode="#,##0;[White]#,##0" sourceLinked="0"/>
              <c:spPr>
                <a:noFill/>
                <a:ln w="25527">
                  <a:noFill/>
                </a:ln>
              </c:spPr>
              <c:txPr>
                <a:bodyPr/>
                <a:lstStyle/>
                <a:p>
                  <a:pPr>
                    <a:defRPr sz="1000" b="0" i="0" u="none" strike="noStrike" baseline="0">
                      <a:solidFill>
                        <a:schemeClr val="tx1"/>
                      </a:solidFill>
                      <a:latin typeface="+mn-lt"/>
                      <a:ea typeface="Arial"/>
                      <a:cs typeface="Arial"/>
                    </a:defRPr>
                  </a:pPr>
                  <a:endParaRPr lang="en-US"/>
                </a:p>
              </c:txPr>
              <c:dLblPos val="ctr"/>
              <c:showLegendKey val="0"/>
              <c:showVal val="1"/>
              <c:showCatName val="0"/>
              <c:showSerName val="0"/>
              <c:showPercent val="0"/>
              <c:showBubbleSize val="0"/>
            </c:dLbl>
            <c:dLbl>
              <c:idx val="13"/>
              <c:numFmt formatCode="#,##0;[White]#,##0" sourceLinked="0"/>
              <c:spPr>
                <a:noFill/>
                <a:ln w="25527">
                  <a:noFill/>
                </a:ln>
              </c:spPr>
              <c:txPr>
                <a:bodyPr/>
                <a:lstStyle/>
                <a:p>
                  <a:pPr>
                    <a:defRPr sz="1000" b="0" i="0" u="none" strike="noStrike" baseline="0">
                      <a:solidFill>
                        <a:schemeClr val="tx1"/>
                      </a:solidFill>
                      <a:latin typeface="+mn-lt"/>
                      <a:ea typeface="Arial"/>
                      <a:cs typeface="Arial"/>
                    </a:defRPr>
                  </a:pPr>
                  <a:endParaRPr lang="en-US"/>
                </a:p>
              </c:txPr>
              <c:dLblPos val="ctr"/>
              <c:showLegendKey val="0"/>
              <c:showVal val="1"/>
              <c:showCatName val="0"/>
              <c:showSerName val="0"/>
              <c:showPercent val="0"/>
              <c:showBubbleSize val="0"/>
            </c:dLbl>
            <c:numFmt formatCode="#,##0;[White]#,##0" sourceLinked="0"/>
            <c:spPr>
              <a:noFill/>
              <a:ln w="25527">
                <a:noFill/>
              </a:ln>
            </c:spPr>
            <c:txPr>
              <a:bodyPr/>
              <a:lstStyle/>
              <a:p>
                <a:pPr>
                  <a:defRPr sz="1000" b="0" i="0" u="none" strike="noStrike" baseline="0">
                    <a:solidFill>
                      <a:srgbClr val="FFFFFF"/>
                    </a:solidFill>
                    <a:latin typeface="+mn-lt"/>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8"/>
                <c:pt idx="0">
                  <c:v>Pre</c:v>
                </c:pt>
                <c:pt idx="1">
                  <c:v>Post</c:v>
                </c:pt>
                <c:pt idx="3">
                  <c:v>Pre</c:v>
                </c:pt>
                <c:pt idx="4">
                  <c:v>Post</c:v>
                </c:pt>
                <c:pt idx="6">
                  <c:v>Pre</c:v>
                </c:pt>
                <c:pt idx="7">
                  <c:v>Post</c:v>
                </c:pt>
              </c:strCache>
            </c:strRef>
          </c:cat>
          <c:val>
            <c:numRef>
              <c:f>Sheet1!$C$2:$C$12</c:f>
              <c:numCache>
                <c:formatCode>General</c:formatCode>
                <c:ptCount val="11"/>
                <c:pt idx="0">
                  <c:v>-3</c:v>
                </c:pt>
                <c:pt idx="1">
                  <c:v>-3</c:v>
                </c:pt>
                <c:pt idx="3">
                  <c:v>-2</c:v>
                </c:pt>
                <c:pt idx="4">
                  <c:v>-2</c:v>
                </c:pt>
                <c:pt idx="6">
                  <c:v>-5</c:v>
                </c:pt>
                <c:pt idx="7">
                  <c:v>-6</c:v>
                </c:pt>
              </c:numCache>
            </c:numRef>
          </c:val>
        </c:ser>
        <c:ser>
          <c:idx val="1"/>
          <c:order val="2"/>
          <c:tx>
            <c:strRef>
              <c:f>Sheet1!$D$1</c:f>
              <c:strCache>
                <c:ptCount val="1"/>
                <c:pt idx="0">
                  <c:v>Agree slightly</c:v>
                </c:pt>
              </c:strCache>
            </c:strRef>
          </c:tx>
          <c:spPr>
            <a:solidFill>
              <a:srgbClr val="3EB1CC"/>
            </a:solidFill>
            <a:ln w="25527">
              <a:noFill/>
            </a:ln>
          </c:spPr>
          <c:invertIfNegative val="0"/>
          <c:dLbls>
            <c:numFmt formatCode="#,##0" sourceLinked="0"/>
            <c:spPr>
              <a:noFill/>
              <a:ln w="25527">
                <a:noFill/>
              </a:ln>
            </c:spPr>
            <c:txPr>
              <a:bodyPr/>
              <a:lstStyle/>
              <a:p>
                <a:pPr>
                  <a:defRPr sz="10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8"/>
                <c:pt idx="0">
                  <c:v>Pre</c:v>
                </c:pt>
                <c:pt idx="1">
                  <c:v>Post</c:v>
                </c:pt>
                <c:pt idx="3">
                  <c:v>Pre</c:v>
                </c:pt>
                <c:pt idx="4">
                  <c:v>Post</c:v>
                </c:pt>
                <c:pt idx="6">
                  <c:v>Pre</c:v>
                </c:pt>
                <c:pt idx="7">
                  <c:v>Post</c:v>
                </c:pt>
              </c:strCache>
            </c:strRef>
          </c:cat>
          <c:val>
            <c:numRef>
              <c:f>Sheet1!$D$2:$D$12</c:f>
              <c:numCache>
                <c:formatCode>General</c:formatCode>
                <c:ptCount val="11"/>
                <c:pt idx="0">
                  <c:v>34</c:v>
                </c:pt>
                <c:pt idx="1">
                  <c:v>39</c:v>
                </c:pt>
                <c:pt idx="3">
                  <c:v>28.999999999999996</c:v>
                </c:pt>
                <c:pt idx="4">
                  <c:v>27</c:v>
                </c:pt>
                <c:pt idx="6">
                  <c:v>31</c:v>
                </c:pt>
                <c:pt idx="7">
                  <c:v>28.000000000000004</c:v>
                </c:pt>
              </c:numCache>
            </c:numRef>
          </c:val>
        </c:ser>
        <c:ser>
          <c:idx val="2"/>
          <c:order val="3"/>
          <c:tx>
            <c:strRef>
              <c:f>Sheet1!$E$1</c:f>
              <c:strCache>
                <c:ptCount val="1"/>
                <c:pt idx="0">
                  <c:v>Agree strongly </c:v>
                </c:pt>
              </c:strCache>
            </c:strRef>
          </c:tx>
          <c:spPr>
            <a:solidFill>
              <a:srgbClr val="4655A5"/>
            </a:solidFill>
          </c:spPr>
          <c:invertIfNegative val="0"/>
          <c:dLbls>
            <c:spPr>
              <a:noFill/>
              <a:ln>
                <a:noFill/>
              </a:ln>
              <a:effectLst/>
            </c:spPr>
            <c:txPr>
              <a:bodyPr/>
              <a:lstStyle/>
              <a:p>
                <a:pPr>
                  <a:defRPr sz="1000" b="0">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8"/>
                <c:pt idx="0">
                  <c:v>Pre</c:v>
                </c:pt>
                <c:pt idx="1">
                  <c:v>Post</c:v>
                </c:pt>
                <c:pt idx="3">
                  <c:v>Pre</c:v>
                </c:pt>
                <c:pt idx="4">
                  <c:v>Post</c:v>
                </c:pt>
                <c:pt idx="6">
                  <c:v>Pre</c:v>
                </c:pt>
                <c:pt idx="7">
                  <c:v>Post</c:v>
                </c:pt>
              </c:strCache>
            </c:strRef>
          </c:cat>
          <c:val>
            <c:numRef>
              <c:f>Sheet1!$E$2:$E$12</c:f>
              <c:numCache>
                <c:formatCode>General</c:formatCode>
                <c:ptCount val="11"/>
                <c:pt idx="0">
                  <c:v>32</c:v>
                </c:pt>
                <c:pt idx="1">
                  <c:v>32</c:v>
                </c:pt>
                <c:pt idx="3">
                  <c:v>54</c:v>
                </c:pt>
                <c:pt idx="4">
                  <c:v>55.000000000000007</c:v>
                </c:pt>
                <c:pt idx="6">
                  <c:v>43</c:v>
                </c:pt>
                <c:pt idx="7">
                  <c:v>48</c:v>
                </c:pt>
              </c:numCache>
            </c:numRef>
          </c:val>
        </c:ser>
        <c:dLbls>
          <c:showLegendKey val="0"/>
          <c:showVal val="0"/>
          <c:showCatName val="0"/>
          <c:showSerName val="0"/>
          <c:showPercent val="0"/>
          <c:showBubbleSize val="0"/>
        </c:dLbls>
        <c:gapWidth val="19"/>
        <c:overlap val="100"/>
        <c:axId val="369022048"/>
        <c:axId val="369021264"/>
      </c:barChart>
      <c:catAx>
        <c:axId val="369022048"/>
        <c:scaling>
          <c:orientation val="maxMin"/>
        </c:scaling>
        <c:delete val="1"/>
        <c:axPos val="l"/>
        <c:numFmt formatCode="General" sourceLinked="1"/>
        <c:majorTickMark val="none"/>
        <c:minorTickMark val="none"/>
        <c:tickLblPos val="none"/>
        <c:crossAx val="369021264"/>
        <c:crossesAt val="0"/>
        <c:auto val="1"/>
        <c:lblAlgn val="ctr"/>
        <c:lblOffset val="100"/>
        <c:tickLblSkip val="1"/>
        <c:tickMarkSkip val="1"/>
        <c:noMultiLvlLbl val="0"/>
      </c:catAx>
      <c:valAx>
        <c:axId val="369021264"/>
        <c:scaling>
          <c:orientation val="minMax"/>
          <c:max val="90"/>
          <c:min val="-70"/>
        </c:scaling>
        <c:delete val="1"/>
        <c:axPos val="t"/>
        <c:numFmt formatCode="General" sourceLinked="0"/>
        <c:majorTickMark val="none"/>
        <c:minorTickMark val="none"/>
        <c:tickLblPos val="none"/>
        <c:crossAx val="369022048"/>
        <c:crosses val="autoZero"/>
        <c:crossBetween val="between"/>
      </c:valAx>
      <c:spPr>
        <a:noFill/>
        <a:ln w="25527">
          <a:noFill/>
        </a:ln>
      </c:spPr>
    </c:plotArea>
    <c:plotVisOnly val="1"/>
    <c:dispBlanksAs val="gap"/>
    <c:showDLblsOverMax val="0"/>
  </c:chart>
  <c:spPr>
    <a:noFill/>
    <a:ln>
      <a:noFill/>
    </a:ln>
  </c:spPr>
  <c:txPr>
    <a:bodyPr/>
    <a:lstStyle/>
    <a:p>
      <a:pPr>
        <a:defRPr sz="1809" b="1" i="0" u="none" strike="noStrike" baseline="0">
          <a:solidFill>
            <a:schemeClr val="tx1"/>
          </a:solidFill>
          <a:latin typeface="Arial"/>
          <a:ea typeface="Arial"/>
          <a:cs typeface="Arial"/>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9365633439980502E-2"/>
          <c:y val="0.20489981394736284"/>
          <c:w val="0.91237909636990078"/>
          <c:h val="0.75539714481189935"/>
        </c:manualLayout>
      </c:layout>
      <c:barChart>
        <c:barDir val="bar"/>
        <c:grouping val="stacked"/>
        <c:varyColors val="0"/>
        <c:ser>
          <c:idx val="8"/>
          <c:order val="0"/>
          <c:tx>
            <c:strRef>
              <c:f>Sheet1!$B$1</c:f>
              <c:strCache>
                <c:ptCount val="1"/>
                <c:pt idx="0">
                  <c:v>Some people I know do this (3)</c:v>
                </c:pt>
              </c:strCache>
            </c:strRef>
          </c:tx>
          <c:spPr>
            <a:solidFill>
              <a:srgbClr val="F7911E"/>
            </a:solidFill>
            <a:ln w="25527">
              <a:noFill/>
            </a:ln>
          </c:spPr>
          <c:invertIfNegative val="0"/>
          <c:dLbls>
            <c:numFmt formatCode="#,##0;[White]#,##0" sourceLinked="0"/>
            <c:spPr>
              <a:noFill/>
              <a:ln w="25527">
                <a:noFill/>
              </a:ln>
            </c:spPr>
            <c:txPr>
              <a:bodyPr/>
              <a:lstStyle/>
              <a:p>
                <a:pPr>
                  <a:defRPr sz="10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PRE</c:v>
                </c:pt>
                <c:pt idx="1">
                  <c:v>POST</c:v>
                </c:pt>
                <c:pt idx="3">
                  <c:v>PRE</c:v>
                </c:pt>
                <c:pt idx="4">
                  <c:v>POST</c:v>
                </c:pt>
                <c:pt idx="6">
                  <c:v>PRE</c:v>
                </c:pt>
                <c:pt idx="7">
                  <c:v>POST</c:v>
                </c:pt>
                <c:pt idx="9">
                  <c:v>PRE</c:v>
                </c:pt>
                <c:pt idx="10">
                  <c:v>POST</c:v>
                </c:pt>
                <c:pt idx="12">
                  <c:v>PRE</c:v>
                </c:pt>
                <c:pt idx="13">
                  <c:v>POST</c:v>
                </c:pt>
              </c:strCache>
            </c:strRef>
          </c:cat>
          <c:val>
            <c:numRef>
              <c:f>Sheet1!$B$2:$B$15</c:f>
              <c:numCache>
                <c:formatCode>General</c:formatCode>
                <c:ptCount val="14"/>
                <c:pt idx="0">
                  <c:v>-28.000000000000004</c:v>
                </c:pt>
                <c:pt idx="1">
                  <c:v>-28.999999999999996</c:v>
                </c:pt>
                <c:pt idx="3">
                  <c:v>-28.000000000000004</c:v>
                </c:pt>
                <c:pt idx="4">
                  <c:v>-26</c:v>
                </c:pt>
                <c:pt idx="6">
                  <c:v>-17</c:v>
                </c:pt>
                <c:pt idx="7">
                  <c:v>-13</c:v>
                </c:pt>
                <c:pt idx="9">
                  <c:v>-24</c:v>
                </c:pt>
                <c:pt idx="10">
                  <c:v>-20</c:v>
                </c:pt>
                <c:pt idx="12">
                  <c:v>-17</c:v>
                </c:pt>
                <c:pt idx="13">
                  <c:v>-14.000000000000002</c:v>
                </c:pt>
              </c:numCache>
            </c:numRef>
          </c:val>
        </c:ser>
        <c:ser>
          <c:idx val="0"/>
          <c:order val="1"/>
          <c:tx>
            <c:strRef>
              <c:f>Sheet1!$C$1</c:f>
              <c:strCache>
                <c:ptCount val="1"/>
                <c:pt idx="0">
                  <c:v>Most people I know do this (4)</c:v>
                </c:pt>
              </c:strCache>
            </c:strRef>
          </c:tx>
          <c:spPr>
            <a:solidFill>
              <a:srgbClr val="C50017"/>
            </a:solidFill>
            <a:ln w="25527">
              <a:noFill/>
            </a:ln>
          </c:spPr>
          <c:invertIfNegative val="0"/>
          <c:dLbls>
            <c:dLbl>
              <c:idx val="8"/>
              <c:delete val="1"/>
              <c:extLst>
                <c:ext xmlns:c15="http://schemas.microsoft.com/office/drawing/2012/chart" uri="{CE6537A1-D6FC-4f65-9D91-7224C49458BB}"/>
              </c:extLst>
            </c:dLbl>
            <c:dLbl>
              <c:idx val="12"/>
              <c:numFmt formatCode="#,##0;[White]#,##0" sourceLinked="0"/>
              <c:spPr>
                <a:noFill/>
                <a:ln w="25527">
                  <a:noFill/>
                </a:ln>
              </c:spPr>
              <c:txPr>
                <a:bodyPr/>
                <a:lstStyle/>
                <a:p>
                  <a:pPr>
                    <a:defRPr sz="1000" b="0" i="0" u="none" strike="noStrike" baseline="0">
                      <a:solidFill>
                        <a:schemeClr val="tx1"/>
                      </a:solidFill>
                      <a:latin typeface="+mn-lt"/>
                      <a:ea typeface="Arial"/>
                      <a:cs typeface="Arial"/>
                    </a:defRPr>
                  </a:pPr>
                  <a:endParaRPr lang="en-US"/>
                </a:p>
              </c:txPr>
              <c:dLblPos val="ctr"/>
              <c:showLegendKey val="0"/>
              <c:showVal val="1"/>
              <c:showCatName val="0"/>
              <c:showSerName val="0"/>
              <c:showPercent val="0"/>
              <c:showBubbleSize val="0"/>
            </c:dLbl>
            <c:dLbl>
              <c:idx val="13"/>
              <c:numFmt formatCode="#,##0;[White]#,##0" sourceLinked="0"/>
              <c:spPr>
                <a:noFill/>
                <a:ln w="25527">
                  <a:noFill/>
                </a:ln>
              </c:spPr>
              <c:txPr>
                <a:bodyPr/>
                <a:lstStyle/>
                <a:p>
                  <a:pPr>
                    <a:defRPr sz="1000" b="0" i="0" u="none" strike="noStrike" baseline="0">
                      <a:solidFill>
                        <a:schemeClr val="tx1"/>
                      </a:solidFill>
                      <a:latin typeface="+mn-lt"/>
                      <a:ea typeface="Arial"/>
                      <a:cs typeface="Arial"/>
                    </a:defRPr>
                  </a:pPr>
                  <a:endParaRPr lang="en-US"/>
                </a:p>
              </c:txPr>
              <c:dLblPos val="ctr"/>
              <c:showLegendKey val="0"/>
              <c:showVal val="1"/>
              <c:showCatName val="0"/>
              <c:showSerName val="0"/>
              <c:showPercent val="0"/>
              <c:showBubbleSize val="0"/>
            </c:dLbl>
            <c:numFmt formatCode="#,##0;[White]#,##0" sourceLinked="0"/>
            <c:spPr>
              <a:noFill/>
              <a:ln w="25527">
                <a:noFill/>
              </a:ln>
            </c:spPr>
            <c:txPr>
              <a:bodyPr/>
              <a:lstStyle/>
              <a:p>
                <a:pPr>
                  <a:defRPr sz="1000" b="0" i="0" u="none" strike="noStrike" baseline="0">
                    <a:solidFill>
                      <a:srgbClr val="FFFFFF"/>
                    </a:solidFill>
                    <a:latin typeface="+mn-lt"/>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PRE</c:v>
                </c:pt>
                <c:pt idx="1">
                  <c:v>POST</c:v>
                </c:pt>
                <c:pt idx="3">
                  <c:v>PRE</c:v>
                </c:pt>
                <c:pt idx="4">
                  <c:v>POST</c:v>
                </c:pt>
                <c:pt idx="6">
                  <c:v>PRE</c:v>
                </c:pt>
                <c:pt idx="7">
                  <c:v>POST</c:v>
                </c:pt>
                <c:pt idx="9">
                  <c:v>PRE</c:v>
                </c:pt>
                <c:pt idx="10">
                  <c:v>POST</c:v>
                </c:pt>
                <c:pt idx="12">
                  <c:v>PRE</c:v>
                </c:pt>
                <c:pt idx="13">
                  <c:v>POST</c:v>
                </c:pt>
              </c:strCache>
            </c:strRef>
          </c:cat>
          <c:val>
            <c:numRef>
              <c:f>Sheet1!$C$2:$C$15</c:f>
              <c:numCache>
                <c:formatCode>General</c:formatCode>
                <c:ptCount val="14"/>
                <c:pt idx="0">
                  <c:v>-28.999999999999996</c:v>
                </c:pt>
                <c:pt idx="1">
                  <c:v>-28.000000000000004</c:v>
                </c:pt>
                <c:pt idx="3">
                  <c:v>-8</c:v>
                </c:pt>
                <c:pt idx="4">
                  <c:v>-7.0000000000000009</c:v>
                </c:pt>
                <c:pt idx="6">
                  <c:v>-4</c:v>
                </c:pt>
                <c:pt idx="7">
                  <c:v>-3</c:v>
                </c:pt>
                <c:pt idx="9">
                  <c:v>-7.0000000000000009</c:v>
                </c:pt>
                <c:pt idx="10">
                  <c:v>-6</c:v>
                </c:pt>
                <c:pt idx="12">
                  <c:v>-4</c:v>
                </c:pt>
                <c:pt idx="13">
                  <c:v>-3</c:v>
                </c:pt>
              </c:numCache>
            </c:numRef>
          </c:val>
        </c:ser>
        <c:ser>
          <c:idx val="1"/>
          <c:order val="2"/>
          <c:tx>
            <c:strRef>
              <c:f>Sheet1!$D$1</c:f>
              <c:strCache>
                <c:ptCount val="1"/>
                <c:pt idx="0">
                  <c:v>A few people I know do this (2)</c:v>
                </c:pt>
              </c:strCache>
            </c:strRef>
          </c:tx>
          <c:spPr>
            <a:solidFill>
              <a:srgbClr val="3EB1CC"/>
            </a:solidFill>
            <a:ln w="25527">
              <a:noFill/>
            </a:ln>
          </c:spPr>
          <c:invertIfNegative val="0"/>
          <c:dLbls>
            <c:numFmt formatCode="#,##0" sourceLinked="0"/>
            <c:spPr>
              <a:noFill/>
              <a:ln w="25527">
                <a:noFill/>
              </a:ln>
            </c:spPr>
            <c:txPr>
              <a:bodyPr/>
              <a:lstStyle/>
              <a:p>
                <a:pPr>
                  <a:defRPr sz="10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PRE</c:v>
                </c:pt>
                <c:pt idx="1">
                  <c:v>POST</c:v>
                </c:pt>
                <c:pt idx="3">
                  <c:v>PRE</c:v>
                </c:pt>
                <c:pt idx="4">
                  <c:v>POST</c:v>
                </c:pt>
                <c:pt idx="6">
                  <c:v>PRE</c:v>
                </c:pt>
                <c:pt idx="7">
                  <c:v>POST</c:v>
                </c:pt>
                <c:pt idx="9">
                  <c:v>PRE</c:v>
                </c:pt>
                <c:pt idx="10">
                  <c:v>POST</c:v>
                </c:pt>
                <c:pt idx="12">
                  <c:v>PRE</c:v>
                </c:pt>
                <c:pt idx="13">
                  <c:v>POST</c:v>
                </c:pt>
              </c:strCache>
            </c:strRef>
          </c:cat>
          <c:val>
            <c:numRef>
              <c:f>Sheet1!$D$2:$D$15</c:f>
              <c:numCache>
                <c:formatCode>General</c:formatCode>
                <c:ptCount val="14"/>
                <c:pt idx="0">
                  <c:v>26</c:v>
                </c:pt>
                <c:pt idx="1">
                  <c:v>28.999999999999996</c:v>
                </c:pt>
                <c:pt idx="3">
                  <c:v>34</c:v>
                </c:pt>
                <c:pt idx="4">
                  <c:v>33</c:v>
                </c:pt>
                <c:pt idx="6">
                  <c:v>27</c:v>
                </c:pt>
                <c:pt idx="7">
                  <c:v>25</c:v>
                </c:pt>
                <c:pt idx="9">
                  <c:v>34</c:v>
                </c:pt>
                <c:pt idx="10">
                  <c:v>34</c:v>
                </c:pt>
                <c:pt idx="12">
                  <c:v>27</c:v>
                </c:pt>
                <c:pt idx="13">
                  <c:v>28.000000000000004</c:v>
                </c:pt>
              </c:numCache>
            </c:numRef>
          </c:val>
        </c:ser>
        <c:ser>
          <c:idx val="2"/>
          <c:order val="3"/>
          <c:tx>
            <c:strRef>
              <c:f>Sheet1!$E$1</c:f>
              <c:strCache>
                <c:ptCount val="1"/>
                <c:pt idx="0">
                  <c:v>No one I know does this (1)</c:v>
                </c:pt>
              </c:strCache>
            </c:strRef>
          </c:tx>
          <c:spPr>
            <a:solidFill>
              <a:srgbClr val="4655A5"/>
            </a:solidFill>
          </c:spPr>
          <c:invertIfNegative val="0"/>
          <c:dLbls>
            <c:spPr>
              <a:noFill/>
              <a:ln>
                <a:noFill/>
              </a:ln>
              <a:effectLst/>
            </c:spPr>
            <c:txPr>
              <a:bodyPr/>
              <a:lstStyle/>
              <a:p>
                <a:pPr>
                  <a:defRPr sz="1000" b="0">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PRE</c:v>
                </c:pt>
                <c:pt idx="1">
                  <c:v>POST</c:v>
                </c:pt>
                <c:pt idx="3">
                  <c:v>PRE</c:v>
                </c:pt>
                <c:pt idx="4">
                  <c:v>POST</c:v>
                </c:pt>
                <c:pt idx="6">
                  <c:v>PRE</c:v>
                </c:pt>
                <c:pt idx="7">
                  <c:v>POST</c:v>
                </c:pt>
                <c:pt idx="9">
                  <c:v>PRE</c:v>
                </c:pt>
                <c:pt idx="10">
                  <c:v>POST</c:v>
                </c:pt>
                <c:pt idx="12">
                  <c:v>PRE</c:v>
                </c:pt>
                <c:pt idx="13">
                  <c:v>POST</c:v>
                </c:pt>
              </c:strCache>
            </c:strRef>
          </c:cat>
          <c:val>
            <c:numRef>
              <c:f>Sheet1!$E$2:$E$15</c:f>
              <c:numCache>
                <c:formatCode>General</c:formatCode>
                <c:ptCount val="14"/>
                <c:pt idx="0">
                  <c:v>13</c:v>
                </c:pt>
                <c:pt idx="1">
                  <c:v>10</c:v>
                </c:pt>
                <c:pt idx="3">
                  <c:v>26</c:v>
                </c:pt>
                <c:pt idx="4">
                  <c:v>30</c:v>
                </c:pt>
                <c:pt idx="6">
                  <c:v>47</c:v>
                </c:pt>
                <c:pt idx="7">
                  <c:v>55.000000000000007</c:v>
                </c:pt>
                <c:pt idx="9">
                  <c:v>30</c:v>
                </c:pt>
                <c:pt idx="10">
                  <c:v>34</c:v>
                </c:pt>
                <c:pt idx="12">
                  <c:v>48</c:v>
                </c:pt>
                <c:pt idx="13">
                  <c:v>51</c:v>
                </c:pt>
              </c:numCache>
            </c:numRef>
          </c:val>
        </c:ser>
        <c:dLbls>
          <c:showLegendKey val="0"/>
          <c:showVal val="0"/>
          <c:showCatName val="0"/>
          <c:showSerName val="0"/>
          <c:showPercent val="0"/>
          <c:showBubbleSize val="0"/>
        </c:dLbls>
        <c:gapWidth val="19"/>
        <c:overlap val="100"/>
        <c:axId val="369020872"/>
        <c:axId val="369022832"/>
      </c:barChart>
      <c:catAx>
        <c:axId val="369020872"/>
        <c:scaling>
          <c:orientation val="maxMin"/>
        </c:scaling>
        <c:delete val="1"/>
        <c:axPos val="l"/>
        <c:numFmt formatCode="General" sourceLinked="1"/>
        <c:majorTickMark val="none"/>
        <c:minorTickMark val="none"/>
        <c:tickLblPos val="none"/>
        <c:crossAx val="369022832"/>
        <c:crossesAt val="0"/>
        <c:auto val="1"/>
        <c:lblAlgn val="ctr"/>
        <c:lblOffset val="100"/>
        <c:tickLblSkip val="1"/>
        <c:tickMarkSkip val="1"/>
        <c:noMultiLvlLbl val="0"/>
      </c:catAx>
      <c:valAx>
        <c:axId val="369022832"/>
        <c:scaling>
          <c:orientation val="minMax"/>
          <c:max val="90"/>
          <c:min val="-70"/>
        </c:scaling>
        <c:delete val="1"/>
        <c:axPos val="t"/>
        <c:numFmt formatCode="General" sourceLinked="0"/>
        <c:majorTickMark val="none"/>
        <c:minorTickMark val="none"/>
        <c:tickLblPos val="none"/>
        <c:crossAx val="369020872"/>
        <c:crosses val="autoZero"/>
        <c:crossBetween val="between"/>
      </c:valAx>
      <c:spPr>
        <a:noFill/>
        <a:ln w="25527">
          <a:noFill/>
        </a:ln>
      </c:spPr>
    </c:plotArea>
    <c:plotVisOnly val="1"/>
    <c:dispBlanksAs val="gap"/>
    <c:showDLblsOverMax val="0"/>
  </c:chart>
  <c:spPr>
    <a:noFill/>
    <a:ln>
      <a:noFill/>
    </a:ln>
  </c:spPr>
  <c:txPr>
    <a:bodyPr/>
    <a:lstStyle/>
    <a:p>
      <a:pPr>
        <a:defRPr sz="1809" b="1" i="0" u="none" strike="noStrike" baseline="0">
          <a:solidFill>
            <a:schemeClr val="tx1"/>
          </a:solidFill>
          <a:latin typeface="Arial"/>
          <a:ea typeface="Arial"/>
          <a:cs typeface="Arial"/>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94510631426546"/>
          <c:y val="0.1414424685089529"/>
          <c:w val="0.8236968489350095"/>
          <c:h val="0.49801730048776682"/>
        </c:manualLayout>
      </c:layout>
      <c:barChart>
        <c:barDir val="col"/>
        <c:grouping val="clustered"/>
        <c:varyColors val="0"/>
        <c:ser>
          <c:idx val="0"/>
          <c:order val="0"/>
          <c:tx>
            <c:strRef>
              <c:f>Sheet1!$B$1</c:f>
              <c:strCache>
                <c:ptCount val="1"/>
                <c:pt idx="0">
                  <c:v>Pre</c:v>
                </c:pt>
              </c:strCache>
            </c:strRef>
          </c:tx>
          <c:spPr>
            <a:solidFill>
              <a:srgbClr val="131C6B"/>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spPr>
              <a:solidFill>
                <a:srgbClr val="4655A5">
                  <a:lumMod val="75000"/>
                </a:srgbClr>
              </a:solidFill>
            </c:spPr>
          </c:dPt>
          <c:dPt>
            <c:idx val="5"/>
            <c:invertIfNegative val="0"/>
            <c:bubble3D val="0"/>
            <c:spPr>
              <a:solidFill>
                <a:srgbClr val="4655A5">
                  <a:lumMod val="75000"/>
                </a:srgbClr>
              </a:solidFill>
            </c:spPr>
          </c:dPt>
          <c:dLbls>
            <c:spPr>
              <a:noFill/>
              <a:ln>
                <a:noFill/>
              </a:ln>
              <a:effectLst/>
            </c:spPr>
            <c:txPr>
              <a:bodyPr/>
              <a:lstStyle/>
              <a:p>
                <a:pP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motorists</c:v>
                </c:pt>
                <c:pt idx="1">
                  <c:v>Male drivers 17-34</c:v>
                </c:pt>
                <c:pt idx="2">
                  <c:v>Those who would drive after 2+ drinks</c:v>
                </c:pt>
              </c:strCache>
            </c:strRef>
          </c:cat>
          <c:val>
            <c:numRef>
              <c:f>Sheet1!$B$2:$B$4</c:f>
              <c:numCache>
                <c:formatCode>0%</c:formatCode>
                <c:ptCount val="3"/>
                <c:pt idx="0">
                  <c:v>0.18</c:v>
                </c:pt>
                <c:pt idx="1">
                  <c:v>0.28999999999999998</c:v>
                </c:pt>
                <c:pt idx="2">
                  <c:v>0.56999999999999995</c:v>
                </c:pt>
              </c:numCache>
            </c:numRef>
          </c:val>
        </c:ser>
        <c:ser>
          <c:idx val="1"/>
          <c:order val="1"/>
          <c:tx>
            <c:strRef>
              <c:f>Sheet1!$C$1</c:f>
              <c:strCache>
                <c:ptCount val="1"/>
                <c:pt idx="0">
                  <c:v>Post</c:v>
                </c:pt>
              </c:strCache>
            </c:strRef>
          </c:tx>
          <c:spPr>
            <a:solidFill>
              <a:srgbClr val="3EB1CC"/>
            </a:solidFill>
          </c:spPr>
          <c:invertIfNegative val="0"/>
          <c:dPt>
            <c:idx val="4"/>
            <c:invertIfNegative val="0"/>
            <c:bubble3D val="0"/>
          </c:dPt>
          <c:dPt>
            <c:idx val="5"/>
            <c:invertIfNegative val="0"/>
            <c:bubble3D val="0"/>
          </c:dPt>
          <c:dLbls>
            <c:spPr>
              <a:noFill/>
              <a:ln>
                <a:noFill/>
              </a:ln>
              <a:effectLst/>
            </c:spPr>
            <c:txPr>
              <a:bodyPr wrap="square" lIns="38100" tIns="19050" rIns="38100" bIns="19050" anchor="ctr">
                <a:spAutoFit/>
              </a:bodyPr>
              <a:lstStyle/>
              <a:p>
                <a:pP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All motorists</c:v>
                </c:pt>
                <c:pt idx="1">
                  <c:v>Male drivers 17-34</c:v>
                </c:pt>
                <c:pt idx="2">
                  <c:v>Those who would drive after 2+ drinks</c:v>
                </c:pt>
              </c:strCache>
            </c:strRef>
          </c:cat>
          <c:val>
            <c:numRef>
              <c:f>Sheet1!$C$2:$C$4</c:f>
              <c:numCache>
                <c:formatCode>0%</c:formatCode>
                <c:ptCount val="3"/>
                <c:pt idx="0">
                  <c:v>0.17</c:v>
                </c:pt>
                <c:pt idx="1">
                  <c:v>0.33</c:v>
                </c:pt>
                <c:pt idx="2">
                  <c:v>0.52</c:v>
                </c:pt>
              </c:numCache>
            </c:numRef>
          </c:val>
        </c:ser>
        <c:dLbls>
          <c:dLblPos val="inEnd"/>
          <c:showLegendKey val="0"/>
          <c:showVal val="1"/>
          <c:showCatName val="0"/>
          <c:showSerName val="0"/>
          <c:showPercent val="0"/>
          <c:showBubbleSize val="0"/>
        </c:dLbls>
        <c:gapWidth val="48"/>
        <c:axId val="369019304"/>
        <c:axId val="369018912"/>
      </c:barChart>
      <c:catAx>
        <c:axId val="369019304"/>
        <c:scaling>
          <c:orientation val="minMax"/>
        </c:scaling>
        <c:delete val="0"/>
        <c:axPos val="b"/>
        <c:numFmt formatCode="General" sourceLinked="0"/>
        <c:majorTickMark val="none"/>
        <c:minorTickMark val="none"/>
        <c:tickLblPos val="nextTo"/>
        <c:spPr>
          <a:ln>
            <a:noFill/>
          </a:ln>
        </c:spPr>
        <c:txPr>
          <a:bodyPr/>
          <a:lstStyle/>
          <a:p>
            <a:pPr>
              <a:defRPr sz="1200">
                <a:solidFill>
                  <a:srgbClr val="333333"/>
                </a:solidFill>
              </a:defRPr>
            </a:pPr>
            <a:endParaRPr lang="en-US"/>
          </a:p>
        </c:txPr>
        <c:crossAx val="369018912"/>
        <c:crosses val="autoZero"/>
        <c:auto val="1"/>
        <c:lblAlgn val="ctr"/>
        <c:lblOffset val="100"/>
        <c:noMultiLvlLbl val="0"/>
      </c:catAx>
      <c:valAx>
        <c:axId val="369018912"/>
        <c:scaling>
          <c:orientation val="minMax"/>
          <c:max val="0.70000000000000007"/>
        </c:scaling>
        <c:delete val="1"/>
        <c:axPos val="l"/>
        <c:numFmt formatCode="0%" sourceLinked="1"/>
        <c:majorTickMark val="out"/>
        <c:minorTickMark val="none"/>
        <c:tickLblPos val="nextTo"/>
        <c:crossAx val="369019304"/>
        <c:crosses val="autoZero"/>
        <c:crossBetween val="between"/>
        <c:majorUnit val="1"/>
      </c:valAx>
    </c:plotArea>
    <c:legend>
      <c:legendPos val="t"/>
      <c:layout>
        <c:manualLayout>
          <c:xMode val="edge"/>
          <c:yMode val="edge"/>
          <c:x val="0.36541268734942228"/>
          <c:y val="0.79809959339840242"/>
          <c:w val="0.22325041838196347"/>
          <c:h val="0.12731812496201106"/>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94510631426546"/>
          <c:y val="0.1414424685089529"/>
          <c:w val="0.8236968489350095"/>
          <c:h val="0.49801730048776682"/>
        </c:manualLayout>
      </c:layout>
      <c:barChart>
        <c:barDir val="col"/>
        <c:grouping val="clustered"/>
        <c:varyColors val="0"/>
        <c:ser>
          <c:idx val="0"/>
          <c:order val="0"/>
          <c:tx>
            <c:strRef>
              <c:f>Sheet1!$B$1</c:f>
              <c:strCache>
                <c:ptCount val="1"/>
                <c:pt idx="0">
                  <c:v>Pre</c:v>
                </c:pt>
              </c:strCache>
            </c:strRef>
          </c:tx>
          <c:spPr>
            <a:solidFill>
              <a:srgbClr val="131C6B"/>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spPr>
              <a:solidFill>
                <a:srgbClr val="4655A5">
                  <a:lumMod val="75000"/>
                </a:srgbClr>
              </a:solidFill>
            </c:spPr>
          </c:dPt>
          <c:dPt>
            <c:idx val="5"/>
            <c:invertIfNegative val="0"/>
            <c:bubble3D val="0"/>
            <c:spPr>
              <a:solidFill>
                <a:srgbClr val="4655A5">
                  <a:lumMod val="75000"/>
                </a:srgbClr>
              </a:solidFill>
            </c:spPr>
          </c:dPt>
          <c:dLbls>
            <c:spPr>
              <a:noFill/>
              <a:ln>
                <a:noFill/>
              </a:ln>
              <a:effectLst/>
            </c:spPr>
            <c:txPr>
              <a:bodyPr/>
              <a:lstStyle/>
              <a:p>
                <a:pP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motorists</c:v>
                </c:pt>
                <c:pt idx="1">
                  <c:v>Male drivers 18-34</c:v>
                </c:pt>
                <c:pt idx="2">
                  <c:v>Those who would drive after 2+ drinks</c:v>
                </c:pt>
              </c:strCache>
            </c:strRef>
          </c:cat>
          <c:val>
            <c:numRef>
              <c:f>Sheet1!$B$2:$B$4</c:f>
              <c:numCache>
                <c:formatCode>0%</c:formatCode>
                <c:ptCount val="3"/>
                <c:pt idx="0">
                  <c:v>0.84</c:v>
                </c:pt>
                <c:pt idx="1">
                  <c:v>0.75</c:v>
                </c:pt>
                <c:pt idx="2">
                  <c:v>0.47</c:v>
                </c:pt>
              </c:numCache>
            </c:numRef>
          </c:val>
        </c:ser>
        <c:ser>
          <c:idx val="1"/>
          <c:order val="1"/>
          <c:tx>
            <c:strRef>
              <c:f>Sheet1!$C$1</c:f>
              <c:strCache>
                <c:ptCount val="1"/>
                <c:pt idx="0">
                  <c:v>Post</c:v>
                </c:pt>
              </c:strCache>
            </c:strRef>
          </c:tx>
          <c:spPr>
            <a:solidFill>
              <a:srgbClr val="3EB1CC"/>
            </a:solidFill>
          </c:spPr>
          <c:invertIfNegative val="0"/>
          <c:dPt>
            <c:idx val="4"/>
            <c:invertIfNegative val="0"/>
            <c:bubble3D val="0"/>
          </c:dPt>
          <c:dPt>
            <c:idx val="5"/>
            <c:invertIfNegative val="0"/>
            <c:bubble3D val="0"/>
          </c:dPt>
          <c:dLbls>
            <c:spPr>
              <a:noFill/>
              <a:ln>
                <a:noFill/>
              </a:ln>
              <a:effectLst/>
            </c:spPr>
            <c:txPr>
              <a:bodyPr wrap="square" lIns="38100" tIns="19050" rIns="38100" bIns="19050" anchor="ctr">
                <a:spAutoFit/>
              </a:bodyPr>
              <a:lstStyle/>
              <a:p>
                <a:pP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All motorists</c:v>
                </c:pt>
                <c:pt idx="1">
                  <c:v>Male drivers 18-34</c:v>
                </c:pt>
                <c:pt idx="2">
                  <c:v>Those who would drive after 2+ drinks</c:v>
                </c:pt>
              </c:strCache>
            </c:strRef>
          </c:cat>
          <c:val>
            <c:numRef>
              <c:f>Sheet1!$C$2:$C$4</c:f>
              <c:numCache>
                <c:formatCode>0%</c:formatCode>
                <c:ptCount val="3"/>
                <c:pt idx="0">
                  <c:v>0.88</c:v>
                </c:pt>
                <c:pt idx="1">
                  <c:v>0.76</c:v>
                </c:pt>
                <c:pt idx="2">
                  <c:v>0.56999999999999995</c:v>
                </c:pt>
              </c:numCache>
            </c:numRef>
          </c:val>
        </c:ser>
        <c:dLbls>
          <c:dLblPos val="inEnd"/>
          <c:showLegendKey val="0"/>
          <c:showVal val="1"/>
          <c:showCatName val="0"/>
          <c:showSerName val="0"/>
          <c:showPercent val="0"/>
          <c:showBubbleSize val="0"/>
        </c:dLbls>
        <c:gapWidth val="48"/>
        <c:axId val="369019696"/>
        <c:axId val="369020088"/>
      </c:barChart>
      <c:catAx>
        <c:axId val="369019696"/>
        <c:scaling>
          <c:orientation val="minMax"/>
        </c:scaling>
        <c:delete val="0"/>
        <c:axPos val="b"/>
        <c:numFmt formatCode="General" sourceLinked="0"/>
        <c:majorTickMark val="none"/>
        <c:minorTickMark val="none"/>
        <c:tickLblPos val="nextTo"/>
        <c:spPr>
          <a:ln>
            <a:noFill/>
          </a:ln>
        </c:spPr>
        <c:txPr>
          <a:bodyPr/>
          <a:lstStyle/>
          <a:p>
            <a:pPr>
              <a:defRPr sz="1200">
                <a:solidFill>
                  <a:srgbClr val="333333"/>
                </a:solidFill>
              </a:defRPr>
            </a:pPr>
            <a:endParaRPr lang="en-US"/>
          </a:p>
        </c:txPr>
        <c:crossAx val="369020088"/>
        <c:crosses val="autoZero"/>
        <c:auto val="1"/>
        <c:lblAlgn val="ctr"/>
        <c:lblOffset val="100"/>
        <c:noMultiLvlLbl val="0"/>
      </c:catAx>
      <c:valAx>
        <c:axId val="369020088"/>
        <c:scaling>
          <c:orientation val="minMax"/>
          <c:max val="0.9"/>
        </c:scaling>
        <c:delete val="1"/>
        <c:axPos val="l"/>
        <c:numFmt formatCode="0%" sourceLinked="1"/>
        <c:majorTickMark val="out"/>
        <c:minorTickMark val="none"/>
        <c:tickLblPos val="nextTo"/>
        <c:crossAx val="369019696"/>
        <c:crosses val="autoZero"/>
        <c:crossBetween val="between"/>
        <c:majorUnit val="1"/>
      </c:valAx>
    </c:plotArea>
    <c:plotVisOnly val="1"/>
    <c:dispBlanksAs val="gap"/>
    <c:showDLblsOverMax val="0"/>
  </c:chart>
  <c:txPr>
    <a:bodyPr/>
    <a:lstStyle/>
    <a:p>
      <a:pP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94510631426546"/>
          <c:y val="0.1414424685089529"/>
          <c:w val="0.8236968489350095"/>
          <c:h val="0.49801730048776682"/>
        </c:manualLayout>
      </c:layout>
      <c:barChart>
        <c:barDir val="col"/>
        <c:grouping val="clustered"/>
        <c:varyColors val="0"/>
        <c:ser>
          <c:idx val="0"/>
          <c:order val="0"/>
          <c:tx>
            <c:strRef>
              <c:f>Sheet1!$B$1</c:f>
              <c:strCache>
                <c:ptCount val="1"/>
                <c:pt idx="0">
                  <c:v>Pre</c:v>
                </c:pt>
              </c:strCache>
            </c:strRef>
          </c:tx>
          <c:spPr>
            <a:solidFill>
              <a:srgbClr val="131C6B"/>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spPr>
              <a:solidFill>
                <a:srgbClr val="4655A5">
                  <a:lumMod val="75000"/>
                </a:srgbClr>
              </a:solidFill>
            </c:spPr>
          </c:dPt>
          <c:dPt>
            <c:idx val="5"/>
            <c:invertIfNegative val="0"/>
            <c:bubble3D val="0"/>
            <c:spPr>
              <a:solidFill>
                <a:srgbClr val="4655A5">
                  <a:lumMod val="75000"/>
                </a:srgbClr>
              </a:solidFill>
            </c:spPr>
          </c:dPt>
          <c:dLbls>
            <c:spPr>
              <a:noFill/>
              <a:ln>
                <a:noFill/>
              </a:ln>
              <a:effectLst/>
            </c:spPr>
            <c:txPr>
              <a:bodyPr/>
              <a:lstStyle/>
              <a:p>
                <a:pP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motorists</c:v>
                </c:pt>
                <c:pt idx="1">
                  <c:v>Male drivers 18-34</c:v>
                </c:pt>
                <c:pt idx="2">
                  <c:v>Those who would drive after 2+ drinks</c:v>
                </c:pt>
              </c:strCache>
            </c:strRef>
          </c:cat>
          <c:val>
            <c:numRef>
              <c:f>Sheet1!$B$2:$B$4</c:f>
              <c:numCache>
                <c:formatCode>0%</c:formatCode>
                <c:ptCount val="3"/>
                <c:pt idx="0">
                  <c:v>0.14000000000000001</c:v>
                </c:pt>
                <c:pt idx="1">
                  <c:v>0.2</c:v>
                </c:pt>
                <c:pt idx="2">
                  <c:v>0.46</c:v>
                </c:pt>
              </c:numCache>
            </c:numRef>
          </c:val>
        </c:ser>
        <c:ser>
          <c:idx val="1"/>
          <c:order val="1"/>
          <c:tx>
            <c:strRef>
              <c:f>Sheet1!$C$1</c:f>
              <c:strCache>
                <c:ptCount val="1"/>
                <c:pt idx="0">
                  <c:v>Post</c:v>
                </c:pt>
              </c:strCache>
            </c:strRef>
          </c:tx>
          <c:spPr>
            <a:solidFill>
              <a:srgbClr val="3EB1CC"/>
            </a:solidFill>
          </c:spPr>
          <c:invertIfNegative val="0"/>
          <c:dPt>
            <c:idx val="4"/>
            <c:invertIfNegative val="0"/>
            <c:bubble3D val="0"/>
          </c:dPt>
          <c:dPt>
            <c:idx val="5"/>
            <c:invertIfNegative val="0"/>
            <c:bubble3D val="0"/>
          </c:dPt>
          <c:dLbls>
            <c:spPr>
              <a:noFill/>
              <a:ln>
                <a:noFill/>
              </a:ln>
              <a:effectLst/>
            </c:spPr>
            <c:txPr>
              <a:bodyPr wrap="square" lIns="38100" tIns="19050" rIns="38100" bIns="19050" anchor="ctr">
                <a:spAutoFit/>
              </a:bodyPr>
              <a:lstStyle/>
              <a:p>
                <a:pP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All motorists</c:v>
                </c:pt>
                <c:pt idx="1">
                  <c:v>Male drivers 18-34</c:v>
                </c:pt>
                <c:pt idx="2">
                  <c:v>Those who would drive after 2+ drinks</c:v>
                </c:pt>
              </c:strCache>
            </c:strRef>
          </c:cat>
          <c:val>
            <c:numRef>
              <c:f>Sheet1!$C$2:$C$4</c:f>
              <c:numCache>
                <c:formatCode>0%</c:formatCode>
                <c:ptCount val="3"/>
                <c:pt idx="0">
                  <c:v>0.11</c:v>
                </c:pt>
                <c:pt idx="1">
                  <c:v>0.2</c:v>
                </c:pt>
                <c:pt idx="2">
                  <c:v>0.38</c:v>
                </c:pt>
              </c:numCache>
            </c:numRef>
          </c:val>
        </c:ser>
        <c:dLbls>
          <c:dLblPos val="inEnd"/>
          <c:showLegendKey val="0"/>
          <c:showVal val="1"/>
          <c:showCatName val="0"/>
          <c:showSerName val="0"/>
          <c:showPercent val="0"/>
          <c:showBubbleSize val="0"/>
        </c:dLbls>
        <c:gapWidth val="48"/>
        <c:axId val="369020480"/>
        <c:axId val="369023224"/>
      </c:barChart>
      <c:catAx>
        <c:axId val="369020480"/>
        <c:scaling>
          <c:orientation val="minMax"/>
        </c:scaling>
        <c:delete val="0"/>
        <c:axPos val="b"/>
        <c:numFmt formatCode="General" sourceLinked="0"/>
        <c:majorTickMark val="none"/>
        <c:minorTickMark val="none"/>
        <c:tickLblPos val="nextTo"/>
        <c:spPr>
          <a:ln>
            <a:noFill/>
          </a:ln>
        </c:spPr>
        <c:txPr>
          <a:bodyPr/>
          <a:lstStyle/>
          <a:p>
            <a:pPr>
              <a:defRPr sz="1200">
                <a:solidFill>
                  <a:srgbClr val="333333"/>
                </a:solidFill>
              </a:defRPr>
            </a:pPr>
            <a:endParaRPr lang="en-US"/>
          </a:p>
        </c:txPr>
        <c:crossAx val="369023224"/>
        <c:crosses val="autoZero"/>
        <c:auto val="1"/>
        <c:lblAlgn val="ctr"/>
        <c:lblOffset val="100"/>
        <c:noMultiLvlLbl val="0"/>
      </c:catAx>
      <c:valAx>
        <c:axId val="369023224"/>
        <c:scaling>
          <c:orientation val="minMax"/>
          <c:max val="0.70000000000000007"/>
        </c:scaling>
        <c:delete val="1"/>
        <c:axPos val="l"/>
        <c:numFmt formatCode="0%" sourceLinked="1"/>
        <c:majorTickMark val="out"/>
        <c:minorTickMark val="none"/>
        <c:tickLblPos val="nextTo"/>
        <c:crossAx val="369020480"/>
        <c:crosses val="autoZero"/>
        <c:crossBetween val="between"/>
        <c:majorUnit val="1"/>
      </c:valAx>
    </c:plotArea>
    <c:plotVisOnly val="1"/>
    <c:dispBlanksAs val="gap"/>
    <c:showDLblsOverMax val="0"/>
  </c:chart>
  <c:txPr>
    <a:bodyPr/>
    <a:lstStyle/>
    <a:p>
      <a:pP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9365633439980502E-2"/>
          <c:y val="0.20489981394736284"/>
          <c:w val="0.91237909636990078"/>
          <c:h val="0.79329126485070856"/>
        </c:manualLayout>
      </c:layout>
      <c:barChart>
        <c:barDir val="bar"/>
        <c:grouping val="stacked"/>
        <c:varyColors val="0"/>
        <c:ser>
          <c:idx val="8"/>
          <c:order val="0"/>
          <c:tx>
            <c:strRef>
              <c:f>Sheet1!$B$1</c:f>
              <c:strCache>
                <c:ptCount val="1"/>
                <c:pt idx="0">
                  <c:v>Disagree slightly</c:v>
                </c:pt>
              </c:strCache>
            </c:strRef>
          </c:tx>
          <c:spPr>
            <a:solidFill>
              <a:srgbClr val="F7911E"/>
            </a:solidFill>
            <a:ln w="25527">
              <a:noFill/>
            </a:ln>
          </c:spPr>
          <c:invertIfNegative val="0"/>
          <c:dLbls>
            <c:numFmt formatCode="#,##0;[White]#,##0" sourceLinked="0"/>
            <c:spPr>
              <a:noFill/>
              <a:ln w="25527">
                <a:noFill/>
              </a:ln>
            </c:spPr>
            <c:txPr>
              <a:bodyPr/>
              <a:lstStyle/>
              <a:p>
                <a:pPr>
                  <a:defRPr sz="10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Pre</c:v>
                </c:pt>
                <c:pt idx="1">
                  <c:v>Post</c:v>
                </c:pt>
                <c:pt idx="3">
                  <c:v>Pre</c:v>
                </c:pt>
                <c:pt idx="4">
                  <c:v>Post</c:v>
                </c:pt>
                <c:pt idx="6">
                  <c:v>Pre</c:v>
                </c:pt>
                <c:pt idx="7">
                  <c:v>Post</c:v>
                </c:pt>
              </c:strCache>
            </c:strRef>
          </c:cat>
          <c:val>
            <c:numRef>
              <c:f>Sheet1!$B$2:$B$9</c:f>
              <c:numCache>
                <c:formatCode>General</c:formatCode>
                <c:ptCount val="8"/>
                <c:pt idx="0">
                  <c:v>-3</c:v>
                </c:pt>
                <c:pt idx="1">
                  <c:v>-2</c:v>
                </c:pt>
                <c:pt idx="3">
                  <c:v>-8</c:v>
                </c:pt>
                <c:pt idx="4">
                  <c:v>-4</c:v>
                </c:pt>
                <c:pt idx="6">
                  <c:v>-9</c:v>
                </c:pt>
                <c:pt idx="7">
                  <c:v>-5</c:v>
                </c:pt>
              </c:numCache>
            </c:numRef>
          </c:val>
        </c:ser>
        <c:ser>
          <c:idx val="0"/>
          <c:order val="1"/>
          <c:tx>
            <c:strRef>
              <c:f>Sheet1!$C$1</c:f>
              <c:strCache>
                <c:ptCount val="1"/>
                <c:pt idx="0">
                  <c:v>Disagree strongly </c:v>
                </c:pt>
              </c:strCache>
            </c:strRef>
          </c:tx>
          <c:spPr>
            <a:solidFill>
              <a:srgbClr val="C50017"/>
            </a:solidFill>
            <a:ln w="25527">
              <a:noFill/>
            </a:ln>
          </c:spPr>
          <c:invertIfNegative val="0"/>
          <c:dLbls>
            <c:dLbl>
              <c:idx val="8"/>
              <c:delete val="1"/>
              <c:extLst>
                <c:ext xmlns:c15="http://schemas.microsoft.com/office/drawing/2012/chart" uri="{CE6537A1-D6FC-4f65-9D91-7224C49458BB}"/>
              </c:extLst>
            </c:dLbl>
            <c:dLbl>
              <c:idx val="12"/>
              <c:numFmt formatCode="#,##0;[White]#,##0" sourceLinked="0"/>
              <c:spPr>
                <a:noFill/>
                <a:ln w="25527">
                  <a:noFill/>
                </a:ln>
              </c:spPr>
              <c:txPr>
                <a:bodyPr/>
                <a:lstStyle/>
                <a:p>
                  <a:pPr>
                    <a:defRPr sz="1000" b="0" i="0" u="none" strike="noStrike" baseline="0">
                      <a:solidFill>
                        <a:schemeClr val="tx1"/>
                      </a:solidFill>
                      <a:latin typeface="+mn-lt"/>
                      <a:ea typeface="Arial"/>
                      <a:cs typeface="Arial"/>
                    </a:defRPr>
                  </a:pPr>
                  <a:endParaRPr lang="en-US"/>
                </a:p>
              </c:txPr>
              <c:dLblPos val="ctr"/>
              <c:showLegendKey val="0"/>
              <c:showVal val="1"/>
              <c:showCatName val="0"/>
              <c:showSerName val="0"/>
              <c:showPercent val="0"/>
              <c:showBubbleSize val="0"/>
            </c:dLbl>
            <c:dLbl>
              <c:idx val="13"/>
              <c:numFmt formatCode="#,##0;[White]#,##0" sourceLinked="0"/>
              <c:spPr>
                <a:noFill/>
                <a:ln w="25527">
                  <a:noFill/>
                </a:ln>
              </c:spPr>
              <c:txPr>
                <a:bodyPr/>
                <a:lstStyle/>
                <a:p>
                  <a:pPr>
                    <a:defRPr sz="1000" b="0" i="0" u="none" strike="noStrike" baseline="0">
                      <a:solidFill>
                        <a:schemeClr val="tx1"/>
                      </a:solidFill>
                      <a:latin typeface="+mn-lt"/>
                      <a:ea typeface="Arial"/>
                      <a:cs typeface="Arial"/>
                    </a:defRPr>
                  </a:pPr>
                  <a:endParaRPr lang="en-US"/>
                </a:p>
              </c:txPr>
              <c:dLblPos val="ctr"/>
              <c:showLegendKey val="0"/>
              <c:showVal val="1"/>
              <c:showCatName val="0"/>
              <c:showSerName val="0"/>
              <c:showPercent val="0"/>
              <c:showBubbleSize val="0"/>
            </c:dLbl>
            <c:numFmt formatCode="#,##0;[White]#,##0" sourceLinked="0"/>
            <c:spPr>
              <a:noFill/>
              <a:ln w="25527">
                <a:noFill/>
              </a:ln>
            </c:spPr>
            <c:txPr>
              <a:bodyPr/>
              <a:lstStyle/>
              <a:p>
                <a:pPr>
                  <a:defRPr sz="1000" b="0" i="0" u="none" strike="noStrike" baseline="0">
                    <a:solidFill>
                      <a:srgbClr val="FFFFFF"/>
                    </a:solidFill>
                    <a:latin typeface="+mn-lt"/>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Pre</c:v>
                </c:pt>
                <c:pt idx="1">
                  <c:v>Post</c:v>
                </c:pt>
                <c:pt idx="3">
                  <c:v>Pre</c:v>
                </c:pt>
                <c:pt idx="4">
                  <c:v>Post</c:v>
                </c:pt>
                <c:pt idx="6">
                  <c:v>Pre</c:v>
                </c:pt>
                <c:pt idx="7">
                  <c:v>Post</c:v>
                </c:pt>
              </c:strCache>
            </c:strRef>
          </c:cat>
          <c:val>
            <c:numRef>
              <c:f>Sheet1!$C$2:$C$9</c:f>
              <c:numCache>
                <c:formatCode>General</c:formatCode>
                <c:ptCount val="8"/>
                <c:pt idx="0">
                  <c:v>-14</c:v>
                </c:pt>
                <c:pt idx="1">
                  <c:v>-14</c:v>
                </c:pt>
                <c:pt idx="3">
                  <c:v>-17</c:v>
                </c:pt>
                <c:pt idx="4">
                  <c:v>-16</c:v>
                </c:pt>
                <c:pt idx="6">
                  <c:v>-11</c:v>
                </c:pt>
                <c:pt idx="7">
                  <c:v>-7</c:v>
                </c:pt>
              </c:numCache>
            </c:numRef>
          </c:val>
        </c:ser>
        <c:ser>
          <c:idx val="1"/>
          <c:order val="2"/>
          <c:tx>
            <c:strRef>
              <c:f>Sheet1!$D$1</c:f>
              <c:strCache>
                <c:ptCount val="1"/>
                <c:pt idx="0">
                  <c:v>Agree slightly</c:v>
                </c:pt>
              </c:strCache>
            </c:strRef>
          </c:tx>
          <c:spPr>
            <a:solidFill>
              <a:srgbClr val="3EB1CC"/>
            </a:solidFill>
            <a:ln w="25527">
              <a:noFill/>
            </a:ln>
          </c:spPr>
          <c:invertIfNegative val="0"/>
          <c:dLbls>
            <c:numFmt formatCode="#,##0" sourceLinked="0"/>
            <c:spPr>
              <a:noFill/>
              <a:ln w="25527">
                <a:noFill/>
              </a:ln>
            </c:spPr>
            <c:txPr>
              <a:bodyPr/>
              <a:lstStyle/>
              <a:p>
                <a:pPr>
                  <a:defRPr sz="10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Pre</c:v>
                </c:pt>
                <c:pt idx="1">
                  <c:v>Post</c:v>
                </c:pt>
                <c:pt idx="3">
                  <c:v>Pre</c:v>
                </c:pt>
                <c:pt idx="4">
                  <c:v>Post</c:v>
                </c:pt>
                <c:pt idx="6">
                  <c:v>Pre</c:v>
                </c:pt>
                <c:pt idx="7">
                  <c:v>Post</c:v>
                </c:pt>
              </c:strCache>
            </c:strRef>
          </c:cat>
          <c:val>
            <c:numRef>
              <c:f>Sheet1!$D$2:$D$9</c:f>
              <c:numCache>
                <c:formatCode>General</c:formatCode>
                <c:ptCount val="8"/>
                <c:pt idx="0">
                  <c:v>9</c:v>
                </c:pt>
                <c:pt idx="1">
                  <c:v>8</c:v>
                </c:pt>
                <c:pt idx="3">
                  <c:v>14.000000000000002</c:v>
                </c:pt>
                <c:pt idx="4">
                  <c:v>13</c:v>
                </c:pt>
                <c:pt idx="6">
                  <c:v>29</c:v>
                </c:pt>
                <c:pt idx="7">
                  <c:v>24</c:v>
                </c:pt>
              </c:numCache>
            </c:numRef>
          </c:val>
        </c:ser>
        <c:ser>
          <c:idx val="2"/>
          <c:order val="3"/>
          <c:tx>
            <c:strRef>
              <c:f>Sheet1!$E$1</c:f>
              <c:strCache>
                <c:ptCount val="1"/>
                <c:pt idx="0">
                  <c:v>Agree strongly </c:v>
                </c:pt>
              </c:strCache>
            </c:strRef>
          </c:tx>
          <c:spPr>
            <a:solidFill>
              <a:srgbClr val="4655A5"/>
            </a:solidFill>
          </c:spPr>
          <c:invertIfNegative val="0"/>
          <c:dLbls>
            <c:spPr>
              <a:noFill/>
              <a:ln>
                <a:noFill/>
              </a:ln>
              <a:effectLst/>
            </c:spPr>
            <c:txPr>
              <a:bodyPr/>
              <a:lstStyle/>
              <a:p>
                <a:pPr>
                  <a:defRPr sz="1000" b="0">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Pre</c:v>
                </c:pt>
                <c:pt idx="1">
                  <c:v>Post</c:v>
                </c:pt>
                <c:pt idx="3">
                  <c:v>Pre</c:v>
                </c:pt>
                <c:pt idx="4">
                  <c:v>Post</c:v>
                </c:pt>
                <c:pt idx="6">
                  <c:v>Pre</c:v>
                </c:pt>
                <c:pt idx="7">
                  <c:v>Post</c:v>
                </c:pt>
              </c:strCache>
            </c:strRef>
          </c:cat>
          <c:val>
            <c:numRef>
              <c:f>Sheet1!$E$2:$E$9</c:f>
              <c:numCache>
                <c:formatCode>General</c:formatCode>
                <c:ptCount val="8"/>
                <c:pt idx="0">
                  <c:v>67</c:v>
                </c:pt>
                <c:pt idx="1">
                  <c:v>70</c:v>
                </c:pt>
                <c:pt idx="3">
                  <c:v>51</c:v>
                </c:pt>
                <c:pt idx="4">
                  <c:v>56.999999999999993</c:v>
                </c:pt>
                <c:pt idx="6">
                  <c:v>41</c:v>
                </c:pt>
                <c:pt idx="7">
                  <c:v>49</c:v>
                </c:pt>
              </c:numCache>
            </c:numRef>
          </c:val>
        </c:ser>
        <c:dLbls>
          <c:showLegendKey val="0"/>
          <c:showVal val="0"/>
          <c:showCatName val="0"/>
          <c:showSerName val="0"/>
          <c:showPercent val="0"/>
          <c:showBubbleSize val="0"/>
        </c:dLbls>
        <c:gapWidth val="19"/>
        <c:overlap val="100"/>
        <c:axId val="369023616"/>
        <c:axId val="369024008"/>
      </c:barChart>
      <c:catAx>
        <c:axId val="369023616"/>
        <c:scaling>
          <c:orientation val="maxMin"/>
        </c:scaling>
        <c:delete val="1"/>
        <c:axPos val="l"/>
        <c:numFmt formatCode="General" sourceLinked="1"/>
        <c:majorTickMark val="none"/>
        <c:minorTickMark val="none"/>
        <c:tickLblPos val="none"/>
        <c:crossAx val="369024008"/>
        <c:crossesAt val="0"/>
        <c:auto val="1"/>
        <c:lblAlgn val="ctr"/>
        <c:lblOffset val="100"/>
        <c:tickLblSkip val="1"/>
        <c:tickMarkSkip val="1"/>
        <c:noMultiLvlLbl val="0"/>
      </c:catAx>
      <c:valAx>
        <c:axId val="369024008"/>
        <c:scaling>
          <c:orientation val="minMax"/>
          <c:max val="90"/>
          <c:min val="-70"/>
        </c:scaling>
        <c:delete val="1"/>
        <c:axPos val="t"/>
        <c:numFmt formatCode="General" sourceLinked="0"/>
        <c:majorTickMark val="none"/>
        <c:minorTickMark val="none"/>
        <c:tickLblPos val="none"/>
        <c:crossAx val="369023616"/>
        <c:crosses val="autoZero"/>
        <c:crossBetween val="between"/>
      </c:valAx>
      <c:spPr>
        <a:noFill/>
        <a:ln w="25527">
          <a:noFill/>
        </a:ln>
      </c:spPr>
    </c:plotArea>
    <c:plotVisOnly val="1"/>
    <c:dispBlanksAs val="gap"/>
    <c:showDLblsOverMax val="0"/>
  </c:chart>
  <c:spPr>
    <a:noFill/>
    <a:ln>
      <a:noFill/>
    </a:ln>
  </c:spPr>
  <c:txPr>
    <a:bodyPr/>
    <a:lstStyle/>
    <a:p>
      <a:pPr>
        <a:defRPr sz="1809" b="1" i="0" u="none" strike="noStrike" baseline="0">
          <a:solidFill>
            <a:schemeClr val="tx1"/>
          </a:solidFill>
          <a:latin typeface="Arial"/>
          <a:ea typeface="Arial"/>
          <a:cs typeface="Arial"/>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9365633439980502E-2"/>
          <c:y val="0.20489981394736284"/>
          <c:w val="0.91237909636990078"/>
          <c:h val="0.75539714481189935"/>
        </c:manualLayout>
      </c:layout>
      <c:barChart>
        <c:barDir val="bar"/>
        <c:grouping val="stacked"/>
        <c:varyColors val="0"/>
        <c:ser>
          <c:idx val="8"/>
          <c:order val="0"/>
          <c:tx>
            <c:strRef>
              <c:f>Sheet1!$B$1</c:f>
              <c:strCache>
                <c:ptCount val="1"/>
                <c:pt idx="0">
                  <c:v>Disagree slightly</c:v>
                </c:pt>
              </c:strCache>
            </c:strRef>
          </c:tx>
          <c:spPr>
            <a:solidFill>
              <a:srgbClr val="F7911E"/>
            </a:solidFill>
            <a:ln w="25527">
              <a:noFill/>
            </a:ln>
          </c:spPr>
          <c:invertIfNegative val="0"/>
          <c:dLbls>
            <c:numFmt formatCode="#,##0;[White]#,##0" sourceLinked="0"/>
            <c:spPr>
              <a:noFill/>
              <a:ln w="25527">
                <a:noFill/>
              </a:ln>
            </c:spPr>
            <c:txPr>
              <a:bodyPr/>
              <a:lstStyle/>
              <a:p>
                <a:pPr>
                  <a:defRPr sz="10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Pre</c:v>
                </c:pt>
                <c:pt idx="1">
                  <c:v>Post</c:v>
                </c:pt>
                <c:pt idx="3">
                  <c:v>Pre</c:v>
                </c:pt>
                <c:pt idx="4">
                  <c:v>Post</c:v>
                </c:pt>
                <c:pt idx="6">
                  <c:v>Pre</c:v>
                </c:pt>
                <c:pt idx="7">
                  <c:v>Post</c:v>
                </c:pt>
              </c:strCache>
            </c:strRef>
          </c:cat>
          <c:val>
            <c:numRef>
              <c:f>Sheet1!$B$2:$B$9</c:f>
              <c:numCache>
                <c:formatCode>General</c:formatCode>
                <c:ptCount val="8"/>
                <c:pt idx="0">
                  <c:v>-4</c:v>
                </c:pt>
                <c:pt idx="1">
                  <c:v>-5</c:v>
                </c:pt>
                <c:pt idx="3">
                  <c:v>-9</c:v>
                </c:pt>
                <c:pt idx="4">
                  <c:v>-7.0000000000000009</c:v>
                </c:pt>
                <c:pt idx="6">
                  <c:v>-1</c:v>
                </c:pt>
                <c:pt idx="7">
                  <c:v>-4</c:v>
                </c:pt>
              </c:numCache>
            </c:numRef>
          </c:val>
        </c:ser>
        <c:ser>
          <c:idx val="0"/>
          <c:order val="1"/>
          <c:tx>
            <c:strRef>
              <c:f>Sheet1!$C$1</c:f>
              <c:strCache>
                <c:ptCount val="1"/>
                <c:pt idx="0">
                  <c:v>Disagree strongly </c:v>
                </c:pt>
              </c:strCache>
            </c:strRef>
          </c:tx>
          <c:spPr>
            <a:solidFill>
              <a:srgbClr val="C50017"/>
            </a:solidFill>
            <a:ln w="25527">
              <a:noFill/>
            </a:ln>
          </c:spPr>
          <c:invertIfNegative val="0"/>
          <c:dLbls>
            <c:dLbl>
              <c:idx val="8"/>
              <c:delete val="1"/>
              <c:extLst>
                <c:ext xmlns:c15="http://schemas.microsoft.com/office/drawing/2012/chart" uri="{CE6537A1-D6FC-4f65-9D91-7224C49458BB}"/>
              </c:extLst>
            </c:dLbl>
            <c:dLbl>
              <c:idx val="12"/>
              <c:numFmt formatCode="#,##0;[White]#,##0" sourceLinked="0"/>
              <c:spPr>
                <a:noFill/>
                <a:ln w="25527">
                  <a:noFill/>
                </a:ln>
              </c:spPr>
              <c:txPr>
                <a:bodyPr/>
                <a:lstStyle/>
                <a:p>
                  <a:pPr>
                    <a:defRPr sz="1000" b="0" i="0" u="none" strike="noStrike" baseline="0">
                      <a:solidFill>
                        <a:schemeClr val="tx1"/>
                      </a:solidFill>
                      <a:latin typeface="+mn-lt"/>
                      <a:ea typeface="Arial"/>
                      <a:cs typeface="Arial"/>
                    </a:defRPr>
                  </a:pPr>
                  <a:endParaRPr lang="en-US"/>
                </a:p>
              </c:txPr>
              <c:dLblPos val="ctr"/>
              <c:showLegendKey val="0"/>
              <c:showVal val="1"/>
              <c:showCatName val="0"/>
              <c:showSerName val="0"/>
              <c:showPercent val="0"/>
              <c:showBubbleSize val="0"/>
            </c:dLbl>
            <c:dLbl>
              <c:idx val="13"/>
              <c:numFmt formatCode="#,##0;[White]#,##0" sourceLinked="0"/>
              <c:spPr>
                <a:noFill/>
                <a:ln w="25527">
                  <a:noFill/>
                </a:ln>
              </c:spPr>
              <c:txPr>
                <a:bodyPr/>
                <a:lstStyle/>
                <a:p>
                  <a:pPr>
                    <a:defRPr sz="1000" b="0" i="0" u="none" strike="noStrike" baseline="0">
                      <a:solidFill>
                        <a:schemeClr val="tx1"/>
                      </a:solidFill>
                      <a:latin typeface="+mn-lt"/>
                      <a:ea typeface="Arial"/>
                      <a:cs typeface="Arial"/>
                    </a:defRPr>
                  </a:pPr>
                  <a:endParaRPr lang="en-US"/>
                </a:p>
              </c:txPr>
              <c:dLblPos val="ctr"/>
              <c:showLegendKey val="0"/>
              <c:showVal val="1"/>
              <c:showCatName val="0"/>
              <c:showSerName val="0"/>
              <c:showPercent val="0"/>
              <c:showBubbleSize val="0"/>
            </c:dLbl>
            <c:numFmt formatCode="#,##0;[White]#,##0" sourceLinked="0"/>
            <c:spPr>
              <a:noFill/>
              <a:ln w="25527">
                <a:noFill/>
              </a:ln>
            </c:spPr>
            <c:txPr>
              <a:bodyPr/>
              <a:lstStyle/>
              <a:p>
                <a:pPr>
                  <a:defRPr sz="1000" b="0" i="0" u="none" strike="noStrike" baseline="0">
                    <a:solidFill>
                      <a:srgbClr val="FFFFFF"/>
                    </a:solidFill>
                    <a:latin typeface="+mn-lt"/>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Pre</c:v>
                </c:pt>
                <c:pt idx="1">
                  <c:v>Post</c:v>
                </c:pt>
                <c:pt idx="3">
                  <c:v>Pre</c:v>
                </c:pt>
                <c:pt idx="4">
                  <c:v>Post</c:v>
                </c:pt>
                <c:pt idx="6">
                  <c:v>Pre</c:v>
                </c:pt>
                <c:pt idx="7">
                  <c:v>Post</c:v>
                </c:pt>
              </c:strCache>
            </c:strRef>
          </c:cat>
          <c:val>
            <c:numRef>
              <c:f>Sheet1!$C$2:$C$9</c:f>
              <c:numCache>
                <c:formatCode>General</c:formatCode>
                <c:ptCount val="8"/>
                <c:pt idx="0">
                  <c:v>-12</c:v>
                </c:pt>
                <c:pt idx="1">
                  <c:v>-11</c:v>
                </c:pt>
                <c:pt idx="3">
                  <c:v>-13</c:v>
                </c:pt>
                <c:pt idx="4">
                  <c:v>-12</c:v>
                </c:pt>
                <c:pt idx="6">
                  <c:v>-11</c:v>
                </c:pt>
                <c:pt idx="7">
                  <c:v>-9</c:v>
                </c:pt>
              </c:numCache>
            </c:numRef>
          </c:val>
        </c:ser>
        <c:ser>
          <c:idx val="1"/>
          <c:order val="2"/>
          <c:tx>
            <c:strRef>
              <c:f>Sheet1!$D$1</c:f>
              <c:strCache>
                <c:ptCount val="1"/>
                <c:pt idx="0">
                  <c:v>Agree slightly</c:v>
                </c:pt>
              </c:strCache>
            </c:strRef>
          </c:tx>
          <c:spPr>
            <a:solidFill>
              <a:srgbClr val="3EB1CC"/>
            </a:solidFill>
            <a:ln w="25527">
              <a:noFill/>
            </a:ln>
          </c:spPr>
          <c:invertIfNegative val="0"/>
          <c:dLbls>
            <c:numFmt formatCode="#,##0" sourceLinked="0"/>
            <c:spPr>
              <a:noFill/>
              <a:ln w="25527">
                <a:noFill/>
              </a:ln>
            </c:spPr>
            <c:txPr>
              <a:bodyPr/>
              <a:lstStyle/>
              <a:p>
                <a:pPr>
                  <a:defRPr sz="10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Pre</c:v>
                </c:pt>
                <c:pt idx="1">
                  <c:v>Post</c:v>
                </c:pt>
                <c:pt idx="3">
                  <c:v>Pre</c:v>
                </c:pt>
                <c:pt idx="4">
                  <c:v>Post</c:v>
                </c:pt>
                <c:pt idx="6">
                  <c:v>Pre</c:v>
                </c:pt>
                <c:pt idx="7">
                  <c:v>Post</c:v>
                </c:pt>
              </c:strCache>
            </c:strRef>
          </c:cat>
          <c:val>
            <c:numRef>
              <c:f>Sheet1!$D$2:$D$9</c:f>
              <c:numCache>
                <c:formatCode>General</c:formatCode>
                <c:ptCount val="8"/>
                <c:pt idx="0">
                  <c:v>24</c:v>
                </c:pt>
                <c:pt idx="1">
                  <c:v>22</c:v>
                </c:pt>
                <c:pt idx="3">
                  <c:v>26</c:v>
                </c:pt>
                <c:pt idx="4">
                  <c:v>28.000000000000004</c:v>
                </c:pt>
                <c:pt idx="6">
                  <c:v>34</c:v>
                </c:pt>
                <c:pt idx="7">
                  <c:v>42</c:v>
                </c:pt>
              </c:numCache>
            </c:numRef>
          </c:val>
        </c:ser>
        <c:ser>
          <c:idx val="2"/>
          <c:order val="3"/>
          <c:tx>
            <c:strRef>
              <c:f>Sheet1!$E$1</c:f>
              <c:strCache>
                <c:ptCount val="1"/>
                <c:pt idx="0">
                  <c:v>Agree strongly </c:v>
                </c:pt>
              </c:strCache>
            </c:strRef>
          </c:tx>
          <c:spPr>
            <a:solidFill>
              <a:srgbClr val="4655A5"/>
            </a:solidFill>
          </c:spPr>
          <c:invertIfNegative val="0"/>
          <c:dLbls>
            <c:spPr>
              <a:noFill/>
              <a:ln>
                <a:noFill/>
              </a:ln>
              <a:effectLst/>
            </c:spPr>
            <c:txPr>
              <a:bodyPr/>
              <a:lstStyle/>
              <a:p>
                <a:pPr>
                  <a:defRPr sz="1000" b="0">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Pre</c:v>
                </c:pt>
                <c:pt idx="1">
                  <c:v>Post</c:v>
                </c:pt>
                <c:pt idx="3">
                  <c:v>Pre</c:v>
                </c:pt>
                <c:pt idx="4">
                  <c:v>Post</c:v>
                </c:pt>
                <c:pt idx="6">
                  <c:v>Pre</c:v>
                </c:pt>
                <c:pt idx="7">
                  <c:v>Post</c:v>
                </c:pt>
              </c:strCache>
            </c:strRef>
          </c:cat>
          <c:val>
            <c:numRef>
              <c:f>Sheet1!$E$2:$E$9</c:f>
              <c:numCache>
                <c:formatCode>General</c:formatCode>
                <c:ptCount val="8"/>
                <c:pt idx="0">
                  <c:v>51</c:v>
                </c:pt>
                <c:pt idx="1">
                  <c:v>53</c:v>
                </c:pt>
                <c:pt idx="3">
                  <c:v>36</c:v>
                </c:pt>
                <c:pt idx="4">
                  <c:v>39</c:v>
                </c:pt>
                <c:pt idx="6">
                  <c:v>28</c:v>
                </c:pt>
                <c:pt idx="7">
                  <c:v>27</c:v>
                </c:pt>
              </c:numCache>
            </c:numRef>
          </c:val>
        </c:ser>
        <c:dLbls>
          <c:showLegendKey val="0"/>
          <c:showVal val="0"/>
          <c:showCatName val="0"/>
          <c:showSerName val="0"/>
          <c:showPercent val="0"/>
          <c:showBubbleSize val="0"/>
        </c:dLbls>
        <c:gapWidth val="19"/>
        <c:overlap val="100"/>
        <c:axId val="369017344"/>
        <c:axId val="369017736"/>
      </c:barChart>
      <c:catAx>
        <c:axId val="369017344"/>
        <c:scaling>
          <c:orientation val="maxMin"/>
        </c:scaling>
        <c:delete val="1"/>
        <c:axPos val="l"/>
        <c:numFmt formatCode="General" sourceLinked="1"/>
        <c:majorTickMark val="none"/>
        <c:minorTickMark val="none"/>
        <c:tickLblPos val="none"/>
        <c:crossAx val="369017736"/>
        <c:crossesAt val="0"/>
        <c:auto val="1"/>
        <c:lblAlgn val="ctr"/>
        <c:lblOffset val="100"/>
        <c:tickLblSkip val="1"/>
        <c:tickMarkSkip val="1"/>
        <c:noMultiLvlLbl val="0"/>
      </c:catAx>
      <c:valAx>
        <c:axId val="369017736"/>
        <c:scaling>
          <c:orientation val="minMax"/>
          <c:max val="90"/>
          <c:min val="-70"/>
        </c:scaling>
        <c:delete val="1"/>
        <c:axPos val="t"/>
        <c:numFmt formatCode="General" sourceLinked="0"/>
        <c:majorTickMark val="none"/>
        <c:minorTickMark val="none"/>
        <c:tickLblPos val="none"/>
        <c:crossAx val="369017344"/>
        <c:crosses val="autoZero"/>
        <c:crossBetween val="between"/>
      </c:valAx>
      <c:spPr>
        <a:noFill/>
        <a:ln w="25527">
          <a:noFill/>
        </a:ln>
      </c:spPr>
    </c:plotArea>
    <c:plotVisOnly val="1"/>
    <c:dispBlanksAs val="gap"/>
    <c:showDLblsOverMax val="0"/>
  </c:chart>
  <c:spPr>
    <a:noFill/>
    <a:ln>
      <a:noFill/>
    </a:ln>
  </c:spPr>
  <c:txPr>
    <a:bodyPr/>
    <a:lstStyle/>
    <a:p>
      <a:pPr>
        <a:defRPr sz="1809" b="1" i="0" u="none" strike="noStrike" baseline="0">
          <a:solidFill>
            <a:schemeClr val="tx1"/>
          </a:solidFill>
          <a:latin typeface="Arial"/>
          <a:ea typeface="Arial"/>
          <a:cs typeface="Arial"/>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9365633439980502E-2"/>
          <c:y val="0.29674066320947712"/>
          <c:w val="0.91237909636990078"/>
          <c:h val="0.66355659165516923"/>
        </c:manualLayout>
      </c:layout>
      <c:barChart>
        <c:barDir val="bar"/>
        <c:grouping val="stacked"/>
        <c:varyColors val="0"/>
        <c:ser>
          <c:idx val="8"/>
          <c:order val="0"/>
          <c:tx>
            <c:strRef>
              <c:f>Sheet1!$B$1</c:f>
              <c:strCache>
                <c:ptCount val="1"/>
                <c:pt idx="0">
                  <c:v>Disagree slightly</c:v>
                </c:pt>
              </c:strCache>
            </c:strRef>
          </c:tx>
          <c:spPr>
            <a:solidFill>
              <a:srgbClr val="F7911E"/>
            </a:solidFill>
            <a:ln w="25527">
              <a:noFill/>
            </a:ln>
          </c:spPr>
          <c:invertIfNegative val="0"/>
          <c:dLbls>
            <c:numFmt formatCode="#,##0;[White]#,##0" sourceLinked="0"/>
            <c:spPr>
              <a:noFill/>
              <a:ln w="25527">
                <a:noFill/>
              </a:ln>
            </c:spPr>
            <c:txPr>
              <a:bodyPr/>
              <a:lstStyle/>
              <a:p>
                <a:pPr>
                  <a:defRPr sz="10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Pre</c:v>
                </c:pt>
                <c:pt idx="1">
                  <c:v>Post</c:v>
                </c:pt>
                <c:pt idx="3">
                  <c:v>Pre</c:v>
                </c:pt>
                <c:pt idx="4">
                  <c:v>Post</c:v>
                </c:pt>
                <c:pt idx="6">
                  <c:v>Pre</c:v>
                </c:pt>
                <c:pt idx="7">
                  <c:v>Post</c:v>
                </c:pt>
              </c:strCache>
            </c:strRef>
          </c:cat>
          <c:val>
            <c:numRef>
              <c:f>Sheet1!$B$2:$B$9</c:f>
              <c:numCache>
                <c:formatCode>General</c:formatCode>
                <c:ptCount val="8"/>
                <c:pt idx="0">
                  <c:v>-3</c:v>
                </c:pt>
                <c:pt idx="1">
                  <c:v>-2</c:v>
                </c:pt>
                <c:pt idx="3">
                  <c:v>-4</c:v>
                </c:pt>
                <c:pt idx="4">
                  <c:v>-5</c:v>
                </c:pt>
                <c:pt idx="6">
                  <c:v>-10</c:v>
                </c:pt>
                <c:pt idx="7">
                  <c:v>-2</c:v>
                </c:pt>
              </c:numCache>
            </c:numRef>
          </c:val>
        </c:ser>
        <c:ser>
          <c:idx val="0"/>
          <c:order val="1"/>
          <c:tx>
            <c:strRef>
              <c:f>Sheet1!$C$1</c:f>
              <c:strCache>
                <c:ptCount val="1"/>
                <c:pt idx="0">
                  <c:v>Disagree strongly </c:v>
                </c:pt>
              </c:strCache>
            </c:strRef>
          </c:tx>
          <c:spPr>
            <a:solidFill>
              <a:srgbClr val="C50017"/>
            </a:solidFill>
            <a:ln w="25527">
              <a:noFill/>
            </a:ln>
          </c:spPr>
          <c:invertIfNegative val="0"/>
          <c:dLbls>
            <c:dLbl>
              <c:idx val="8"/>
              <c:delete val="1"/>
              <c:extLst>
                <c:ext xmlns:c15="http://schemas.microsoft.com/office/drawing/2012/chart" uri="{CE6537A1-D6FC-4f65-9D91-7224C49458BB}"/>
              </c:extLst>
            </c:dLbl>
            <c:dLbl>
              <c:idx val="12"/>
              <c:numFmt formatCode="#,##0;[White]#,##0" sourceLinked="0"/>
              <c:spPr>
                <a:noFill/>
                <a:ln w="25527">
                  <a:noFill/>
                </a:ln>
              </c:spPr>
              <c:txPr>
                <a:bodyPr/>
                <a:lstStyle/>
                <a:p>
                  <a:pPr>
                    <a:defRPr sz="1000" b="0" i="0" u="none" strike="noStrike" baseline="0">
                      <a:solidFill>
                        <a:schemeClr val="tx1"/>
                      </a:solidFill>
                      <a:latin typeface="+mn-lt"/>
                      <a:ea typeface="Arial"/>
                      <a:cs typeface="Arial"/>
                    </a:defRPr>
                  </a:pPr>
                  <a:endParaRPr lang="en-US"/>
                </a:p>
              </c:txPr>
              <c:dLblPos val="ctr"/>
              <c:showLegendKey val="0"/>
              <c:showVal val="1"/>
              <c:showCatName val="0"/>
              <c:showSerName val="0"/>
              <c:showPercent val="0"/>
              <c:showBubbleSize val="0"/>
            </c:dLbl>
            <c:dLbl>
              <c:idx val="13"/>
              <c:numFmt formatCode="#,##0;[White]#,##0" sourceLinked="0"/>
              <c:spPr>
                <a:noFill/>
                <a:ln w="25527">
                  <a:noFill/>
                </a:ln>
              </c:spPr>
              <c:txPr>
                <a:bodyPr/>
                <a:lstStyle/>
                <a:p>
                  <a:pPr>
                    <a:defRPr sz="1000" b="0" i="0" u="none" strike="noStrike" baseline="0">
                      <a:solidFill>
                        <a:schemeClr val="tx1"/>
                      </a:solidFill>
                      <a:latin typeface="+mn-lt"/>
                      <a:ea typeface="Arial"/>
                      <a:cs typeface="Arial"/>
                    </a:defRPr>
                  </a:pPr>
                  <a:endParaRPr lang="en-US"/>
                </a:p>
              </c:txPr>
              <c:dLblPos val="ctr"/>
              <c:showLegendKey val="0"/>
              <c:showVal val="1"/>
              <c:showCatName val="0"/>
              <c:showSerName val="0"/>
              <c:showPercent val="0"/>
              <c:showBubbleSize val="0"/>
            </c:dLbl>
            <c:numFmt formatCode="#,##0;[White]#,##0" sourceLinked="0"/>
            <c:spPr>
              <a:noFill/>
              <a:ln w="25527">
                <a:noFill/>
              </a:ln>
            </c:spPr>
            <c:txPr>
              <a:bodyPr/>
              <a:lstStyle/>
              <a:p>
                <a:pPr>
                  <a:defRPr sz="1000" b="0" i="0" u="none" strike="noStrike" baseline="0">
                    <a:solidFill>
                      <a:srgbClr val="FFFFFF"/>
                    </a:solidFill>
                    <a:latin typeface="+mn-lt"/>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Pre</c:v>
                </c:pt>
                <c:pt idx="1">
                  <c:v>Post</c:v>
                </c:pt>
                <c:pt idx="3">
                  <c:v>Pre</c:v>
                </c:pt>
                <c:pt idx="4">
                  <c:v>Post</c:v>
                </c:pt>
                <c:pt idx="6">
                  <c:v>Pre</c:v>
                </c:pt>
                <c:pt idx="7">
                  <c:v>Post</c:v>
                </c:pt>
              </c:strCache>
            </c:strRef>
          </c:cat>
          <c:val>
            <c:numRef>
              <c:f>Sheet1!$C$2:$C$9</c:f>
              <c:numCache>
                <c:formatCode>General</c:formatCode>
                <c:ptCount val="8"/>
                <c:pt idx="0">
                  <c:v>-1</c:v>
                </c:pt>
                <c:pt idx="1">
                  <c:v>-1</c:v>
                </c:pt>
                <c:pt idx="3">
                  <c:v>-2</c:v>
                </c:pt>
                <c:pt idx="4">
                  <c:v>-2</c:v>
                </c:pt>
                <c:pt idx="6">
                  <c:v>-4</c:v>
                </c:pt>
                <c:pt idx="7">
                  <c:v>-1</c:v>
                </c:pt>
              </c:numCache>
            </c:numRef>
          </c:val>
        </c:ser>
        <c:ser>
          <c:idx val="1"/>
          <c:order val="2"/>
          <c:tx>
            <c:strRef>
              <c:f>Sheet1!$D$1</c:f>
              <c:strCache>
                <c:ptCount val="1"/>
                <c:pt idx="0">
                  <c:v>Agree slightly</c:v>
                </c:pt>
              </c:strCache>
            </c:strRef>
          </c:tx>
          <c:spPr>
            <a:solidFill>
              <a:srgbClr val="3EB1CC"/>
            </a:solidFill>
            <a:ln w="25527">
              <a:noFill/>
            </a:ln>
          </c:spPr>
          <c:invertIfNegative val="0"/>
          <c:dLbls>
            <c:numFmt formatCode="#,##0" sourceLinked="0"/>
            <c:spPr>
              <a:noFill/>
              <a:ln w="25527">
                <a:noFill/>
              </a:ln>
            </c:spPr>
            <c:txPr>
              <a:bodyPr/>
              <a:lstStyle/>
              <a:p>
                <a:pPr>
                  <a:defRPr sz="10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Pre</c:v>
                </c:pt>
                <c:pt idx="1">
                  <c:v>Post</c:v>
                </c:pt>
                <c:pt idx="3">
                  <c:v>Pre</c:v>
                </c:pt>
                <c:pt idx="4">
                  <c:v>Post</c:v>
                </c:pt>
                <c:pt idx="6">
                  <c:v>Pre</c:v>
                </c:pt>
                <c:pt idx="7">
                  <c:v>Post</c:v>
                </c:pt>
              </c:strCache>
            </c:strRef>
          </c:cat>
          <c:val>
            <c:numRef>
              <c:f>Sheet1!$D$2:$D$9</c:f>
              <c:numCache>
                <c:formatCode>General</c:formatCode>
                <c:ptCount val="8"/>
                <c:pt idx="0">
                  <c:v>26</c:v>
                </c:pt>
                <c:pt idx="1">
                  <c:v>25</c:v>
                </c:pt>
                <c:pt idx="3">
                  <c:v>29</c:v>
                </c:pt>
                <c:pt idx="4">
                  <c:v>27</c:v>
                </c:pt>
                <c:pt idx="6">
                  <c:v>46</c:v>
                </c:pt>
                <c:pt idx="7">
                  <c:v>46</c:v>
                </c:pt>
              </c:numCache>
            </c:numRef>
          </c:val>
        </c:ser>
        <c:ser>
          <c:idx val="2"/>
          <c:order val="3"/>
          <c:tx>
            <c:strRef>
              <c:f>Sheet1!$E$1</c:f>
              <c:strCache>
                <c:ptCount val="1"/>
                <c:pt idx="0">
                  <c:v>Agree strongly </c:v>
                </c:pt>
              </c:strCache>
            </c:strRef>
          </c:tx>
          <c:spPr>
            <a:solidFill>
              <a:srgbClr val="4655A5"/>
            </a:solidFill>
          </c:spPr>
          <c:invertIfNegative val="0"/>
          <c:dLbls>
            <c:spPr>
              <a:noFill/>
              <a:ln>
                <a:noFill/>
              </a:ln>
              <a:effectLst/>
            </c:spPr>
            <c:txPr>
              <a:bodyPr/>
              <a:lstStyle/>
              <a:p>
                <a:pPr>
                  <a:defRPr sz="1000" b="0">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Pre</c:v>
                </c:pt>
                <c:pt idx="1">
                  <c:v>Post</c:v>
                </c:pt>
                <c:pt idx="3">
                  <c:v>Pre</c:v>
                </c:pt>
                <c:pt idx="4">
                  <c:v>Post</c:v>
                </c:pt>
                <c:pt idx="6">
                  <c:v>Pre</c:v>
                </c:pt>
                <c:pt idx="7">
                  <c:v>Post</c:v>
                </c:pt>
              </c:strCache>
            </c:strRef>
          </c:cat>
          <c:val>
            <c:numRef>
              <c:f>Sheet1!$E$2:$E$9</c:f>
              <c:numCache>
                <c:formatCode>General</c:formatCode>
                <c:ptCount val="8"/>
                <c:pt idx="0">
                  <c:v>63</c:v>
                </c:pt>
                <c:pt idx="1">
                  <c:v>64</c:v>
                </c:pt>
                <c:pt idx="3">
                  <c:v>54</c:v>
                </c:pt>
                <c:pt idx="4">
                  <c:v>55</c:v>
                </c:pt>
                <c:pt idx="6">
                  <c:v>32</c:v>
                </c:pt>
                <c:pt idx="7">
                  <c:v>32</c:v>
                </c:pt>
              </c:numCache>
            </c:numRef>
          </c:val>
        </c:ser>
        <c:dLbls>
          <c:showLegendKey val="0"/>
          <c:showVal val="0"/>
          <c:showCatName val="0"/>
          <c:showSerName val="0"/>
          <c:showPercent val="0"/>
          <c:showBubbleSize val="0"/>
        </c:dLbls>
        <c:gapWidth val="19"/>
        <c:overlap val="100"/>
        <c:axId val="461889168"/>
        <c:axId val="461887208"/>
      </c:barChart>
      <c:catAx>
        <c:axId val="461889168"/>
        <c:scaling>
          <c:orientation val="maxMin"/>
        </c:scaling>
        <c:delete val="1"/>
        <c:axPos val="l"/>
        <c:numFmt formatCode="General" sourceLinked="1"/>
        <c:majorTickMark val="none"/>
        <c:minorTickMark val="none"/>
        <c:tickLblPos val="none"/>
        <c:crossAx val="461887208"/>
        <c:crossesAt val="0"/>
        <c:auto val="1"/>
        <c:lblAlgn val="ctr"/>
        <c:lblOffset val="100"/>
        <c:tickLblSkip val="1"/>
        <c:tickMarkSkip val="1"/>
        <c:noMultiLvlLbl val="0"/>
      </c:catAx>
      <c:valAx>
        <c:axId val="461887208"/>
        <c:scaling>
          <c:orientation val="minMax"/>
          <c:max val="90"/>
          <c:min val="-70"/>
        </c:scaling>
        <c:delete val="1"/>
        <c:axPos val="t"/>
        <c:numFmt formatCode="General" sourceLinked="0"/>
        <c:majorTickMark val="none"/>
        <c:minorTickMark val="none"/>
        <c:tickLblPos val="none"/>
        <c:crossAx val="461889168"/>
        <c:crosses val="autoZero"/>
        <c:crossBetween val="between"/>
      </c:valAx>
      <c:spPr>
        <a:noFill/>
        <a:ln w="25527">
          <a:noFill/>
        </a:ln>
      </c:spPr>
    </c:plotArea>
    <c:plotVisOnly val="1"/>
    <c:dispBlanksAs val="gap"/>
    <c:showDLblsOverMax val="0"/>
  </c:chart>
  <c:spPr>
    <a:noFill/>
    <a:ln>
      <a:noFill/>
    </a:ln>
  </c:spPr>
  <c:txPr>
    <a:bodyPr/>
    <a:lstStyle/>
    <a:p>
      <a:pPr>
        <a:defRPr sz="1809" b="1" i="0" u="none" strike="noStrike" baseline="0">
          <a:solidFill>
            <a:schemeClr val="tx1"/>
          </a:solidFill>
          <a:latin typeface="Arial"/>
          <a:ea typeface="Arial"/>
          <a:cs typeface="Arial"/>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9365633439980502E-2"/>
          <c:y val="0.20489981394736284"/>
          <c:w val="0.91237909636990078"/>
          <c:h val="0.75539714481189935"/>
        </c:manualLayout>
      </c:layout>
      <c:barChart>
        <c:barDir val="bar"/>
        <c:grouping val="stacked"/>
        <c:varyColors val="0"/>
        <c:ser>
          <c:idx val="8"/>
          <c:order val="0"/>
          <c:tx>
            <c:strRef>
              <c:f>Sheet1!$B$1</c:f>
              <c:strCache>
                <c:ptCount val="1"/>
                <c:pt idx="0">
                  <c:v>Disagree slightly</c:v>
                </c:pt>
              </c:strCache>
            </c:strRef>
          </c:tx>
          <c:spPr>
            <a:solidFill>
              <a:srgbClr val="F7911E"/>
            </a:solidFill>
            <a:ln w="25527">
              <a:noFill/>
            </a:ln>
          </c:spPr>
          <c:invertIfNegative val="0"/>
          <c:dLbls>
            <c:numFmt formatCode="#,##0;[White]#,##0" sourceLinked="0"/>
            <c:spPr>
              <a:noFill/>
              <a:ln w="25527">
                <a:noFill/>
              </a:ln>
            </c:spPr>
            <c:txPr>
              <a:bodyPr/>
              <a:lstStyle/>
              <a:p>
                <a:pPr>
                  <a:defRPr sz="10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Pre</c:v>
                </c:pt>
                <c:pt idx="1">
                  <c:v>Post</c:v>
                </c:pt>
                <c:pt idx="3">
                  <c:v>Pre</c:v>
                </c:pt>
                <c:pt idx="4">
                  <c:v>Post</c:v>
                </c:pt>
                <c:pt idx="6">
                  <c:v>Pre</c:v>
                </c:pt>
                <c:pt idx="7">
                  <c:v>Post</c:v>
                </c:pt>
              </c:strCache>
            </c:strRef>
          </c:cat>
          <c:val>
            <c:numRef>
              <c:f>Sheet1!$B$2:$B$9</c:f>
              <c:numCache>
                <c:formatCode>General</c:formatCode>
                <c:ptCount val="8"/>
                <c:pt idx="0">
                  <c:v>-6</c:v>
                </c:pt>
                <c:pt idx="1">
                  <c:v>-6</c:v>
                </c:pt>
                <c:pt idx="3">
                  <c:v>-11</c:v>
                </c:pt>
                <c:pt idx="4">
                  <c:v>-11</c:v>
                </c:pt>
                <c:pt idx="6">
                  <c:v>-12</c:v>
                </c:pt>
                <c:pt idx="7">
                  <c:v>-13</c:v>
                </c:pt>
              </c:numCache>
            </c:numRef>
          </c:val>
        </c:ser>
        <c:ser>
          <c:idx val="0"/>
          <c:order val="1"/>
          <c:tx>
            <c:strRef>
              <c:f>Sheet1!$C$1</c:f>
              <c:strCache>
                <c:ptCount val="1"/>
                <c:pt idx="0">
                  <c:v>Disagree strongly </c:v>
                </c:pt>
              </c:strCache>
            </c:strRef>
          </c:tx>
          <c:spPr>
            <a:solidFill>
              <a:srgbClr val="C50017"/>
            </a:solidFill>
            <a:ln w="25527">
              <a:noFill/>
            </a:ln>
          </c:spPr>
          <c:invertIfNegative val="0"/>
          <c:dLbls>
            <c:dLbl>
              <c:idx val="8"/>
              <c:delete val="1"/>
              <c:extLst>
                <c:ext xmlns:c15="http://schemas.microsoft.com/office/drawing/2012/chart" uri="{CE6537A1-D6FC-4f65-9D91-7224C49458BB}"/>
              </c:extLst>
            </c:dLbl>
            <c:dLbl>
              <c:idx val="12"/>
              <c:numFmt formatCode="#,##0;[White]#,##0" sourceLinked="0"/>
              <c:spPr>
                <a:noFill/>
                <a:ln w="25527">
                  <a:noFill/>
                </a:ln>
              </c:spPr>
              <c:txPr>
                <a:bodyPr/>
                <a:lstStyle/>
                <a:p>
                  <a:pPr>
                    <a:defRPr sz="1000" b="0" i="0" u="none" strike="noStrike" baseline="0">
                      <a:solidFill>
                        <a:schemeClr val="tx1"/>
                      </a:solidFill>
                      <a:latin typeface="+mn-lt"/>
                      <a:ea typeface="Arial"/>
                      <a:cs typeface="Arial"/>
                    </a:defRPr>
                  </a:pPr>
                  <a:endParaRPr lang="en-US"/>
                </a:p>
              </c:txPr>
              <c:dLblPos val="ctr"/>
              <c:showLegendKey val="0"/>
              <c:showVal val="1"/>
              <c:showCatName val="0"/>
              <c:showSerName val="0"/>
              <c:showPercent val="0"/>
              <c:showBubbleSize val="0"/>
            </c:dLbl>
            <c:dLbl>
              <c:idx val="13"/>
              <c:numFmt formatCode="#,##0;[White]#,##0" sourceLinked="0"/>
              <c:spPr>
                <a:noFill/>
                <a:ln w="25527">
                  <a:noFill/>
                </a:ln>
              </c:spPr>
              <c:txPr>
                <a:bodyPr/>
                <a:lstStyle/>
                <a:p>
                  <a:pPr>
                    <a:defRPr sz="1000" b="0" i="0" u="none" strike="noStrike" baseline="0">
                      <a:solidFill>
                        <a:schemeClr val="tx1"/>
                      </a:solidFill>
                      <a:latin typeface="+mn-lt"/>
                      <a:ea typeface="Arial"/>
                      <a:cs typeface="Arial"/>
                    </a:defRPr>
                  </a:pPr>
                  <a:endParaRPr lang="en-US"/>
                </a:p>
              </c:txPr>
              <c:dLblPos val="ctr"/>
              <c:showLegendKey val="0"/>
              <c:showVal val="1"/>
              <c:showCatName val="0"/>
              <c:showSerName val="0"/>
              <c:showPercent val="0"/>
              <c:showBubbleSize val="0"/>
            </c:dLbl>
            <c:numFmt formatCode="#,##0;[White]#,##0" sourceLinked="0"/>
            <c:spPr>
              <a:noFill/>
              <a:ln w="25527">
                <a:noFill/>
              </a:ln>
            </c:spPr>
            <c:txPr>
              <a:bodyPr/>
              <a:lstStyle/>
              <a:p>
                <a:pPr>
                  <a:defRPr sz="1000" b="0" i="0" u="none" strike="noStrike" baseline="0">
                    <a:solidFill>
                      <a:srgbClr val="FFFFFF"/>
                    </a:solidFill>
                    <a:latin typeface="+mn-lt"/>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Pre</c:v>
                </c:pt>
                <c:pt idx="1">
                  <c:v>Post</c:v>
                </c:pt>
                <c:pt idx="3">
                  <c:v>Pre</c:v>
                </c:pt>
                <c:pt idx="4">
                  <c:v>Post</c:v>
                </c:pt>
                <c:pt idx="6">
                  <c:v>Pre</c:v>
                </c:pt>
                <c:pt idx="7">
                  <c:v>Post</c:v>
                </c:pt>
              </c:strCache>
            </c:strRef>
          </c:cat>
          <c:val>
            <c:numRef>
              <c:f>Sheet1!$C$2:$C$9</c:f>
              <c:numCache>
                <c:formatCode>General</c:formatCode>
                <c:ptCount val="8"/>
                <c:pt idx="0">
                  <c:v>-11</c:v>
                </c:pt>
                <c:pt idx="1">
                  <c:v>-11</c:v>
                </c:pt>
                <c:pt idx="3">
                  <c:v>-11</c:v>
                </c:pt>
                <c:pt idx="4">
                  <c:v>-11</c:v>
                </c:pt>
                <c:pt idx="6">
                  <c:v>-9</c:v>
                </c:pt>
                <c:pt idx="7">
                  <c:v>-2</c:v>
                </c:pt>
              </c:numCache>
            </c:numRef>
          </c:val>
        </c:ser>
        <c:ser>
          <c:idx val="1"/>
          <c:order val="2"/>
          <c:tx>
            <c:strRef>
              <c:f>Sheet1!$D$1</c:f>
              <c:strCache>
                <c:ptCount val="1"/>
                <c:pt idx="0">
                  <c:v>Agree slightly</c:v>
                </c:pt>
              </c:strCache>
            </c:strRef>
          </c:tx>
          <c:spPr>
            <a:solidFill>
              <a:srgbClr val="3EB1CC"/>
            </a:solidFill>
            <a:ln w="25527">
              <a:noFill/>
            </a:ln>
          </c:spPr>
          <c:invertIfNegative val="0"/>
          <c:dLbls>
            <c:numFmt formatCode="#,##0" sourceLinked="0"/>
            <c:spPr>
              <a:noFill/>
              <a:ln w="25527">
                <a:noFill/>
              </a:ln>
            </c:spPr>
            <c:txPr>
              <a:bodyPr/>
              <a:lstStyle/>
              <a:p>
                <a:pPr>
                  <a:defRPr sz="10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Pre</c:v>
                </c:pt>
                <c:pt idx="1">
                  <c:v>Post</c:v>
                </c:pt>
                <c:pt idx="3">
                  <c:v>Pre</c:v>
                </c:pt>
                <c:pt idx="4">
                  <c:v>Post</c:v>
                </c:pt>
                <c:pt idx="6">
                  <c:v>Pre</c:v>
                </c:pt>
                <c:pt idx="7">
                  <c:v>Post</c:v>
                </c:pt>
              </c:strCache>
            </c:strRef>
          </c:cat>
          <c:val>
            <c:numRef>
              <c:f>Sheet1!$D$2:$D$9</c:f>
              <c:numCache>
                <c:formatCode>General</c:formatCode>
                <c:ptCount val="8"/>
                <c:pt idx="0">
                  <c:v>26</c:v>
                </c:pt>
                <c:pt idx="1">
                  <c:v>25</c:v>
                </c:pt>
                <c:pt idx="3">
                  <c:v>30</c:v>
                </c:pt>
                <c:pt idx="4">
                  <c:v>28.999999999999996</c:v>
                </c:pt>
                <c:pt idx="6">
                  <c:v>40</c:v>
                </c:pt>
                <c:pt idx="7">
                  <c:v>35</c:v>
                </c:pt>
              </c:numCache>
            </c:numRef>
          </c:val>
        </c:ser>
        <c:ser>
          <c:idx val="2"/>
          <c:order val="3"/>
          <c:tx>
            <c:strRef>
              <c:f>Sheet1!$E$1</c:f>
              <c:strCache>
                <c:ptCount val="1"/>
                <c:pt idx="0">
                  <c:v>Agree strongly </c:v>
                </c:pt>
              </c:strCache>
            </c:strRef>
          </c:tx>
          <c:spPr>
            <a:solidFill>
              <a:srgbClr val="4655A5"/>
            </a:solidFill>
          </c:spPr>
          <c:invertIfNegative val="0"/>
          <c:dLbls>
            <c:spPr>
              <a:noFill/>
              <a:ln>
                <a:noFill/>
              </a:ln>
              <a:effectLst/>
            </c:spPr>
            <c:txPr>
              <a:bodyPr/>
              <a:lstStyle/>
              <a:p>
                <a:pPr>
                  <a:defRPr sz="1000" b="0">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Pre</c:v>
                </c:pt>
                <c:pt idx="1">
                  <c:v>Post</c:v>
                </c:pt>
                <c:pt idx="3">
                  <c:v>Pre</c:v>
                </c:pt>
                <c:pt idx="4">
                  <c:v>Post</c:v>
                </c:pt>
                <c:pt idx="6">
                  <c:v>Pre</c:v>
                </c:pt>
                <c:pt idx="7">
                  <c:v>Post</c:v>
                </c:pt>
              </c:strCache>
            </c:strRef>
          </c:cat>
          <c:val>
            <c:numRef>
              <c:f>Sheet1!$E$2:$E$9</c:f>
              <c:numCache>
                <c:formatCode>General</c:formatCode>
                <c:ptCount val="8"/>
                <c:pt idx="0">
                  <c:v>44</c:v>
                </c:pt>
                <c:pt idx="1">
                  <c:v>46</c:v>
                </c:pt>
                <c:pt idx="3">
                  <c:v>31</c:v>
                </c:pt>
                <c:pt idx="4">
                  <c:v>34</c:v>
                </c:pt>
                <c:pt idx="6">
                  <c:v>14</c:v>
                </c:pt>
                <c:pt idx="7">
                  <c:v>10</c:v>
                </c:pt>
              </c:numCache>
            </c:numRef>
          </c:val>
        </c:ser>
        <c:dLbls>
          <c:showLegendKey val="0"/>
          <c:showVal val="0"/>
          <c:showCatName val="0"/>
          <c:showSerName val="0"/>
          <c:showPercent val="0"/>
          <c:showBubbleSize val="0"/>
        </c:dLbls>
        <c:gapWidth val="19"/>
        <c:overlap val="100"/>
        <c:axId val="461887992"/>
        <c:axId val="461889560"/>
      </c:barChart>
      <c:catAx>
        <c:axId val="461887992"/>
        <c:scaling>
          <c:orientation val="maxMin"/>
        </c:scaling>
        <c:delete val="1"/>
        <c:axPos val="l"/>
        <c:numFmt formatCode="General" sourceLinked="1"/>
        <c:majorTickMark val="none"/>
        <c:minorTickMark val="none"/>
        <c:tickLblPos val="none"/>
        <c:crossAx val="461889560"/>
        <c:crossesAt val="0"/>
        <c:auto val="1"/>
        <c:lblAlgn val="ctr"/>
        <c:lblOffset val="100"/>
        <c:tickLblSkip val="1"/>
        <c:tickMarkSkip val="1"/>
        <c:noMultiLvlLbl val="0"/>
      </c:catAx>
      <c:valAx>
        <c:axId val="461889560"/>
        <c:scaling>
          <c:orientation val="minMax"/>
          <c:max val="90"/>
          <c:min val="-70"/>
        </c:scaling>
        <c:delete val="1"/>
        <c:axPos val="t"/>
        <c:numFmt formatCode="General" sourceLinked="0"/>
        <c:majorTickMark val="none"/>
        <c:minorTickMark val="none"/>
        <c:tickLblPos val="none"/>
        <c:crossAx val="461887992"/>
        <c:crosses val="autoZero"/>
        <c:crossBetween val="between"/>
      </c:valAx>
      <c:spPr>
        <a:noFill/>
        <a:ln w="25527">
          <a:noFill/>
        </a:ln>
      </c:spPr>
    </c:plotArea>
    <c:plotVisOnly val="1"/>
    <c:dispBlanksAs val="gap"/>
    <c:showDLblsOverMax val="0"/>
  </c:chart>
  <c:spPr>
    <a:noFill/>
    <a:ln>
      <a:noFill/>
    </a:ln>
  </c:spPr>
  <c:txPr>
    <a:bodyPr/>
    <a:lstStyle/>
    <a:p>
      <a:pPr>
        <a:defRPr sz="1809" b="1" i="0" u="none" strike="noStrike" baseline="0">
          <a:solidFill>
            <a:schemeClr val="tx1"/>
          </a:solidFill>
          <a:latin typeface="Arial"/>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319254977060204"/>
          <c:y val="8.6392540038180508E-3"/>
          <c:w val="0.53538266050077077"/>
          <c:h val="0.89231770777235819"/>
        </c:manualLayout>
      </c:layout>
      <c:barChart>
        <c:barDir val="bar"/>
        <c:grouping val="clustered"/>
        <c:varyColors val="0"/>
        <c:ser>
          <c:idx val="1"/>
          <c:order val="0"/>
          <c:tx>
            <c:strRef>
              <c:f>Sheet1!$B$1</c:f>
              <c:strCache>
                <c:ptCount val="1"/>
                <c:pt idx="0">
                  <c:v>YM</c:v>
                </c:pt>
              </c:strCache>
            </c:strRef>
          </c:tx>
          <c:spPr>
            <a:solidFill>
              <a:srgbClr val="3EB1CC"/>
            </a:solidFill>
          </c:spPr>
          <c:invertIfNegative val="0"/>
          <c:dLbls>
            <c:spPr>
              <a:noFill/>
              <a:ln>
                <a:noFill/>
              </a:ln>
              <a:effectLst/>
            </c:spPr>
            <c:txPr>
              <a:bodyPr/>
              <a:lstStyle/>
              <a:p>
                <a:pPr>
                  <a:defRPr sz="1000">
                    <a:solidFill>
                      <a:schemeClr val="tx1"/>
                    </a:solidFill>
                    <a:latin typeface="Verdana"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Catch up TV</c:v>
                </c:pt>
                <c:pt idx="1">
                  <c:v>Social Media</c:v>
                </c:pt>
                <c:pt idx="2">
                  <c:v>YouTube</c:v>
                </c:pt>
                <c:pt idx="3">
                  <c:v>TV</c:v>
                </c:pt>
              </c:strCache>
            </c:strRef>
          </c:cat>
          <c:val>
            <c:numRef>
              <c:f>Sheet1!$B$2:$B$5</c:f>
              <c:numCache>
                <c:formatCode>0</c:formatCode>
                <c:ptCount val="4"/>
                <c:pt idx="0">
                  <c:v>6.8965517241379306</c:v>
                </c:pt>
                <c:pt idx="1">
                  <c:v>6.2068965517241379</c:v>
                </c:pt>
                <c:pt idx="2">
                  <c:v>11.724137931034482</c:v>
                </c:pt>
                <c:pt idx="3">
                  <c:v>28.965517241379313</c:v>
                </c:pt>
              </c:numCache>
            </c:numRef>
          </c:val>
        </c:ser>
        <c:ser>
          <c:idx val="0"/>
          <c:order val="1"/>
          <c:tx>
            <c:strRef>
              <c:f>Sheet1!$C$1</c:f>
              <c:strCache>
                <c:ptCount val="1"/>
                <c:pt idx="0">
                  <c:v>All</c:v>
                </c:pt>
              </c:strCache>
            </c:strRef>
          </c:tx>
          <c:spPr>
            <a:solidFill>
              <a:srgbClr val="131C6B"/>
            </a:solidFill>
          </c:spPr>
          <c:invertIfNegative val="0"/>
          <c:dLbls>
            <c:numFmt formatCode="#,##0" sourceLinked="0"/>
            <c:spPr>
              <a:noFill/>
              <a:ln>
                <a:noFill/>
              </a:ln>
              <a:effectLst/>
            </c:spPr>
            <c:txPr>
              <a:bodyPr/>
              <a:lstStyle/>
              <a:p>
                <a:pPr>
                  <a:defRPr sz="1000">
                    <a:solidFill>
                      <a:schemeClr val="tx1"/>
                    </a:solidFill>
                    <a:latin typeface="Verdana"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Catch up TV</c:v>
                </c:pt>
                <c:pt idx="1">
                  <c:v>Social Media</c:v>
                </c:pt>
                <c:pt idx="2">
                  <c:v>YouTube</c:v>
                </c:pt>
                <c:pt idx="3">
                  <c:v>TV</c:v>
                </c:pt>
              </c:strCache>
            </c:strRef>
          </c:cat>
          <c:val>
            <c:numRef>
              <c:f>Sheet1!$C$2:$C$5</c:f>
              <c:numCache>
                <c:formatCode>0</c:formatCode>
                <c:ptCount val="4"/>
                <c:pt idx="0">
                  <c:v>1.5</c:v>
                </c:pt>
                <c:pt idx="1">
                  <c:v>1.9</c:v>
                </c:pt>
                <c:pt idx="2">
                  <c:v>2.9000000000000004</c:v>
                </c:pt>
                <c:pt idx="3">
                  <c:v>20.9</c:v>
                </c:pt>
              </c:numCache>
            </c:numRef>
          </c:val>
        </c:ser>
        <c:dLbls>
          <c:showLegendKey val="0"/>
          <c:showVal val="1"/>
          <c:showCatName val="0"/>
          <c:showSerName val="0"/>
          <c:showPercent val="0"/>
          <c:showBubbleSize val="0"/>
        </c:dLbls>
        <c:gapWidth val="34"/>
        <c:axId val="361624256"/>
        <c:axId val="361624648"/>
      </c:barChart>
      <c:catAx>
        <c:axId val="361624256"/>
        <c:scaling>
          <c:orientation val="minMax"/>
        </c:scaling>
        <c:delete val="0"/>
        <c:axPos val="l"/>
        <c:numFmt formatCode="General" sourceLinked="1"/>
        <c:majorTickMark val="out"/>
        <c:minorTickMark val="none"/>
        <c:tickLblPos val="nextTo"/>
        <c:txPr>
          <a:bodyPr/>
          <a:lstStyle/>
          <a:p>
            <a:pPr>
              <a:defRPr sz="1000"/>
            </a:pPr>
            <a:endParaRPr lang="en-US"/>
          </a:p>
        </c:txPr>
        <c:crossAx val="361624648"/>
        <c:crosses val="autoZero"/>
        <c:auto val="1"/>
        <c:lblAlgn val="ctr"/>
        <c:lblOffset val="100"/>
        <c:noMultiLvlLbl val="0"/>
      </c:catAx>
      <c:valAx>
        <c:axId val="361624648"/>
        <c:scaling>
          <c:orientation val="minMax"/>
          <c:max val="30"/>
          <c:min val="0"/>
        </c:scaling>
        <c:delete val="1"/>
        <c:axPos val="b"/>
        <c:numFmt formatCode="0" sourceLinked="1"/>
        <c:majorTickMark val="out"/>
        <c:minorTickMark val="none"/>
        <c:tickLblPos val="nextTo"/>
        <c:crossAx val="36162425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9365633439980502E-2"/>
          <c:y val="0.20489981394736284"/>
          <c:w val="0.91237909636990078"/>
          <c:h val="0.75539714481189935"/>
        </c:manualLayout>
      </c:layout>
      <c:barChart>
        <c:barDir val="bar"/>
        <c:grouping val="stacked"/>
        <c:varyColors val="0"/>
        <c:ser>
          <c:idx val="8"/>
          <c:order val="0"/>
          <c:tx>
            <c:strRef>
              <c:f>Sheet1!$B$1</c:f>
              <c:strCache>
                <c:ptCount val="1"/>
                <c:pt idx="0">
                  <c:v>Disagree slightly</c:v>
                </c:pt>
              </c:strCache>
            </c:strRef>
          </c:tx>
          <c:spPr>
            <a:solidFill>
              <a:srgbClr val="F7911E"/>
            </a:solidFill>
            <a:ln w="25527">
              <a:noFill/>
            </a:ln>
          </c:spPr>
          <c:invertIfNegative val="0"/>
          <c:dLbls>
            <c:numFmt formatCode="#,##0;[White]#,##0" sourceLinked="0"/>
            <c:spPr>
              <a:noFill/>
              <a:ln w="25527">
                <a:noFill/>
              </a:ln>
            </c:spPr>
            <c:txPr>
              <a:bodyPr/>
              <a:lstStyle/>
              <a:p>
                <a:pPr>
                  <a:defRPr sz="10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Post</c:v>
                </c:pt>
                <c:pt idx="2">
                  <c:v>Post</c:v>
                </c:pt>
                <c:pt idx="4">
                  <c:v>Post</c:v>
                </c:pt>
              </c:strCache>
            </c:strRef>
          </c:cat>
          <c:val>
            <c:numRef>
              <c:f>Sheet1!$B$2:$B$6</c:f>
              <c:numCache>
                <c:formatCode>General</c:formatCode>
                <c:ptCount val="5"/>
                <c:pt idx="0">
                  <c:v>-8</c:v>
                </c:pt>
                <c:pt idx="2">
                  <c:v>-10</c:v>
                </c:pt>
                <c:pt idx="4">
                  <c:v>-5</c:v>
                </c:pt>
              </c:numCache>
            </c:numRef>
          </c:val>
        </c:ser>
        <c:ser>
          <c:idx val="0"/>
          <c:order val="1"/>
          <c:tx>
            <c:strRef>
              <c:f>Sheet1!$C$1</c:f>
              <c:strCache>
                <c:ptCount val="1"/>
                <c:pt idx="0">
                  <c:v>Disagree strongly </c:v>
                </c:pt>
              </c:strCache>
            </c:strRef>
          </c:tx>
          <c:spPr>
            <a:solidFill>
              <a:srgbClr val="C50017"/>
            </a:solidFill>
            <a:ln w="25527">
              <a:noFill/>
            </a:ln>
          </c:spPr>
          <c:invertIfNegative val="0"/>
          <c:dLbls>
            <c:dLbl>
              <c:idx val="8"/>
              <c:delete val="1"/>
              <c:extLst>
                <c:ext xmlns:c15="http://schemas.microsoft.com/office/drawing/2012/chart" uri="{CE6537A1-D6FC-4f65-9D91-7224C49458BB}"/>
              </c:extLst>
            </c:dLbl>
            <c:dLbl>
              <c:idx val="12"/>
              <c:numFmt formatCode="#,##0;[White]#,##0" sourceLinked="0"/>
              <c:spPr>
                <a:noFill/>
                <a:ln w="25527">
                  <a:noFill/>
                </a:ln>
              </c:spPr>
              <c:txPr>
                <a:bodyPr/>
                <a:lstStyle/>
                <a:p>
                  <a:pPr>
                    <a:defRPr sz="1000" b="0" i="0" u="none" strike="noStrike" baseline="0">
                      <a:solidFill>
                        <a:schemeClr val="tx1"/>
                      </a:solidFill>
                      <a:latin typeface="+mn-lt"/>
                      <a:ea typeface="Arial"/>
                      <a:cs typeface="Arial"/>
                    </a:defRPr>
                  </a:pPr>
                  <a:endParaRPr lang="en-US"/>
                </a:p>
              </c:txPr>
              <c:dLblPos val="ctr"/>
              <c:showLegendKey val="0"/>
              <c:showVal val="1"/>
              <c:showCatName val="0"/>
              <c:showSerName val="0"/>
              <c:showPercent val="0"/>
              <c:showBubbleSize val="0"/>
            </c:dLbl>
            <c:dLbl>
              <c:idx val="13"/>
              <c:numFmt formatCode="#,##0;[White]#,##0" sourceLinked="0"/>
              <c:spPr>
                <a:noFill/>
                <a:ln w="25527">
                  <a:noFill/>
                </a:ln>
              </c:spPr>
              <c:txPr>
                <a:bodyPr/>
                <a:lstStyle/>
                <a:p>
                  <a:pPr>
                    <a:defRPr sz="1000" b="0" i="0" u="none" strike="noStrike" baseline="0">
                      <a:solidFill>
                        <a:schemeClr val="tx1"/>
                      </a:solidFill>
                      <a:latin typeface="+mn-lt"/>
                      <a:ea typeface="Arial"/>
                      <a:cs typeface="Arial"/>
                    </a:defRPr>
                  </a:pPr>
                  <a:endParaRPr lang="en-US"/>
                </a:p>
              </c:txPr>
              <c:dLblPos val="ctr"/>
              <c:showLegendKey val="0"/>
              <c:showVal val="1"/>
              <c:showCatName val="0"/>
              <c:showSerName val="0"/>
              <c:showPercent val="0"/>
              <c:showBubbleSize val="0"/>
            </c:dLbl>
            <c:numFmt formatCode="#,##0;[White]#,##0" sourceLinked="0"/>
            <c:spPr>
              <a:noFill/>
              <a:ln w="25527">
                <a:noFill/>
              </a:ln>
            </c:spPr>
            <c:txPr>
              <a:bodyPr/>
              <a:lstStyle/>
              <a:p>
                <a:pPr>
                  <a:defRPr sz="1000" b="0" i="0" u="none" strike="noStrike" baseline="0">
                    <a:solidFill>
                      <a:srgbClr val="FFFFFF"/>
                    </a:solidFill>
                    <a:latin typeface="+mn-lt"/>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Post</c:v>
                </c:pt>
                <c:pt idx="2">
                  <c:v>Post</c:v>
                </c:pt>
                <c:pt idx="4">
                  <c:v>Post</c:v>
                </c:pt>
              </c:strCache>
            </c:strRef>
          </c:cat>
          <c:val>
            <c:numRef>
              <c:f>Sheet1!$C$2:$C$6</c:f>
              <c:numCache>
                <c:formatCode>General</c:formatCode>
                <c:ptCount val="5"/>
                <c:pt idx="0">
                  <c:v>-2</c:v>
                </c:pt>
                <c:pt idx="2">
                  <c:v>-3</c:v>
                </c:pt>
                <c:pt idx="4">
                  <c:v>-4</c:v>
                </c:pt>
              </c:numCache>
            </c:numRef>
          </c:val>
        </c:ser>
        <c:ser>
          <c:idx val="1"/>
          <c:order val="2"/>
          <c:tx>
            <c:strRef>
              <c:f>Sheet1!$D$1</c:f>
              <c:strCache>
                <c:ptCount val="1"/>
                <c:pt idx="0">
                  <c:v>Agree slightly</c:v>
                </c:pt>
              </c:strCache>
            </c:strRef>
          </c:tx>
          <c:spPr>
            <a:solidFill>
              <a:srgbClr val="3EB1CC"/>
            </a:solidFill>
            <a:ln w="25527">
              <a:noFill/>
            </a:ln>
          </c:spPr>
          <c:invertIfNegative val="0"/>
          <c:dLbls>
            <c:numFmt formatCode="#,##0" sourceLinked="0"/>
            <c:spPr>
              <a:noFill/>
              <a:ln w="25527">
                <a:noFill/>
              </a:ln>
            </c:spPr>
            <c:txPr>
              <a:bodyPr/>
              <a:lstStyle/>
              <a:p>
                <a:pPr>
                  <a:defRPr sz="10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Post</c:v>
                </c:pt>
                <c:pt idx="2">
                  <c:v>Post</c:v>
                </c:pt>
                <c:pt idx="4">
                  <c:v>Post</c:v>
                </c:pt>
              </c:strCache>
            </c:strRef>
          </c:cat>
          <c:val>
            <c:numRef>
              <c:f>Sheet1!$D$2:$D$6</c:f>
              <c:numCache>
                <c:formatCode>General</c:formatCode>
                <c:ptCount val="5"/>
                <c:pt idx="0">
                  <c:v>35</c:v>
                </c:pt>
                <c:pt idx="2">
                  <c:v>36</c:v>
                </c:pt>
                <c:pt idx="4">
                  <c:v>25</c:v>
                </c:pt>
              </c:numCache>
            </c:numRef>
          </c:val>
        </c:ser>
        <c:ser>
          <c:idx val="2"/>
          <c:order val="3"/>
          <c:tx>
            <c:strRef>
              <c:f>Sheet1!$E$1</c:f>
              <c:strCache>
                <c:ptCount val="1"/>
                <c:pt idx="0">
                  <c:v>Agree strongly </c:v>
                </c:pt>
              </c:strCache>
            </c:strRef>
          </c:tx>
          <c:spPr>
            <a:solidFill>
              <a:srgbClr val="4655A5"/>
            </a:solidFill>
          </c:spPr>
          <c:invertIfNegative val="0"/>
          <c:dLbls>
            <c:spPr>
              <a:noFill/>
              <a:ln>
                <a:noFill/>
              </a:ln>
              <a:effectLst/>
            </c:spPr>
            <c:txPr>
              <a:bodyPr/>
              <a:lstStyle/>
              <a:p>
                <a:pPr>
                  <a:defRPr sz="1000" b="0">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Post</c:v>
                </c:pt>
                <c:pt idx="2">
                  <c:v>Post</c:v>
                </c:pt>
                <c:pt idx="4">
                  <c:v>Post</c:v>
                </c:pt>
              </c:strCache>
            </c:strRef>
          </c:cat>
          <c:val>
            <c:numRef>
              <c:f>Sheet1!$E$2:$E$6</c:f>
              <c:numCache>
                <c:formatCode>General</c:formatCode>
                <c:ptCount val="5"/>
                <c:pt idx="0">
                  <c:v>33</c:v>
                </c:pt>
                <c:pt idx="2">
                  <c:v>31</c:v>
                </c:pt>
                <c:pt idx="4">
                  <c:v>15</c:v>
                </c:pt>
              </c:numCache>
            </c:numRef>
          </c:val>
        </c:ser>
        <c:dLbls>
          <c:showLegendKey val="0"/>
          <c:showVal val="0"/>
          <c:showCatName val="0"/>
          <c:showSerName val="0"/>
          <c:showPercent val="0"/>
          <c:showBubbleSize val="0"/>
        </c:dLbls>
        <c:gapWidth val="19"/>
        <c:overlap val="100"/>
        <c:axId val="461890344"/>
        <c:axId val="461890736"/>
      </c:barChart>
      <c:catAx>
        <c:axId val="461890344"/>
        <c:scaling>
          <c:orientation val="maxMin"/>
        </c:scaling>
        <c:delete val="1"/>
        <c:axPos val="l"/>
        <c:numFmt formatCode="General" sourceLinked="1"/>
        <c:majorTickMark val="none"/>
        <c:minorTickMark val="none"/>
        <c:tickLblPos val="none"/>
        <c:crossAx val="461890736"/>
        <c:crossesAt val="0"/>
        <c:auto val="1"/>
        <c:lblAlgn val="ctr"/>
        <c:lblOffset val="100"/>
        <c:tickLblSkip val="1"/>
        <c:tickMarkSkip val="1"/>
        <c:noMultiLvlLbl val="0"/>
      </c:catAx>
      <c:valAx>
        <c:axId val="461890736"/>
        <c:scaling>
          <c:orientation val="minMax"/>
          <c:max val="90"/>
          <c:min val="-70"/>
        </c:scaling>
        <c:delete val="1"/>
        <c:axPos val="t"/>
        <c:numFmt formatCode="General" sourceLinked="0"/>
        <c:majorTickMark val="none"/>
        <c:minorTickMark val="none"/>
        <c:tickLblPos val="none"/>
        <c:crossAx val="461890344"/>
        <c:crosses val="autoZero"/>
        <c:crossBetween val="between"/>
      </c:valAx>
      <c:spPr>
        <a:noFill/>
        <a:ln w="25527">
          <a:noFill/>
        </a:ln>
      </c:spPr>
    </c:plotArea>
    <c:plotVisOnly val="1"/>
    <c:dispBlanksAs val="gap"/>
    <c:showDLblsOverMax val="0"/>
  </c:chart>
  <c:spPr>
    <a:noFill/>
    <a:ln>
      <a:noFill/>
    </a:ln>
  </c:spPr>
  <c:txPr>
    <a:bodyPr/>
    <a:lstStyle/>
    <a:p>
      <a:pPr>
        <a:defRPr sz="1809" b="1" i="0" u="none" strike="noStrike" baseline="0">
          <a:solidFill>
            <a:schemeClr val="tx1"/>
          </a:solidFill>
          <a:latin typeface="Arial"/>
          <a:ea typeface="Arial"/>
          <a:cs typeface="Aria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658161220582236E-2"/>
          <c:y val="3.9361446948365214E-2"/>
          <c:w val="0.86861572870318682"/>
          <c:h val="0.82265972306286461"/>
        </c:manualLayout>
      </c:layout>
      <c:barChart>
        <c:barDir val="bar"/>
        <c:grouping val="clustered"/>
        <c:varyColors val="0"/>
        <c:ser>
          <c:idx val="2"/>
          <c:order val="0"/>
          <c:tx>
            <c:strRef>
              <c:f>Sheet1!$B$1</c:f>
              <c:strCache>
                <c:ptCount val="1"/>
                <c:pt idx="0">
                  <c:v>TV/Video</c:v>
                </c:pt>
              </c:strCache>
            </c:strRef>
          </c:tx>
          <c:spPr>
            <a:solidFill>
              <a:srgbClr val="F7911E"/>
            </a:solidFill>
          </c:spPr>
          <c:invertIfNegative val="0"/>
          <c:dLbls>
            <c:spPr>
              <a:noFill/>
              <a:ln>
                <a:noFill/>
              </a:ln>
              <a:effectLst/>
            </c:spPr>
            <c:txPr>
              <a:bodyPr/>
              <a:lstStyle/>
              <a:p>
                <a:pPr>
                  <a:defRPr sz="10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It made me think it’s better to say no to someone than to risk drink driving</c:v>
                </c:pt>
                <c:pt idx="1">
                  <c:v>It would make me less likely to ask someone to drive after they’ve had a drink</c:v>
                </c:pt>
                <c:pt idx="2">
                  <c:v>It made me realise that even one or two drinks can increase my chances of having an accident</c:v>
                </c:pt>
                <c:pt idx="3">
                  <c:v>It made me realise that you don’t have to feel drunk to be a drink driver</c:v>
                </c:pt>
                <c:pt idx="4">
                  <c:v>It would make me less likely to drive after having one or two drinks</c:v>
                </c:pt>
                <c:pt idx="5">
                  <c:v>It made me think about my own driving</c:v>
                </c:pt>
                <c:pt idx="6">
                  <c:v>It made me less confident that I can tell when I am over the legal limit</c:v>
                </c:pt>
                <c:pt idx="7">
                  <c:v>It would make me less likely to offer someone a drink if they’re driving</c:v>
                </c:pt>
              </c:strCache>
            </c:strRef>
          </c:cat>
          <c:val>
            <c:numRef>
              <c:f>Sheet1!$B$2:$B$9</c:f>
              <c:numCache>
                <c:formatCode>General</c:formatCode>
                <c:ptCount val="8"/>
                <c:pt idx="0">
                  <c:v>38</c:v>
                </c:pt>
                <c:pt idx="1">
                  <c:v>32</c:v>
                </c:pt>
                <c:pt idx="2">
                  <c:v>31</c:v>
                </c:pt>
                <c:pt idx="3">
                  <c:v>24</c:v>
                </c:pt>
                <c:pt idx="4">
                  <c:v>28.000000000000004</c:v>
                </c:pt>
                <c:pt idx="5">
                  <c:v>16</c:v>
                </c:pt>
                <c:pt idx="6">
                  <c:v>12</c:v>
                </c:pt>
                <c:pt idx="7">
                  <c:v>29</c:v>
                </c:pt>
              </c:numCache>
            </c:numRef>
          </c:val>
        </c:ser>
        <c:ser>
          <c:idx val="1"/>
          <c:order val="1"/>
          <c:tx>
            <c:strRef>
              <c:f>Sheet1!$C$1</c:f>
              <c:strCache>
                <c:ptCount val="1"/>
                <c:pt idx="0">
                  <c:v>Radio</c:v>
                </c:pt>
              </c:strCache>
            </c:strRef>
          </c:tx>
          <c:spPr>
            <a:solidFill>
              <a:srgbClr val="EF5205"/>
            </a:solidFill>
          </c:spPr>
          <c:invertIfNegative val="0"/>
          <c:dLbls>
            <c:spPr>
              <a:noFill/>
              <a:ln>
                <a:noFill/>
              </a:ln>
              <a:effectLst/>
            </c:spPr>
            <c:txPr>
              <a:bodyPr/>
              <a:lstStyle/>
              <a:p>
                <a:pPr>
                  <a:defRPr sz="10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It made me think it’s better to say no to someone than to risk drink driving</c:v>
                </c:pt>
                <c:pt idx="1">
                  <c:v>It would make me less likely to ask someone to drive after they’ve had a drink</c:v>
                </c:pt>
                <c:pt idx="2">
                  <c:v>It made me realise that even one or two drinks can increase my chances of having an accident</c:v>
                </c:pt>
                <c:pt idx="3">
                  <c:v>It made me realise that you don’t have to feel drunk to be a drink driver</c:v>
                </c:pt>
                <c:pt idx="4">
                  <c:v>It would make me less likely to drive after having one or two drinks</c:v>
                </c:pt>
                <c:pt idx="5">
                  <c:v>It made me think about my own driving</c:v>
                </c:pt>
                <c:pt idx="6">
                  <c:v>It made me less confident that I can tell when I am over the legal limit</c:v>
                </c:pt>
                <c:pt idx="7">
                  <c:v>It would make me less likely to offer someone a drink if they’re driving</c:v>
                </c:pt>
              </c:strCache>
            </c:strRef>
          </c:cat>
          <c:val>
            <c:numRef>
              <c:f>Sheet1!$C$2:$C$9</c:f>
              <c:numCache>
                <c:formatCode>General</c:formatCode>
                <c:ptCount val="8"/>
                <c:pt idx="0">
                  <c:v>35</c:v>
                </c:pt>
                <c:pt idx="1">
                  <c:v>28.999999999999996</c:v>
                </c:pt>
                <c:pt idx="2">
                  <c:v>28.999999999999996</c:v>
                </c:pt>
                <c:pt idx="3">
                  <c:v>19</c:v>
                </c:pt>
                <c:pt idx="4">
                  <c:v>24</c:v>
                </c:pt>
                <c:pt idx="5">
                  <c:v>19</c:v>
                </c:pt>
                <c:pt idx="6">
                  <c:v>10</c:v>
                </c:pt>
                <c:pt idx="7">
                  <c:v>0</c:v>
                </c:pt>
              </c:numCache>
            </c:numRef>
          </c:val>
        </c:ser>
        <c:ser>
          <c:idx val="0"/>
          <c:order val="2"/>
          <c:tx>
            <c:strRef>
              <c:f>Sheet1!$D$1</c:f>
              <c:strCache>
                <c:ptCount val="1"/>
                <c:pt idx="0">
                  <c:v>Poster</c:v>
                </c:pt>
              </c:strCache>
            </c:strRef>
          </c:tx>
          <c:spPr>
            <a:solidFill>
              <a:srgbClr val="F7911E">
                <a:lumMod val="60000"/>
                <a:lumOff val="40000"/>
              </a:srgbClr>
            </a:solidFill>
          </c:spPr>
          <c:invertIfNegative val="0"/>
          <c:dLbls>
            <c:numFmt formatCode="#,##0" sourceLinked="0"/>
            <c:spPr>
              <a:noFill/>
              <a:ln>
                <a:noFill/>
              </a:ln>
              <a:effectLst/>
            </c:spPr>
            <c:txPr>
              <a:bodyPr/>
              <a:lstStyle/>
              <a:p>
                <a:pPr>
                  <a:defRPr sz="10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It made me think it’s better to say no to someone than to risk drink driving</c:v>
                </c:pt>
                <c:pt idx="1">
                  <c:v>It would make me less likely to ask someone to drive after they’ve had a drink</c:v>
                </c:pt>
                <c:pt idx="2">
                  <c:v>It made me realise that even one or two drinks can increase my chances of having an accident</c:v>
                </c:pt>
                <c:pt idx="3">
                  <c:v>It made me realise that you don’t have to feel drunk to be a drink driver</c:v>
                </c:pt>
                <c:pt idx="4">
                  <c:v>It would make me less likely to drive after having one or two drinks</c:v>
                </c:pt>
                <c:pt idx="5">
                  <c:v>It made me think about my own driving</c:v>
                </c:pt>
                <c:pt idx="6">
                  <c:v>It made me less confident that I can tell when I am over the legal limit</c:v>
                </c:pt>
                <c:pt idx="7">
                  <c:v>It would make me less likely to offer someone a drink if they’re driving</c:v>
                </c:pt>
              </c:strCache>
            </c:strRef>
          </c:cat>
          <c:val>
            <c:numRef>
              <c:f>Sheet1!$D$2:$D$9</c:f>
              <c:numCache>
                <c:formatCode>General</c:formatCode>
                <c:ptCount val="8"/>
                <c:pt idx="0">
                  <c:v>22</c:v>
                </c:pt>
                <c:pt idx="1">
                  <c:v>18</c:v>
                </c:pt>
                <c:pt idx="2">
                  <c:v>16</c:v>
                </c:pt>
                <c:pt idx="3">
                  <c:v>15</c:v>
                </c:pt>
                <c:pt idx="4">
                  <c:v>14.000000000000002</c:v>
                </c:pt>
                <c:pt idx="5">
                  <c:v>15</c:v>
                </c:pt>
                <c:pt idx="6">
                  <c:v>9</c:v>
                </c:pt>
                <c:pt idx="7">
                  <c:v>0</c:v>
                </c:pt>
              </c:numCache>
            </c:numRef>
          </c:val>
        </c:ser>
        <c:dLbls>
          <c:showLegendKey val="0"/>
          <c:showVal val="0"/>
          <c:showCatName val="0"/>
          <c:showSerName val="0"/>
          <c:showPercent val="0"/>
          <c:showBubbleSize val="0"/>
        </c:dLbls>
        <c:gapWidth val="20"/>
        <c:axId val="361621120"/>
        <c:axId val="361626608"/>
      </c:barChart>
      <c:catAx>
        <c:axId val="361621120"/>
        <c:scaling>
          <c:orientation val="maxMin"/>
        </c:scaling>
        <c:delete val="1"/>
        <c:axPos val="l"/>
        <c:numFmt formatCode="General" sourceLinked="1"/>
        <c:majorTickMark val="none"/>
        <c:minorTickMark val="none"/>
        <c:tickLblPos val="none"/>
        <c:crossAx val="361626608"/>
        <c:crosses val="autoZero"/>
        <c:auto val="1"/>
        <c:lblAlgn val="ctr"/>
        <c:lblOffset val="100"/>
        <c:noMultiLvlLbl val="0"/>
      </c:catAx>
      <c:valAx>
        <c:axId val="361626608"/>
        <c:scaling>
          <c:orientation val="minMax"/>
          <c:max val="50"/>
        </c:scaling>
        <c:delete val="1"/>
        <c:axPos val="t"/>
        <c:numFmt formatCode="General" sourceLinked="1"/>
        <c:majorTickMark val="out"/>
        <c:minorTickMark val="none"/>
        <c:tickLblPos val="nextTo"/>
        <c:crossAx val="361621120"/>
        <c:crosses val="autoZero"/>
        <c:crossBetween val="between"/>
        <c:majorUnit val="1"/>
      </c:valAx>
    </c:plotArea>
    <c:legend>
      <c:legendPos val="r"/>
      <c:layout>
        <c:manualLayout>
          <c:xMode val="edge"/>
          <c:yMode val="edge"/>
          <c:x val="0.71298748137391688"/>
          <c:y val="0.3488832844093081"/>
          <c:w val="0.27183234559163488"/>
          <c:h val="0.10054834452168293"/>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030879537158707E-2"/>
          <c:y val="3.936142158834733E-2"/>
          <c:w val="0.89460367914048433"/>
          <c:h val="0.82265972306286461"/>
        </c:manualLayout>
      </c:layout>
      <c:barChart>
        <c:barDir val="bar"/>
        <c:grouping val="clustered"/>
        <c:varyColors val="0"/>
        <c:ser>
          <c:idx val="2"/>
          <c:order val="0"/>
          <c:tx>
            <c:strRef>
              <c:f>Sheet1!$B$1</c:f>
              <c:strCache>
                <c:ptCount val="1"/>
                <c:pt idx="0">
                  <c:v>TV/Video</c:v>
                </c:pt>
              </c:strCache>
            </c:strRef>
          </c:tx>
          <c:invertIfNegative val="0"/>
          <c:dLbls>
            <c:spPr>
              <a:noFill/>
              <a:ln>
                <a:noFill/>
              </a:ln>
              <a:effectLst/>
            </c:spPr>
            <c:txPr>
              <a:bodyPr/>
              <a:lstStyle/>
              <a:p>
                <a:pPr>
                  <a:defRPr sz="10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It made me think it’s better to say no to someone than to risk drink driving</c:v>
                </c:pt>
                <c:pt idx="1">
                  <c:v>It would make me less likely to ask someone to drive after they’ve had a drink</c:v>
                </c:pt>
                <c:pt idx="2">
                  <c:v>It made me realise that even one or two drinks can increase my chances of having an accident</c:v>
                </c:pt>
                <c:pt idx="3">
                  <c:v>It made me realise that you don’t have to feel drunk to be a drink driver</c:v>
                </c:pt>
                <c:pt idx="4">
                  <c:v>It would make me less likely to drive after having one or two drinks</c:v>
                </c:pt>
                <c:pt idx="5">
                  <c:v>It made me think about my own driving</c:v>
                </c:pt>
                <c:pt idx="6">
                  <c:v>It made me less confident that I can tell when I am over the legal limit</c:v>
                </c:pt>
                <c:pt idx="7">
                  <c:v>It would make me less likely to offer someone a drink if they’re driving</c:v>
                </c:pt>
              </c:strCache>
            </c:strRef>
          </c:cat>
          <c:val>
            <c:numRef>
              <c:f>Sheet1!$B$2:$B$9</c:f>
              <c:numCache>
                <c:formatCode>General</c:formatCode>
                <c:ptCount val="8"/>
                <c:pt idx="0">
                  <c:v>39</c:v>
                </c:pt>
                <c:pt idx="1">
                  <c:v>28.999999999999996</c:v>
                </c:pt>
                <c:pt idx="2">
                  <c:v>28.999999999999996</c:v>
                </c:pt>
                <c:pt idx="3">
                  <c:v>26</c:v>
                </c:pt>
                <c:pt idx="4">
                  <c:v>23</c:v>
                </c:pt>
                <c:pt idx="5">
                  <c:v>12</c:v>
                </c:pt>
                <c:pt idx="6">
                  <c:v>9</c:v>
                </c:pt>
                <c:pt idx="7">
                  <c:v>29</c:v>
                </c:pt>
              </c:numCache>
            </c:numRef>
          </c:val>
        </c:ser>
        <c:ser>
          <c:idx val="1"/>
          <c:order val="1"/>
          <c:tx>
            <c:strRef>
              <c:f>Sheet1!$C$1</c:f>
              <c:strCache>
                <c:ptCount val="1"/>
                <c:pt idx="0">
                  <c:v>Radio</c:v>
                </c:pt>
              </c:strCache>
            </c:strRef>
          </c:tx>
          <c:spPr>
            <a:solidFill>
              <a:srgbClr val="C50017">
                <a:lumMod val="75000"/>
              </a:srgbClr>
            </a:solidFill>
          </c:spPr>
          <c:invertIfNegative val="0"/>
          <c:dLbls>
            <c:spPr>
              <a:noFill/>
              <a:ln>
                <a:noFill/>
              </a:ln>
              <a:effectLst/>
            </c:spPr>
            <c:txPr>
              <a:bodyPr/>
              <a:lstStyle/>
              <a:p>
                <a:pPr>
                  <a:defRPr sz="10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It made me think it’s better to say no to someone than to risk drink driving</c:v>
                </c:pt>
                <c:pt idx="1">
                  <c:v>It would make me less likely to ask someone to drive after they’ve had a drink</c:v>
                </c:pt>
                <c:pt idx="2">
                  <c:v>It made me realise that even one or two drinks can increase my chances of having an accident</c:v>
                </c:pt>
                <c:pt idx="3">
                  <c:v>It made me realise that you don’t have to feel drunk to be a drink driver</c:v>
                </c:pt>
                <c:pt idx="4">
                  <c:v>It would make me less likely to drive after having one or two drinks</c:v>
                </c:pt>
                <c:pt idx="5">
                  <c:v>It made me think about my own driving</c:v>
                </c:pt>
                <c:pt idx="6">
                  <c:v>It made me less confident that I can tell when I am over the legal limit</c:v>
                </c:pt>
                <c:pt idx="7">
                  <c:v>It would make me less likely to offer someone a drink if they’re driving</c:v>
                </c:pt>
              </c:strCache>
            </c:strRef>
          </c:cat>
          <c:val>
            <c:numRef>
              <c:f>Sheet1!$C$2:$C$9</c:f>
              <c:numCache>
                <c:formatCode>General</c:formatCode>
                <c:ptCount val="8"/>
                <c:pt idx="0">
                  <c:v>37</c:v>
                </c:pt>
                <c:pt idx="1">
                  <c:v>27</c:v>
                </c:pt>
                <c:pt idx="2">
                  <c:v>26</c:v>
                </c:pt>
                <c:pt idx="3">
                  <c:v>23</c:v>
                </c:pt>
                <c:pt idx="4">
                  <c:v>24</c:v>
                </c:pt>
                <c:pt idx="5">
                  <c:v>11</c:v>
                </c:pt>
                <c:pt idx="6">
                  <c:v>9</c:v>
                </c:pt>
                <c:pt idx="7">
                  <c:v>0</c:v>
                </c:pt>
              </c:numCache>
            </c:numRef>
          </c:val>
        </c:ser>
        <c:ser>
          <c:idx val="0"/>
          <c:order val="2"/>
          <c:tx>
            <c:strRef>
              <c:f>Sheet1!$D$1</c:f>
              <c:strCache>
                <c:ptCount val="1"/>
                <c:pt idx="0">
                  <c:v>Poster</c:v>
                </c:pt>
              </c:strCache>
            </c:strRef>
          </c:tx>
          <c:spPr>
            <a:solidFill>
              <a:srgbClr val="C50017">
                <a:lumMod val="50000"/>
              </a:srgbClr>
            </a:solidFill>
          </c:spPr>
          <c:invertIfNegative val="0"/>
          <c:dLbls>
            <c:numFmt formatCode="#,##0" sourceLinked="0"/>
            <c:spPr>
              <a:noFill/>
              <a:ln>
                <a:noFill/>
              </a:ln>
              <a:effectLst/>
            </c:spPr>
            <c:txPr>
              <a:bodyPr/>
              <a:lstStyle/>
              <a:p>
                <a:pPr>
                  <a:defRPr sz="10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It made me think it’s better to say no to someone than to risk drink driving</c:v>
                </c:pt>
                <c:pt idx="1">
                  <c:v>It would make me less likely to ask someone to drive after they’ve had a drink</c:v>
                </c:pt>
                <c:pt idx="2">
                  <c:v>It made me realise that even one or two drinks can increase my chances of having an accident</c:v>
                </c:pt>
                <c:pt idx="3">
                  <c:v>It made me realise that you don’t have to feel drunk to be a drink driver</c:v>
                </c:pt>
                <c:pt idx="4">
                  <c:v>It would make me less likely to drive after having one or two drinks</c:v>
                </c:pt>
                <c:pt idx="5">
                  <c:v>It made me think about my own driving</c:v>
                </c:pt>
                <c:pt idx="6">
                  <c:v>It made me less confident that I can tell when I am over the legal limit</c:v>
                </c:pt>
                <c:pt idx="7">
                  <c:v>It would make me less likely to offer someone a drink if they’re driving</c:v>
                </c:pt>
              </c:strCache>
            </c:strRef>
          </c:cat>
          <c:val>
            <c:numRef>
              <c:f>Sheet1!$D$2:$D$9</c:f>
              <c:numCache>
                <c:formatCode>General</c:formatCode>
                <c:ptCount val="8"/>
                <c:pt idx="0">
                  <c:v>24</c:v>
                </c:pt>
                <c:pt idx="1">
                  <c:v>18</c:v>
                </c:pt>
                <c:pt idx="2">
                  <c:v>17</c:v>
                </c:pt>
                <c:pt idx="3">
                  <c:v>14.000000000000002</c:v>
                </c:pt>
                <c:pt idx="4">
                  <c:v>11</c:v>
                </c:pt>
                <c:pt idx="5">
                  <c:v>9</c:v>
                </c:pt>
                <c:pt idx="6">
                  <c:v>7.0000000000000009</c:v>
                </c:pt>
                <c:pt idx="7">
                  <c:v>0</c:v>
                </c:pt>
              </c:numCache>
            </c:numRef>
          </c:val>
        </c:ser>
        <c:dLbls>
          <c:showLegendKey val="0"/>
          <c:showVal val="0"/>
          <c:showCatName val="0"/>
          <c:showSerName val="0"/>
          <c:showPercent val="0"/>
          <c:showBubbleSize val="0"/>
        </c:dLbls>
        <c:gapWidth val="20"/>
        <c:axId val="361622296"/>
        <c:axId val="361621904"/>
      </c:barChart>
      <c:catAx>
        <c:axId val="361622296"/>
        <c:scaling>
          <c:orientation val="maxMin"/>
        </c:scaling>
        <c:delete val="1"/>
        <c:axPos val="r"/>
        <c:numFmt formatCode="General" sourceLinked="1"/>
        <c:majorTickMark val="none"/>
        <c:minorTickMark val="none"/>
        <c:tickLblPos val="none"/>
        <c:crossAx val="361621904"/>
        <c:crosses val="autoZero"/>
        <c:auto val="1"/>
        <c:lblAlgn val="ctr"/>
        <c:lblOffset val="100"/>
        <c:noMultiLvlLbl val="0"/>
      </c:catAx>
      <c:valAx>
        <c:axId val="361621904"/>
        <c:scaling>
          <c:orientation val="maxMin"/>
          <c:max val="50"/>
        </c:scaling>
        <c:delete val="1"/>
        <c:axPos val="t"/>
        <c:numFmt formatCode="General" sourceLinked="1"/>
        <c:majorTickMark val="out"/>
        <c:minorTickMark val="none"/>
        <c:tickLblPos val="nextTo"/>
        <c:crossAx val="361622296"/>
        <c:crosses val="autoZero"/>
        <c:crossBetween val="between"/>
        <c:majorUnit val="1"/>
      </c:valAx>
    </c:plotArea>
    <c:legend>
      <c:legendPos val="r"/>
      <c:layout>
        <c:manualLayout>
          <c:xMode val="edge"/>
          <c:yMode val="edge"/>
          <c:x val="2.828425868086331E-2"/>
          <c:y val="0.35415098382904836"/>
          <c:w val="0.30172293702923264"/>
          <c:h val="0.10091673157577002"/>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9365633439980502E-2"/>
          <c:y val="0.20489981394736284"/>
          <c:w val="0.91237909636990078"/>
          <c:h val="0.75539714481189935"/>
        </c:manualLayout>
      </c:layout>
      <c:barChart>
        <c:barDir val="bar"/>
        <c:grouping val="stacked"/>
        <c:varyColors val="0"/>
        <c:ser>
          <c:idx val="8"/>
          <c:order val="0"/>
          <c:tx>
            <c:strRef>
              <c:f>Sheet1!$B$1</c:f>
              <c:strCache>
                <c:ptCount val="1"/>
                <c:pt idx="0">
                  <c:v>Disagree slightly</c:v>
                </c:pt>
              </c:strCache>
            </c:strRef>
          </c:tx>
          <c:spPr>
            <a:solidFill>
              <a:srgbClr val="F7911E"/>
            </a:solidFill>
            <a:ln w="25527">
              <a:noFill/>
            </a:ln>
          </c:spPr>
          <c:invertIfNegative val="0"/>
          <c:dLbls>
            <c:numFmt formatCode="#,##0;[White]#,##0" sourceLinked="0"/>
            <c:spPr>
              <a:noFill/>
              <a:ln w="25527">
                <a:noFill/>
              </a:ln>
            </c:spPr>
            <c:txPr>
              <a:bodyPr/>
              <a:lstStyle/>
              <a:p>
                <a:pPr>
                  <a:defRPr sz="10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8"/>
                <c:pt idx="0">
                  <c:v>Pre</c:v>
                </c:pt>
                <c:pt idx="1">
                  <c:v>Post</c:v>
                </c:pt>
                <c:pt idx="3">
                  <c:v>Pre</c:v>
                </c:pt>
                <c:pt idx="4">
                  <c:v>Post</c:v>
                </c:pt>
                <c:pt idx="6">
                  <c:v>Pre</c:v>
                </c:pt>
                <c:pt idx="7">
                  <c:v>Post</c:v>
                </c:pt>
              </c:strCache>
            </c:strRef>
          </c:cat>
          <c:val>
            <c:numRef>
              <c:f>Sheet1!$B$2:$B$15</c:f>
              <c:numCache>
                <c:formatCode>General</c:formatCode>
                <c:ptCount val="14"/>
                <c:pt idx="0">
                  <c:v>-18</c:v>
                </c:pt>
                <c:pt idx="1">
                  <c:v>-25</c:v>
                </c:pt>
                <c:pt idx="3">
                  <c:v>-26</c:v>
                </c:pt>
                <c:pt idx="4">
                  <c:v>-28.000000000000004</c:v>
                </c:pt>
                <c:pt idx="6">
                  <c:v>-28.000000000000004</c:v>
                </c:pt>
                <c:pt idx="7">
                  <c:v>-28.999999999999996</c:v>
                </c:pt>
              </c:numCache>
            </c:numRef>
          </c:val>
        </c:ser>
        <c:ser>
          <c:idx val="0"/>
          <c:order val="1"/>
          <c:tx>
            <c:strRef>
              <c:f>Sheet1!$C$1</c:f>
              <c:strCache>
                <c:ptCount val="1"/>
                <c:pt idx="0">
                  <c:v>Disagree strongly </c:v>
                </c:pt>
              </c:strCache>
            </c:strRef>
          </c:tx>
          <c:spPr>
            <a:solidFill>
              <a:srgbClr val="C50017"/>
            </a:solidFill>
            <a:ln w="25527">
              <a:noFill/>
            </a:ln>
          </c:spPr>
          <c:invertIfNegative val="0"/>
          <c:dLbls>
            <c:dLbl>
              <c:idx val="8"/>
              <c:delete val="1"/>
              <c:extLst>
                <c:ext xmlns:c15="http://schemas.microsoft.com/office/drawing/2012/chart" uri="{CE6537A1-D6FC-4f65-9D91-7224C49458BB}"/>
              </c:extLst>
            </c:dLbl>
            <c:dLbl>
              <c:idx val="12"/>
              <c:numFmt formatCode="#,##0;[White]#,##0" sourceLinked="0"/>
              <c:spPr>
                <a:noFill/>
                <a:ln w="25527">
                  <a:noFill/>
                </a:ln>
              </c:spPr>
              <c:txPr>
                <a:bodyPr/>
                <a:lstStyle/>
                <a:p>
                  <a:pPr>
                    <a:defRPr sz="1000" b="0" i="0" u="none" strike="noStrike" baseline="0">
                      <a:solidFill>
                        <a:schemeClr val="tx1"/>
                      </a:solidFill>
                      <a:latin typeface="+mn-lt"/>
                      <a:ea typeface="Arial"/>
                      <a:cs typeface="Arial"/>
                    </a:defRPr>
                  </a:pPr>
                  <a:endParaRPr lang="en-US"/>
                </a:p>
              </c:txPr>
              <c:dLblPos val="ctr"/>
              <c:showLegendKey val="0"/>
              <c:showVal val="1"/>
              <c:showCatName val="0"/>
              <c:showSerName val="0"/>
              <c:showPercent val="0"/>
              <c:showBubbleSize val="0"/>
            </c:dLbl>
            <c:dLbl>
              <c:idx val="13"/>
              <c:numFmt formatCode="#,##0;[White]#,##0" sourceLinked="0"/>
              <c:spPr>
                <a:noFill/>
                <a:ln w="25527">
                  <a:noFill/>
                </a:ln>
              </c:spPr>
              <c:txPr>
                <a:bodyPr/>
                <a:lstStyle/>
                <a:p>
                  <a:pPr>
                    <a:defRPr sz="1000" b="0" i="0" u="none" strike="noStrike" baseline="0">
                      <a:solidFill>
                        <a:schemeClr val="tx1"/>
                      </a:solidFill>
                      <a:latin typeface="+mn-lt"/>
                      <a:ea typeface="Arial"/>
                      <a:cs typeface="Arial"/>
                    </a:defRPr>
                  </a:pPr>
                  <a:endParaRPr lang="en-US"/>
                </a:p>
              </c:txPr>
              <c:dLblPos val="ctr"/>
              <c:showLegendKey val="0"/>
              <c:showVal val="1"/>
              <c:showCatName val="0"/>
              <c:showSerName val="0"/>
              <c:showPercent val="0"/>
              <c:showBubbleSize val="0"/>
            </c:dLbl>
            <c:numFmt formatCode="#,##0;[White]#,##0" sourceLinked="0"/>
            <c:spPr>
              <a:noFill/>
              <a:ln w="25527">
                <a:noFill/>
              </a:ln>
            </c:spPr>
            <c:txPr>
              <a:bodyPr/>
              <a:lstStyle/>
              <a:p>
                <a:pPr>
                  <a:defRPr sz="1000" b="0" i="0" u="none" strike="noStrike" baseline="0">
                    <a:solidFill>
                      <a:srgbClr val="FFFFFF"/>
                    </a:solidFill>
                    <a:latin typeface="+mn-lt"/>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8"/>
                <c:pt idx="0">
                  <c:v>Pre</c:v>
                </c:pt>
                <c:pt idx="1">
                  <c:v>Post</c:v>
                </c:pt>
                <c:pt idx="3">
                  <c:v>Pre</c:v>
                </c:pt>
                <c:pt idx="4">
                  <c:v>Post</c:v>
                </c:pt>
                <c:pt idx="6">
                  <c:v>Pre</c:v>
                </c:pt>
                <c:pt idx="7">
                  <c:v>Post</c:v>
                </c:pt>
              </c:strCache>
            </c:strRef>
          </c:cat>
          <c:val>
            <c:numRef>
              <c:f>Sheet1!$C$2:$C$15</c:f>
              <c:numCache>
                <c:formatCode>General</c:formatCode>
                <c:ptCount val="14"/>
                <c:pt idx="0">
                  <c:v>-21</c:v>
                </c:pt>
                <c:pt idx="1">
                  <c:v>-21</c:v>
                </c:pt>
                <c:pt idx="3">
                  <c:v>-45</c:v>
                </c:pt>
                <c:pt idx="4">
                  <c:v>-47</c:v>
                </c:pt>
                <c:pt idx="6">
                  <c:v>-42</c:v>
                </c:pt>
                <c:pt idx="7">
                  <c:v>-42</c:v>
                </c:pt>
              </c:numCache>
            </c:numRef>
          </c:val>
        </c:ser>
        <c:ser>
          <c:idx val="1"/>
          <c:order val="2"/>
          <c:tx>
            <c:strRef>
              <c:f>Sheet1!$D$1</c:f>
              <c:strCache>
                <c:ptCount val="1"/>
                <c:pt idx="0">
                  <c:v>Agree slightly</c:v>
                </c:pt>
              </c:strCache>
            </c:strRef>
          </c:tx>
          <c:spPr>
            <a:solidFill>
              <a:srgbClr val="3EB1CC"/>
            </a:solidFill>
            <a:ln w="25527">
              <a:noFill/>
            </a:ln>
          </c:spPr>
          <c:invertIfNegative val="0"/>
          <c:dLbls>
            <c:numFmt formatCode="#,##0" sourceLinked="0"/>
            <c:spPr>
              <a:noFill/>
              <a:ln w="25527">
                <a:noFill/>
              </a:ln>
            </c:spPr>
            <c:txPr>
              <a:bodyPr/>
              <a:lstStyle/>
              <a:p>
                <a:pPr>
                  <a:defRPr sz="10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8"/>
                <c:pt idx="0">
                  <c:v>Pre</c:v>
                </c:pt>
                <c:pt idx="1">
                  <c:v>Post</c:v>
                </c:pt>
                <c:pt idx="3">
                  <c:v>Pre</c:v>
                </c:pt>
                <c:pt idx="4">
                  <c:v>Post</c:v>
                </c:pt>
                <c:pt idx="6">
                  <c:v>Pre</c:v>
                </c:pt>
                <c:pt idx="7">
                  <c:v>Post</c:v>
                </c:pt>
              </c:strCache>
            </c:strRef>
          </c:cat>
          <c:val>
            <c:numRef>
              <c:f>Sheet1!$D$2:$D$15</c:f>
              <c:numCache>
                <c:formatCode>General</c:formatCode>
                <c:ptCount val="14"/>
                <c:pt idx="0">
                  <c:v>25</c:v>
                </c:pt>
                <c:pt idx="1">
                  <c:v>24</c:v>
                </c:pt>
                <c:pt idx="3">
                  <c:v>9</c:v>
                </c:pt>
                <c:pt idx="4">
                  <c:v>6</c:v>
                </c:pt>
                <c:pt idx="6">
                  <c:v>7.0000000000000009</c:v>
                </c:pt>
                <c:pt idx="7">
                  <c:v>9</c:v>
                </c:pt>
              </c:numCache>
            </c:numRef>
          </c:val>
        </c:ser>
        <c:ser>
          <c:idx val="2"/>
          <c:order val="3"/>
          <c:tx>
            <c:strRef>
              <c:f>Sheet1!$E$1</c:f>
              <c:strCache>
                <c:ptCount val="1"/>
                <c:pt idx="0">
                  <c:v>Agree strongly </c:v>
                </c:pt>
              </c:strCache>
            </c:strRef>
          </c:tx>
          <c:spPr>
            <a:solidFill>
              <a:srgbClr val="4655A5"/>
            </a:solidFill>
          </c:spPr>
          <c:invertIfNegative val="0"/>
          <c:dLbls>
            <c:spPr>
              <a:noFill/>
              <a:ln>
                <a:noFill/>
              </a:ln>
              <a:effectLst/>
            </c:spPr>
            <c:txPr>
              <a:bodyPr/>
              <a:lstStyle/>
              <a:p>
                <a:pPr>
                  <a:defRPr sz="1000" b="0">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8"/>
                <c:pt idx="0">
                  <c:v>Pre</c:v>
                </c:pt>
                <c:pt idx="1">
                  <c:v>Post</c:v>
                </c:pt>
                <c:pt idx="3">
                  <c:v>Pre</c:v>
                </c:pt>
                <c:pt idx="4">
                  <c:v>Post</c:v>
                </c:pt>
                <c:pt idx="6">
                  <c:v>Pre</c:v>
                </c:pt>
                <c:pt idx="7">
                  <c:v>Post</c:v>
                </c:pt>
              </c:strCache>
            </c:strRef>
          </c:cat>
          <c:val>
            <c:numRef>
              <c:f>Sheet1!$E$2:$E$15</c:f>
              <c:numCache>
                <c:formatCode>General</c:formatCode>
                <c:ptCount val="14"/>
                <c:pt idx="0">
                  <c:v>8</c:v>
                </c:pt>
                <c:pt idx="1">
                  <c:v>6</c:v>
                </c:pt>
                <c:pt idx="3">
                  <c:v>3</c:v>
                </c:pt>
                <c:pt idx="4">
                  <c:v>2</c:v>
                </c:pt>
                <c:pt idx="6">
                  <c:v>4</c:v>
                </c:pt>
                <c:pt idx="7">
                  <c:v>3</c:v>
                </c:pt>
              </c:numCache>
            </c:numRef>
          </c:val>
        </c:ser>
        <c:dLbls>
          <c:showLegendKey val="0"/>
          <c:showVal val="0"/>
          <c:showCatName val="0"/>
          <c:showSerName val="0"/>
          <c:showPercent val="0"/>
          <c:showBubbleSize val="0"/>
        </c:dLbls>
        <c:gapWidth val="19"/>
        <c:overlap val="100"/>
        <c:axId val="458450064"/>
        <c:axId val="458454376"/>
      </c:barChart>
      <c:catAx>
        <c:axId val="458450064"/>
        <c:scaling>
          <c:orientation val="maxMin"/>
        </c:scaling>
        <c:delete val="1"/>
        <c:axPos val="l"/>
        <c:numFmt formatCode="General" sourceLinked="1"/>
        <c:majorTickMark val="none"/>
        <c:minorTickMark val="none"/>
        <c:tickLblPos val="none"/>
        <c:crossAx val="458454376"/>
        <c:crossesAt val="0"/>
        <c:auto val="1"/>
        <c:lblAlgn val="ctr"/>
        <c:lblOffset val="100"/>
        <c:tickLblSkip val="1"/>
        <c:tickMarkSkip val="1"/>
        <c:noMultiLvlLbl val="0"/>
      </c:catAx>
      <c:valAx>
        <c:axId val="458454376"/>
        <c:scaling>
          <c:orientation val="minMax"/>
          <c:max val="90"/>
          <c:min val="-80"/>
        </c:scaling>
        <c:delete val="1"/>
        <c:axPos val="t"/>
        <c:numFmt formatCode="General" sourceLinked="0"/>
        <c:majorTickMark val="out"/>
        <c:minorTickMark val="none"/>
        <c:tickLblPos val="nextTo"/>
        <c:crossAx val="458450064"/>
        <c:crosses val="autoZero"/>
        <c:crossBetween val="between"/>
      </c:valAx>
      <c:spPr>
        <a:noFill/>
        <a:ln w="25527">
          <a:noFill/>
        </a:ln>
      </c:spPr>
    </c:plotArea>
    <c:plotVisOnly val="1"/>
    <c:dispBlanksAs val="gap"/>
    <c:showDLblsOverMax val="0"/>
  </c:chart>
  <c:spPr>
    <a:noFill/>
    <a:ln>
      <a:noFill/>
    </a:ln>
  </c:spPr>
  <c:txPr>
    <a:bodyPr/>
    <a:lstStyle/>
    <a:p>
      <a:pPr>
        <a:defRPr sz="1809" b="1" i="0" u="none" strike="noStrike" baseline="0">
          <a:solidFill>
            <a:schemeClr val="tx1"/>
          </a:solidFill>
          <a:latin typeface="Arial"/>
          <a:ea typeface="Arial"/>
          <a:cs typeface="Aria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9365633439980502E-2"/>
          <c:y val="0.20489981394736284"/>
          <c:w val="0.91237909636990078"/>
          <c:h val="0.75539714481189935"/>
        </c:manualLayout>
      </c:layout>
      <c:barChart>
        <c:barDir val="bar"/>
        <c:grouping val="stacked"/>
        <c:varyColors val="0"/>
        <c:ser>
          <c:idx val="8"/>
          <c:order val="0"/>
          <c:tx>
            <c:strRef>
              <c:f>Sheet1!$B$1</c:f>
              <c:strCache>
                <c:ptCount val="1"/>
                <c:pt idx="0">
                  <c:v>2 (4)</c:v>
                </c:pt>
              </c:strCache>
            </c:strRef>
          </c:tx>
          <c:spPr>
            <a:solidFill>
              <a:srgbClr val="F7911E"/>
            </a:solidFill>
            <a:ln w="25527">
              <a:noFill/>
            </a:ln>
          </c:spPr>
          <c:invertIfNegative val="0"/>
          <c:dLbls>
            <c:numFmt formatCode="#,##0;[White]#,##0" sourceLinked="0"/>
            <c:spPr>
              <a:noFill/>
              <a:ln w="25527">
                <a:noFill/>
              </a:ln>
            </c:spPr>
            <c:txPr>
              <a:bodyPr/>
              <a:lstStyle/>
              <a:p>
                <a:pPr>
                  <a:defRPr sz="10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pre</c:v>
                </c:pt>
                <c:pt idx="1">
                  <c:v>Post</c:v>
                </c:pt>
                <c:pt idx="3">
                  <c:v>pre</c:v>
                </c:pt>
                <c:pt idx="4">
                  <c:v>Post</c:v>
                </c:pt>
                <c:pt idx="6">
                  <c:v>pre</c:v>
                </c:pt>
                <c:pt idx="7">
                  <c:v>Post</c:v>
                </c:pt>
                <c:pt idx="9">
                  <c:v>pre</c:v>
                </c:pt>
                <c:pt idx="10">
                  <c:v>Post</c:v>
                </c:pt>
                <c:pt idx="12">
                  <c:v>pre</c:v>
                </c:pt>
                <c:pt idx="13">
                  <c:v>Post</c:v>
                </c:pt>
              </c:strCache>
            </c:strRef>
          </c:cat>
          <c:val>
            <c:numRef>
              <c:f>Sheet1!$B$2:$B$15</c:f>
              <c:numCache>
                <c:formatCode>General</c:formatCode>
                <c:ptCount val="14"/>
                <c:pt idx="0">
                  <c:v>-18</c:v>
                </c:pt>
                <c:pt idx="1">
                  <c:v>-18</c:v>
                </c:pt>
                <c:pt idx="3">
                  <c:v>-7.0000000000000009</c:v>
                </c:pt>
                <c:pt idx="4">
                  <c:v>-6</c:v>
                </c:pt>
                <c:pt idx="6">
                  <c:v>-2</c:v>
                </c:pt>
                <c:pt idx="7">
                  <c:v>-2</c:v>
                </c:pt>
                <c:pt idx="9">
                  <c:v>-4</c:v>
                </c:pt>
                <c:pt idx="10">
                  <c:v>-4</c:v>
                </c:pt>
                <c:pt idx="12">
                  <c:v>-3</c:v>
                </c:pt>
                <c:pt idx="13">
                  <c:v>-2</c:v>
                </c:pt>
              </c:numCache>
            </c:numRef>
          </c:val>
        </c:ser>
        <c:ser>
          <c:idx val="0"/>
          <c:order val="1"/>
          <c:tx>
            <c:strRef>
              <c:f>Sheet1!$C$1</c:f>
              <c:strCache>
                <c:ptCount val="1"/>
                <c:pt idx="0">
                  <c:v>1 - Fairly acceptable (5)</c:v>
                </c:pt>
              </c:strCache>
            </c:strRef>
          </c:tx>
          <c:spPr>
            <a:solidFill>
              <a:srgbClr val="C50017"/>
            </a:solidFill>
            <a:ln w="25527">
              <a:noFill/>
            </a:ln>
          </c:spPr>
          <c:invertIfNegative val="0"/>
          <c:dLbls>
            <c:dLbl>
              <c:idx val="8"/>
              <c:delete val="1"/>
              <c:extLst>
                <c:ext xmlns:c15="http://schemas.microsoft.com/office/drawing/2012/chart" uri="{CE6537A1-D6FC-4f65-9D91-7224C49458BB}"/>
              </c:extLst>
            </c:dLbl>
            <c:dLbl>
              <c:idx val="12"/>
              <c:numFmt formatCode="#,##0;[White]#,##0" sourceLinked="0"/>
              <c:spPr>
                <a:noFill/>
                <a:ln w="25527">
                  <a:noFill/>
                </a:ln>
              </c:spPr>
              <c:txPr>
                <a:bodyPr/>
                <a:lstStyle/>
                <a:p>
                  <a:pPr>
                    <a:defRPr sz="1000" b="0" i="0" u="none" strike="noStrike" baseline="0">
                      <a:solidFill>
                        <a:schemeClr val="tx1"/>
                      </a:solidFill>
                      <a:latin typeface="+mn-lt"/>
                      <a:ea typeface="Arial"/>
                      <a:cs typeface="Arial"/>
                    </a:defRPr>
                  </a:pPr>
                  <a:endParaRPr lang="en-US"/>
                </a:p>
              </c:txPr>
              <c:dLblPos val="ctr"/>
              <c:showLegendKey val="0"/>
              <c:showVal val="1"/>
              <c:showCatName val="0"/>
              <c:showSerName val="0"/>
              <c:showPercent val="0"/>
              <c:showBubbleSize val="0"/>
            </c:dLbl>
            <c:dLbl>
              <c:idx val="13"/>
              <c:numFmt formatCode="#,##0;[White]#,##0" sourceLinked="0"/>
              <c:spPr>
                <a:noFill/>
                <a:ln w="25527">
                  <a:noFill/>
                </a:ln>
              </c:spPr>
              <c:txPr>
                <a:bodyPr/>
                <a:lstStyle/>
                <a:p>
                  <a:pPr>
                    <a:defRPr sz="1000" b="0" i="0" u="none" strike="noStrike" baseline="0">
                      <a:solidFill>
                        <a:schemeClr val="tx1"/>
                      </a:solidFill>
                      <a:latin typeface="+mn-lt"/>
                      <a:ea typeface="Arial"/>
                      <a:cs typeface="Arial"/>
                    </a:defRPr>
                  </a:pPr>
                  <a:endParaRPr lang="en-US"/>
                </a:p>
              </c:txPr>
              <c:dLblPos val="ctr"/>
              <c:showLegendKey val="0"/>
              <c:showVal val="1"/>
              <c:showCatName val="0"/>
              <c:showSerName val="0"/>
              <c:showPercent val="0"/>
              <c:showBubbleSize val="0"/>
            </c:dLbl>
            <c:numFmt formatCode="#,##0;[White]#,##0" sourceLinked="0"/>
            <c:spPr>
              <a:noFill/>
              <a:ln w="25527">
                <a:noFill/>
              </a:ln>
            </c:spPr>
            <c:txPr>
              <a:bodyPr/>
              <a:lstStyle/>
              <a:p>
                <a:pPr>
                  <a:defRPr sz="1000" b="0" i="0" u="none" strike="noStrike" baseline="0">
                    <a:solidFill>
                      <a:srgbClr val="FFFFFF"/>
                    </a:solidFill>
                    <a:latin typeface="+mn-lt"/>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pre</c:v>
                </c:pt>
                <c:pt idx="1">
                  <c:v>Post</c:v>
                </c:pt>
                <c:pt idx="3">
                  <c:v>pre</c:v>
                </c:pt>
                <c:pt idx="4">
                  <c:v>Post</c:v>
                </c:pt>
                <c:pt idx="6">
                  <c:v>pre</c:v>
                </c:pt>
                <c:pt idx="7">
                  <c:v>Post</c:v>
                </c:pt>
                <c:pt idx="9">
                  <c:v>pre</c:v>
                </c:pt>
                <c:pt idx="10">
                  <c:v>Post</c:v>
                </c:pt>
                <c:pt idx="12">
                  <c:v>pre</c:v>
                </c:pt>
                <c:pt idx="13">
                  <c:v>Post</c:v>
                </c:pt>
              </c:strCache>
            </c:strRef>
          </c:cat>
          <c:val>
            <c:numRef>
              <c:f>Sheet1!$C$2:$C$15</c:f>
              <c:numCache>
                <c:formatCode>General</c:formatCode>
                <c:ptCount val="14"/>
                <c:pt idx="0">
                  <c:v>-22</c:v>
                </c:pt>
                <c:pt idx="1">
                  <c:v>-17</c:v>
                </c:pt>
                <c:pt idx="3">
                  <c:v>-4</c:v>
                </c:pt>
                <c:pt idx="4">
                  <c:v>-2</c:v>
                </c:pt>
                <c:pt idx="6">
                  <c:v>-2</c:v>
                </c:pt>
                <c:pt idx="7">
                  <c:v>-1</c:v>
                </c:pt>
                <c:pt idx="9">
                  <c:v>-1</c:v>
                </c:pt>
                <c:pt idx="10">
                  <c:v>-1</c:v>
                </c:pt>
                <c:pt idx="12">
                  <c:v>-2</c:v>
                </c:pt>
                <c:pt idx="13">
                  <c:v>-1</c:v>
                </c:pt>
              </c:numCache>
            </c:numRef>
          </c:val>
        </c:ser>
        <c:ser>
          <c:idx val="1"/>
          <c:order val="2"/>
          <c:tx>
            <c:strRef>
              <c:f>Sheet1!$D$1</c:f>
              <c:strCache>
                <c:ptCount val="1"/>
                <c:pt idx="0">
                  <c:v>4 (2)</c:v>
                </c:pt>
              </c:strCache>
            </c:strRef>
          </c:tx>
          <c:spPr>
            <a:solidFill>
              <a:srgbClr val="3EB1CC"/>
            </a:solidFill>
            <a:ln w="25527">
              <a:noFill/>
            </a:ln>
          </c:spPr>
          <c:invertIfNegative val="0"/>
          <c:dLbls>
            <c:numFmt formatCode="#,##0" sourceLinked="0"/>
            <c:spPr>
              <a:noFill/>
              <a:ln w="25527">
                <a:noFill/>
              </a:ln>
            </c:spPr>
            <c:txPr>
              <a:bodyPr/>
              <a:lstStyle/>
              <a:p>
                <a:pPr>
                  <a:defRPr sz="10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pre</c:v>
                </c:pt>
                <c:pt idx="1">
                  <c:v>Post</c:v>
                </c:pt>
                <c:pt idx="3">
                  <c:v>pre</c:v>
                </c:pt>
                <c:pt idx="4">
                  <c:v>Post</c:v>
                </c:pt>
                <c:pt idx="6">
                  <c:v>pre</c:v>
                </c:pt>
                <c:pt idx="7">
                  <c:v>Post</c:v>
                </c:pt>
                <c:pt idx="9">
                  <c:v>pre</c:v>
                </c:pt>
                <c:pt idx="10">
                  <c:v>Post</c:v>
                </c:pt>
                <c:pt idx="12">
                  <c:v>pre</c:v>
                </c:pt>
                <c:pt idx="13">
                  <c:v>Post</c:v>
                </c:pt>
              </c:strCache>
            </c:strRef>
          </c:cat>
          <c:val>
            <c:numRef>
              <c:f>Sheet1!$D$2:$D$15</c:f>
              <c:numCache>
                <c:formatCode>General</c:formatCode>
                <c:ptCount val="14"/>
                <c:pt idx="0">
                  <c:v>15</c:v>
                </c:pt>
                <c:pt idx="1">
                  <c:v>17</c:v>
                </c:pt>
                <c:pt idx="3">
                  <c:v>27</c:v>
                </c:pt>
                <c:pt idx="4">
                  <c:v>26</c:v>
                </c:pt>
                <c:pt idx="6">
                  <c:v>13</c:v>
                </c:pt>
                <c:pt idx="7">
                  <c:v>15</c:v>
                </c:pt>
                <c:pt idx="9">
                  <c:v>21</c:v>
                </c:pt>
                <c:pt idx="10">
                  <c:v>23</c:v>
                </c:pt>
                <c:pt idx="12">
                  <c:v>7.0000000000000009</c:v>
                </c:pt>
                <c:pt idx="13">
                  <c:v>9</c:v>
                </c:pt>
              </c:numCache>
            </c:numRef>
          </c:val>
        </c:ser>
        <c:ser>
          <c:idx val="2"/>
          <c:order val="3"/>
          <c:tx>
            <c:strRef>
              <c:f>Sheet1!$E$1</c:f>
              <c:strCache>
                <c:ptCount val="1"/>
                <c:pt idx="0">
                  <c:v>5 - Extremely unacceptable (1)</c:v>
                </c:pt>
              </c:strCache>
            </c:strRef>
          </c:tx>
          <c:spPr>
            <a:solidFill>
              <a:srgbClr val="4655A5"/>
            </a:solidFill>
          </c:spPr>
          <c:invertIfNegative val="0"/>
          <c:dLbls>
            <c:spPr>
              <a:noFill/>
              <a:ln>
                <a:noFill/>
              </a:ln>
              <a:effectLst/>
            </c:spPr>
            <c:txPr>
              <a:bodyPr/>
              <a:lstStyle/>
              <a:p>
                <a:pPr>
                  <a:defRPr sz="1000" b="0">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pre</c:v>
                </c:pt>
                <c:pt idx="1">
                  <c:v>Post</c:v>
                </c:pt>
                <c:pt idx="3">
                  <c:v>pre</c:v>
                </c:pt>
                <c:pt idx="4">
                  <c:v>Post</c:v>
                </c:pt>
                <c:pt idx="6">
                  <c:v>pre</c:v>
                </c:pt>
                <c:pt idx="7">
                  <c:v>Post</c:v>
                </c:pt>
                <c:pt idx="9">
                  <c:v>pre</c:v>
                </c:pt>
                <c:pt idx="10">
                  <c:v>Post</c:v>
                </c:pt>
                <c:pt idx="12">
                  <c:v>pre</c:v>
                </c:pt>
                <c:pt idx="13">
                  <c:v>Post</c:v>
                </c:pt>
              </c:strCache>
            </c:strRef>
          </c:cat>
          <c:val>
            <c:numRef>
              <c:f>Sheet1!$E$2:$E$15</c:f>
              <c:numCache>
                <c:formatCode>General</c:formatCode>
                <c:ptCount val="14"/>
                <c:pt idx="0">
                  <c:v>20</c:v>
                </c:pt>
                <c:pt idx="1">
                  <c:v>21</c:v>
                </c:pt>
                <c:pt idx="3">
                  <c:v>42</c:v>
                </c:pt>
                <c:pt idx="4">
                  <c:v>45</c:v>
                </c:pt>
                <c:pt idx="6">
                  <c:v>75</c:v>
                </c:pt>
                <c:pt idx="7">
                  <c:v>75</c:v>
                </c:pt>
                <c:pt idx="9">
                  <c:v>60</c:v>
                </c:pt>
                <c:pt idx="10">
                  <c:v>57.999999999999993</c:v>
                </c:pt>
                <c:pt idx="12">
                  <c:v>82</c:v>
                </c:pt>
                <c:pt idx="13">
                  <c:v>82</c:v>
                </c:pt>
              </c:numCache>
            </c:numRef>
          </c:val>
        </c:ser>
        <c:dLbls>
          <c:showLegendKey val="0"/>
          <c:showVal val="0"/>
          <c:showCatName val="0"/>
          <c:showSerName val="0"/>
          <c:showPercent val="0"/>
          <c:showBubbleSize val="0"/>
        </c:dLbls>
        <c:gapWidth val="19"/>
        <c:overlap val="100"/>
        <c:axId val="458456728"/>
        <c:axId val="458450848"/>
      </c:barChart>
      <c:catAx>
        <c:axId val="458456728"/>
        <c:scaling>
          <c:orientation val="maxMin"/>
        </c:scaling>
        <c:delete val="1"/>
        <c:axPos val="l"/>
        <c:numFmt formatCode="General" sourceLinked="1"/>
        <c:majorTickMark val="none"/>
        <c:minorTickMark val="none"/>
        <c:tickLblPos val="none"/>
        <c:crossAx val="458450848"/>
        <c:crossesAt val="0"/>
        <c:auto val="1"/>
        <c:lblAlgn val="ctr"/>
        <c:lblOffset val="100"/>
        <c:tickLblSkip val="1"/>
        <c:tickMarkSkip val="1"/>
        <c:noMultiLvlLbl val="0"/>
      </c:catAx>
      <c:valAx>
        <c:axId val="458450848"/>
        <c:scaling>
          <c:orientation val="minMax"/>
          <c:max val="90"/>
          <c:min val="-70"/>
        </c:scaling>
        <c:delete val="1"/>
        <c:axPos val="t"/>
        <c:numFmt formatCode="General" sourceLinked="0"/>
        <c:majorTickMark val="none"/>
        <c:minorTickMark val="none"/>
        <c:tickLblPos val="none"/>
        <c:crossAx val="458456728"/>
        <c:crosses val="autoZero"/>
        <c:crossBetween val="between"/>
      </c:valAx>
      <c:spPr>
        <a:noFill/>
        <a:ln w="25527">
          <a:noFill/>
        </a:ln>
      </c:spPr>
    </c:plotArea>
    <c:plotVisOnly val="1"/>
    <c:dispBlanksAs val="gap"/>
    <c:showDLblsOverMax val="0"/>
  </c:chart>
  <c:spPr>
    <a:noFill/>
    <a:ln>
      <a:noFill/>
    </a:ln>
  </c:spPr>
  <c:txPr>
    <a:bodyPr/>
    <a:lstStyle/>
    <a:p>
      <a:pPr>
        <a:defRPr sz="1809" b="1" i="0" u="none" strike="noStrike" baseline="0">
          <a:solidFill>
            <a:schemeClr val="tx1"/>
          </a:solidFill>
          <a:latin typeface="Arial"/>
          <a:ea typeface="Arial"/>
          <a:cs typeface="Arial"/>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9365633439980502E-2"/>
          <c:y val="0.20489981394736284"/>
          <c:w val="0.91237909636990078"/>
          <c:h val="0.75539714481189935"/>
        </c:manualLayout>
      </c:layout>
      <c:barChart>
        <c:barDir val="bar"/>
        <c:grouping val="stacked"/>
        <c:varyColors val="0"/>
        <c:ser>
          <c:idx val="8"/>
          <c:order val="0"/>
          <c:tx>
            <c:strRef>
              <c:f>Sheet1!$B$1</c:f>
              <c:strCache>
                <c:ptCount val="1"/>
                <c:pt idx="0">
                  <c:v>Some people I know do this (3)</c:v>
                </c:pt>
              </c:strCache>
            </c:strRef>
          </c:tx>
          <c:spPr>
            <a:solidFill>
              <a:srgbClr val="F7911E"/>
            </a:solidFill>
            <a:ln w="25527">
              <a:noFill/>
            </a:ln>
          </c:spPr>
          <c:invertIfNegative val="0"/>
          <c:dLbls>
            <c:numFmt formatCode="#,##0;[White]#,##0" sourceLinked="0"/>
            <c:spPr>
              <a:noFill/>
              <a:ln w="25527">
                <a:noFill/>
              </a:ln>
            </c:spPr>
            <c:txPr>
              <a:bodyPr/>
              <a:lstStyle/>
              <a:p>
                <a:pPr>
                  <a:defRPr sz="10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PRE</c:v>
                </c:pt>
                <c:pt idx="1">
                  <c:v>POST</c:v>
                </c:pt>
                <c:pt idx="3">
                  <c:v>PRE</c:v>
                </c:pt>
                <c:pt idx="4">
                  <c:v>POST</c:v>
                </c:pt>
                <c:pt idx="6">
                  <c:v>PRE</c:v>
                </c:pt>
                <c:pt idx="7">
                  <c:v>POST</c:v>
                </c:pt>
                <c:pt idx="9">
                  <c:v>PRE</c:v>
                </c:pt>
                <c:pt idx="10">
                  <c:v>POST</c:v>
                </c:pt>
                <c:pt idx="12">
                  <c:v>PRE</c:v>
                </c:pt>
                <c:pt idx="13">
                  <c:v>POST</c:v>
                </c:pt>
              </c:strCache>
            </c:strRef>
          </c:cat>
          <c:val>
            <c:numRef>
              <c:f>Sheet1!$B$2:$B$15</c:f>
              <c:numCache>
                <c:formatCode>General</c:formatCode>
                <c:ptCount val="14"/>
                <c:pt idx="0">
                  <c:v>-25</c:v>
                </c:pt>
                <c:pt idx="1">
                  <c:v>-26</c:v>
                </c:pt>
                <c:pt idx="3">
                  <c:v>-24</c:v>
                </c:pt>
                <c:pt idx="4">
                  <c:v>-20</c:v>
                </c:pt>
                <c:pt idx="6">
                  <c:v>-12</c:v>
                </c:pt>
                <c:pt idx="7">
                  <c:v>-8</c:v>
                </c:pt>
                <c:pt idx="9">
                  <c:v>-15</c:v>
                </c:pt>
                <c:pt idx="10">
                  <c:v>-14.000000000000002</c:v>
                </c:pt>
                <c:pt idx="12">
                  <c:v>-11</c:v>
                </c:pt>
                <c:pt idx="13">
                  <c:v>-9</c:v>
                </c:pt>
              </c:numCache>
            </c:numRef>
          </c:val>
        </c:ser>
        <c:ser>
          <c:idx val="0"/>
          <c:order val="1"/>
          <c:tx>
            <c:strRef>
              <c:f>Sheet1!$C$1</c:f>
              <c:strCache>
                <c:ptCount val="1"/>
                <c:pt idx="0">
                  <c:v>Most people I know do this (4)</c:v>
                </c:pt>
              </c:strCache>
            </c:strRef>
          </c:tx>
          <c:spPr>
            <a:solidFill>
              <a:srgbClr val="C50017"/>
            </a:solidFill>
            <a:ln w="25527">
              <a:noFill/>
            </a:ln>
          </c:spPr>
          <c:invertIfNegative val="0"/>
          <c:dLbls>
            <c:dLbl>
              <c:idx val="8"/>
              <c:delete val="1"/>
              <c:extLst>
                <c:ext xmlns:c15="http://schemas.microsoft.com/office/drawing/2012/chart" uri="{CE6537A1-D6FC-4f65-9D91-7224C49458BB}"/>
              </c:extLst>
            </c:dLbl>
            <c:dLbl>
              <c:idx val="12"/>
              <c:numFmt formatCode="#,##0;[White]#,##0" sourceLinked="0"/>
              <c:spPr>
                <a:noFill/>
                <a:ln w="25527">
                  <a:noFill/>
                </a:ln>
              </c:spPr>
              <c:txPr>
                <a:bodyPr/>
                <a:lstStyle/>
                <a:p>
                  <a:pPr>
                    <a:defRPr sz="1000" b="0" i="0" u="none" strike="noStrike" baseline="0">
                      <a:solidFill>
                        <a:schemeClr val="tx1"/>
                      </a:solidFill>
                      <a:latin typeface="+mn-lt"/>
                      <a:ea typeface="Arial"/>
                      <a:cs typeface="Arial"/>
                    </a:defRPr>
                  </a:pPr>
                  <a:endParaRPr lang="en-US"/>
                </a:p>
              </c:txPr>
              <c:dLblPos val="ctr"/>
              <c:showLegendKey val="0"/>
              <c:showVal val="1"/>
              <c:showCatName val="0"/>
              <c:showSerName val="0"/>
              <c:showPercent val="0"/>
              <c:showBubbleSize val="0"/>
            </c:dLbl>
            <c:dLbl>
              <c:idx val="13"/>
              <c:numFmt formatCode="#,##0;[White]#,##0" sourceLinked="0"/>
              <c:spPr>
                <a:noFill/>
                <a:ln w="25527">
                  <a:noFill/>
                </a:ln>
              </c:spPr>
              <c:txPr>
                <a:bodyPr/>
                <a:lstStyle/>
                <a:p>
                  <a:pPr>
                    <a:defRPr sz="1000" b="0" i="0" u="none" strike="noStrike" baseline="0">
                      <a:solidFill>
                        <a:schemeClr val="tx1"/>
                      </a:solidFill>
                      <a:latin typeface="+mn-lt"/>
                      <a:ea typeface="Arial"/>
                      <a:cs typeface="Arial"/>
                    </a:defRPr>
                  </a:pPr>
                  <a:endParaRPr lang="en-US"/>
                </a:p>
              </c:txPr>
              <c:dLblPos val="ctr"/>
              <c:showLegendKey val="0"/>
              <c:showVal val="1"/>
              <c:showCatName val="0"/>
              <c:showSerName val="0"/>
              <c:showPercent val="0"/>
              <c:showBubbleSize val="0"/>
            </c:dLbl>
            <c:numFmt formatCode="#,##0;[White]#,##0" sourceLinked="0"/>
            <c:spPr>
              <a:noFill/>
              <a:ln w="25527">
                <a:noFill/>
              </a:ln>
            </c:spPr>
            <c:txPr>
              <a:bodyPr/>
              <a:lstStyle/>
              <a:p>
                <a:pPr>
                  <a:defRPr sz="1000" b="0" i="0" u="none" strike="noStrike" baseline="0">
                    <a:solidFill>
                      <a:srgbClr val="FFFFFF"/>
                    </a:solidFill>
                    <a:latin typeface="+mn-lt"/>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PRE</c:v>
                </c:pt>
                <c:pt idx="1">
                  <c:v>POST</c:v>
                </c:pt>
                <c:pt idx="3">
                  <c:v>PRE</c:v>
                </c:pt>
                <c:pt idx="4">
                  <c:v>POST</c:v>
                </c:pt>
                <c:pt idx="6">
                  <c:v>PRE</c:v>
                </c:pt>
                <c:pt idx="7">
                  <c:v>POST</c:v>
                </c:pt>
                <c:pt idx="9">
                  <c:v>PRE</c:v>
                </c:pt>
                <c:pt idx="10">
                  <c:v>POST</c:v>
                </c:pt>
                <c:pt idx="12">
                  <c:v>PRE</c:v>
                </c:pt>
                <c:pt idx="13">
                  <c:v>POST</c:v>
                </c:pt>
              </c:strCache>
            </c:strRef>
          </c:cat>
          <c:val>
            <c:numRef>
              <c:f>Sheet1!$C$2:$C$15</c:f>
              <c:numCache>
                <c:formatCode>General</c:formatCode>
                <c:ptCount val="14"/>
                <c:pt idx="0">
                  <c:v>-27</c:v>
                </c:pt>
                <c:pt idx="1">
                  <c:v>-21</c:v>
                </c:pt>
                <c:pt idx="3">
                  <c:v>-7.0000000000000009</c:v>
                </c:pt>
                <c:pt idx="4">
                  <c:v>-5</c:v>
                </c:pt>
                <c:pt idx="6">
                  <c:v>-3</c:v>
                </c:pt>
                <c:pt idx="7">
                  <c:v>-2</c:v>
                </c:pt>
                <c:pt idx="9">
                  <c:v>-4</c:v>
                </c:pt>
                <c:pt idx="10">
                  <c:v>-4</c:v>
                </c:pt>
                <c:pt idx="12">
                  <c:v>-3</c:v>
                </c:pt>
                <c:pt idx="13">
                  <c:v>-2</c:v>
                </c:pt>
              </c:numCache>
            </c:numRef>
          </c:val>
        </c:ser>
        <c:ser>
          <c:idx val="1"/>
          <c:order val="2"/>
          <c:tx>
            <c:strRef>
              <c:f>Sheet1!$D$1</c:f>
              <c:strCache>
                <c:ptCount val="1"/>
                <c:pt idx="0">
                  <c:v>A few people I know do this (2)</c:v>
                </c:pt>
              </c:strCache>
            </c:strRef>
          </c:tx>
          <c:spPr>
            <a:solidFill>
              <a:srgbClr val="3EB1CC"/>
            </a:solidFill>
            <a:ln w="25527">
              <a:noFill/>
            </a:ln>
          </c:spPr>
          <c:invertIfNegative val="0"/>
          <c:dLbls>
            <c:numFmt formatCode="#,##0" sourceLinked="0"/>
            <c:spPr>
              <a:noFill/>
              <a:ln w="25527">
                <a:noFill/>
              </a:ln>
            </c:spPr>
            <c:txPr>
              <a:bodyPr/>
              <a:lstStyle/>
              <a:p>
                <a:pPr>
                  <a:defRPr sz="10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PRE</c:v>
                </c:pt>
                <c:pt idx="1">
                  <c:v>POST</c:v>
                </c:pt>
                <c:pt idx="3">
                  <c:v>PRE</c:v>
                </c:pt>
                <c:pt idx="4">
                  <c:v>POST</c:v>
                </c:pt>
                <c:pt idx="6">
                  <c:v>PRE</c:v>
                </c:pt>
                <c:pt idx="7">
                  <c:v>POST</c:v>
                </c:pt>
                <c:pt idx="9">
                  <c:v>PRE</c:v>
                </c:pt>
                <c:pt idx="10">
                  <c:v>POST</c:v>
                </c:pt>
                <c:pt idx="12">
                  <c:v>PRE</c:v>
                </c:pt>
                <c:pt idx="13">
                  <c:v>POST</c:v>
                </c:pt>
              </c:strCache>
            </c:strRef>
          </c:cat>
          <c:val>
            <c:numRef>
              <c:f>Sheet1!$D$2:$D$15</c:f>
              <c:numCache>
                <c:formatCode>General</c:formatCode>
                <c:ptCount val="14"/>
                <c:pt idx="0">
                  <c:v>25</c:v>
                </c:pt>
                <c:pt idx="1">
                  <c:v>32</c:v>
                </c:pt>
                <c:pt idx="3">
                  <c:v>28.999999999999996</c:v>
                </c:pt>
                <c:pt idx="4">
                  <c:v>33</c:v>
                </c:pt>
                <c:pt idx="6">
                  <c:v>21</c:v>
                </c:pt>
                <c:pt idx="7">
                  <c:v>21</c:v>
                </c:pt>
                <c:pt idx="9">
                  <c:v>31</c:v>
                </c:pt>
                <c:pt idx="10">
                  <c:v>31</c:v>
                </c:pt>
                <c:pt idx="12">
                  <c:v>23</c:v>
                </c:pt>
                <c:pt idx="13">
                  <c:v>21</c:v>
                </c:pt>
              </c:numCache>
            </c:numRef>
          </c:val>
        </c:ser>
        <c:ser>
          <c:idx val="2"/>
          <c:order val="3"/>
          <c:tx>
            <c:strRef>
              <c:f>Sheet1!$E$1</c:f>
              <c:strCache>
                <c:ptCount val="1"/>
                <c:pt idx="0">
                  <c:v>No one I know does this (1)</c:v>
                </c:pt>
              </c:strCache>
            </c:strRef>
          </c:tx>
          <c:spPr>
            <a:solidFill>
              <a:srgbClr val="4655A5"/>
            </a:solidFill>
          </c:spPr>
          <c:invertIfNegative val="0"/>
          <c:dLbls>
            <c:spPr>
              <a:noFill/>
              <a:ln>
                <a:noFill/>
              </a:ln>
              <a:effectLst/>
            </c:spPr>
            <c:txPr>
              <a:bodyPr/>
              <a:lstStyle/>
              <a:p>
                <a:pPr>
                  <a:defRPr sz="1000" b="0">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PRE</c:v>
                </c:pt>
                <c:pt idx="1">
                  <c:v>POST</c:v>
                </c:pt>
                <c:pt idx="3">
                  <c:v>PRE</c:v>
                </c:pt>
                <c:pt idx="4">
                  <c:v>POST</c:v>
                </c:pt>
                <c:pt idx="6">
                  <c:v>PRE</c:v>
                </c:pt>
                <c:pt idx="7">
                  <c:v>POST</c:v>
                </c:pt>
                <c:pt idx="9">
                  <c:v>PRE</c:v>
                </c:pt>
                <c:pt idx="10">
                  <c:v>POST</c:v>
                </c:pt>
                <c:pt idx="12">
                  <c:v>PRE</c:v>
                </c:pt>
                <c:pt idx="13">
                  <c:v>POST</c:v>
                </c:pt>
              </c:strCache>
            </c:strRef>
          </c:cat>
          <c:val>
            <c:numRef>
              <c:f>Sheet1!$E$2:$E$15</c:f>
              <c:numCache>
                <c:formatCode>General</c:formatCode>
                <c:ptCount val="14"/>
                <c:pt idx="0">
                  <c:v>18</c:v>
                </c:pt>
                <c:pt idx="1">
                  <c:v>15</c:v>
                </c:pt>
                <c:pt idx="3">
                  <c:v>34</c:v>
                </c:pt>
                <c:pt idx="4">
                  <c:v>36</c:v>
                </c:pt>
                <c:pt idx="6">
                  <c:v>57.999999999999993</c:v>
                </c:pt>
                <c:pt idx="7">
                  <c:v>62</c:v>
                </c:pt>
                <c:pt idx="9">
                  <c:v>42</c:v>
                </c:pt>
                <c:pt idx="10">
                  <c:v>43</c:v>
                </c:pt>
                <c:pt idx="12">
                  <c:v>57.999999999999993</c:v>
                </c:pt>
                <c:pt idx="13">
                  <c:v>61</c:v>
                </c:pt>
              </c:numCache>
            </c:numRef>
          </c:val>
        </c:ser>
        <c:dLbls>
          <c:showLegendKey val="0"/>
          <c:showVal val="0"/>
          <c:showCatName val="0"/>
          <c:showSerName val="0"/>
          <c:showPercent val="0"/>
          <c:showBubbleSize val="0"/>
        </c:dLbls>
        <c:gapWidth val="19"/>
        <c:overlap val="100"/>
        <c:axId val="458455160"/>
        <c:axId val="458451632"/>
      </c:barChart>
      <c:catAx>
        <c:axId val="458455160"/>
        <c:scaling>
          <c:orientation val="maxMin"/>
        </c:scaling>
        <c:delete val="1"/>
        <c:axPos val="l"/>
        <c:numFmt formatCode="General" sourceLinked="1"/>
        <c:majorTickMark val="none"/>
        <c:minorTickMark val="none"/>
        <c:tickLblPos val="none"/>
        <c:crossAx val="458451632"/>
        <c:crossesAt val="0"/>
        <c:auto val="1"/>
        <c:lblAlgn val="ctr"/>
        <c:lblOffset val="100"/>
        <c:tickLblSkip val="1"/>
        <c:tickMarkSkip val="1"/>
        <c:noMultiLvlLbl val="0"/>
      </c:catAx>
      <c:valAx>
        <c:axId val="458451632"/>
        <c:scaling>
          <c:orientation val="minMax"/>
          <c:max val="90"/>
          <c:min val="-70"/>
        </c:scaling>
        <c:delete val="1"/>
        <c:axPos val="t"/>
        <c:numFmt formatCode="General" sourceLinked="0"/>
        <c:majorTickMark val="none"/>
        <c:minorTickMark val="none"/>
        <c:tickLblPos val="none"/>
        <c:crossAx val="458455160"/>
        <c:crosses val="autoZero"/>
        <c:crossBetween val="between"/>
      </c:valAx>
      <c:spPr>
        <a:noFill/>
        <a:ln w="25527">
          <a:noFill/>
        </a:ln>
      </c:spPr>
    </c:plotArea>
    <c:plotVisOnly val="1"/>
    <c:dispBlanksAs val="gap"/>
    <c:showDLblsOverMax val="0"/>
  </c:chart>
  <c:spPr>
    <a:noFill/>
    <a:ln>
      <a:noFill/>
    </a:ln>
  </c:spPr>
  <c:txPr>
    <a:bodyPr/>
    <a:lstStyle/>
    <a:p>
      <a:pPr>
        <a:defRPr sz="1809" b="1" i="0" u="none" strike="noStrike" baseline="0">
          <a:solidFill>
            <a:schemeClr val="tx1"/>
          </a:solidFill>
          <a:latin typeface="Arial"/>
          <a:ea typeface="Arial"/>
          <a:cs typeface="Arial"/>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9365633439980502E-2"/>
          <c:y val="0.20489981394736284"/>
          <c:w val="0.91237909636990078"/>
          <c:h val="0.75539714481189935"/>
        </c:manualLayout>
      </c:layout>
      <c:barChart>
        <c:barDir val="bar"/>
        <c:grouping val="stacked"/>
        <c:varyColors val="0"/>
        <c:ser>
          <c:idx val="8"/>
          <c:order val="0"/>
          <c:tx>
            <c:strRef>
              <c:f>Sheet1!$B$1</c:f>
              <c:strCache>
                <c:ptCount val="1"/>
                <c:pt idx="0">
                  <c:v>Disagree slightly</c:v>
                </c:pt>
              </c:strCache>
            </c:strRef>
          </c:tx>
          <c:spPr>
            <a:solidFill>
              <a:srgbClr val="F7911E"/>
            </a:solidFill>
            <a:ln w="25527">
              <a:noFill/>
            </a:ln>
          </c:spPr>
          <c:invertIfNegative val="0"/>
          <c:dLbls>
            <c:numFmt formatCode="#,##0;[White]#,##0" sourceLinked="0"/>
            <c:spPr>
              <a:noFill/>
              <a:ln w="25527">
                <a:noFill/>
              </a:ln>
            </c:spPr>
            <c:txPr>
              <a:bodyPr/>
              <a:lstStyle/>
              <a:p>
                <a:pPr>
                  <a:defRPr sz="10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8"/>
                <c:pt idx="0">
                  <c:v>Pre</c:v>
                </c:pt>
                <c:pt idx="1">
                  <c:v>Post</c:v>
                </c:pt>
                <c:pt idx="3">
                  <c:v>Pre</c:v>
                </c:pt>
                <c:pt idx="4">
                  <c:v>Post</c:v>
                </c:pt>
                <c:pt idx="6">
                  <c:v>Pre</c:v>
                </c:pt>
                <c:pt idx="7">
                  <c:v>Post</c:v>
                </c:pt>
              </c:strCache>
            </c:strRef>
          </c:cat>
          <c:val>
            <c:numRef>
              <c:f>Sheet1!$B$2:$B$15</c:f>
              <c:numCache>
                <c:formatCode>General</c:formatCode>
                <c:ptCount val="14"/>
                <c:pt idx="0">
                  <c:v>-20</c:v>
                </c:pt>
                <c:pt idx="1">
                  <c:v>-23</c:v>
                </c:pt>
                <c:pt idx="3">
                  <c:v>-27</c:v>
                </c:pt>
                <c:pt idx="4">
                  <c:v>-25</c:v>
                </c:pt>
                <c:pt idx="6">
                  <c:v>-32</c:v>
                </c:pt>
                <c:pt idx="7">
                  <c:v>-26</c:v>
                </c:pt>
              </c:numCache>
            </c:numRef>
          </c:val>
        </c:ser>
        <c:ser>
          <c:idx val="0"/>
          <c:order val="1"/>
          <c:tx>
            <c:strRef>
              <c:f>Sheet1!$C$1</c:f>
              <c:strCache>
                <c:ptCount val="1"/>
                <c:pt idx="0">
                  <c:v>Disagree strongly </c:v>
                </c:pt>
              </c:strCache>
            </c:strRef>
          </c:tx>
          <c:spPr>
            <a:solidFill>
              <a:srgbClr val="C50017"/>
            </a:solidFill>
            <a:ln w="25527">
              <a:noFill/>
            </a:ln>
          </c:spPr>
          <c:invertIfNegative val="0"/>
          <c:dLbls>
            <c:dLbl>
              <c:idx val="8"/>
              <c:delete val="1"/>
              <c:extLst>
                <c:ext xmlns:c15="http://schemas.microsoft.com/office/drawing/2012/chart" uri="{CE6537A1-D6FC-4f65-9D91-7224C49458BB}"/>
              </c:extLst>
            </c:dLbl>
            <c:dLbl>
              <c:idx val="12"/>
              <c:numFmt formatCode="#,##0;[White]#,##0" sourceLinked="0"/>
              <c:spPr>
                <a:noFill/>
                <a:ln w="25527">
                  <a:noFill/>
                </a:ln>
              </c:spPr>
              <c:txPr>
                <a:bodyPr/>
                <a:lstStyle/>
                <a:p>
                  <a:pPr>
                    <a:defRPr sz="1000" b="0" i="0" u="none" strike="noStrike" baseline="0">
                      <a:solidFill>
                        <a:schemeClr val="tx1"/>
                      </a:solidFill>
                      <a:latin typeface="+mn-lt"/>
                      <a:ea typeface="Arial"/>
                      <a:cs typeface="Arial"/>
                    </a:defRPr>
                  </a:pPr>
                  <a:endParaRPr lang="en-US"/>
                </a:p>
              </c:txPr>
              <c:dLblPos val="ctr"/>
              <c:showLegendKey val="0"/>
              <c:showVal val="1"/>
              <c:showCatName val="0"/>
              <c:showSerName val="0"/>
              <c:showPercent val="0"/>
              <c:showBubbleSize val="0"/>
            </c:dLbl>
            <c:dLbl>
              <c:idx val="13"/>
              <c:numFmt formatCode="#,##0;[White]#,##0" sourceLinked="0"/>
              <c:spPr>
                <a:noFill/>
                <a:ln w="25527">
                  <a:noFill/>
                </a:ln>
              </c:spPr>
              <c:txPr>
                <a:bodyPr/>
                <a:lstStyle/>
                <a:p>
                  <a:pPr>
                    <a:defRPr sz="1000" b="0" i="0" u="none" strike="noStrike" baseline="0">
                      <a:solidFill>
                        <a:schemeClr val="tx1"/>
                      </a:solidFill>
                      <a:latin typeface="+mn-lt"/>
                      <a:ea typeface="Arial"/>
                      <a:cs typeface="Arial"/>
                    </a:defRPr>
                  </a:pPr>
                  <a:endParaRPr lang="en-US"/>
                </a:p>
              </c:txPr>
              <c:dLblPos val="ctr"/>
              <c:showLegendKey val="0"/>
              <c:showVal val="1"/>
              <c:showCatName val="0"/>
              <c:showSerName val="0"/>
              <c:showPercent val="0"/>
              <c:showBubbleSize val="0"/>
            </c:dLbl>
            <c:numFmt formatCode="#,##0;[White]#,##0" sourceLinked="0"/>
            <c:spPr>
              <a:noFill/>
              <a:ln w="25527">
                <a:noFill/>
              </a:ln>
            </c:spPr>
            <c:txPr>
              <a:bodyPr/>
              <a:lstStyle/>
              <a:p>
                <a:pPr>
                  <a:defRPr sz="1000" b="0" i="0" u="none" strike="noStrike" baseline="0">
                    <a:solidFill>
                      <a:srgbClr val="FFFFFF"/>
                    </a:solidFill>
                    <a:latin typeface="+mn-lt"/>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8"/>
                <c:pt idx="0">
                  <c:v>Pre</c:v>
                </c:pt>
                <c:pt idx="1">
                  <c:v>Post</c:v>
                </c:pt>
                <c:pt idx="3">
                  <c:v>Pre</c:v>
                </c:pt>
                <c:pt idx="4">
                  <c:v>Post</c:v>
                </c:pt>
                <c:pt idx="6">
                  <c:v>Pre</c:v>
                </c:pt>
                <c:pt idx="7">
                  <c:v>Post</c:v>
                </c:pt>
              </c:strCache>
            </c:strRef>
          </c:cat>
          <c:val>
            <c:numRef>
              <c:f>Sheet1!$C$2:$C$15</c:f>
              <c:numCache>
                <c:formatCode>General</c:formatCode>
                <c:ptCount val="14"/>
                <c:pt idx="0">
                  <c:v>-11</c:v>
                </c:pt>
                <c:pt idx="1">
                  <c:v>-15</c:v>
                </c:pt>
                <c:pt idx="3">
                  <c:v>-31</c:v>
                </c:pt>
                <c:pt idx="4">
                  <c:v>-40</c:v>
                </c:pt>
                <c:pt idx="6">
                  <c:v>-30</c:v>
                </c:pt>
                <c:pt idx="7">
                  <c:v>-39</c:v>
                </c:pt>
              </c:numCache>
            </c:numRef>
          </c:val>
        </c:ser>
        <c:ser>
          <c:idx val="1"/>
          <c:order val="2"/>
          <c:tx>
            <c:strRef>
              <c:f>Sheet1!$D$1</c:f>
              <c:strCache>
                <c:ptCount val="1"/>
                <c:pt idx="0">
                  <c:v>Agree slightly</c:v>
                </c:pt>
              </c:strCache>
            </c:strRef>
          </c:tx>
          <c:spPr>
            <a:solidFill>
              <a:srgbClr val="3EB1CC"/>
            </a:solidFill>
            <a:ln w="25527">
              <a:noFill/>
            </a:ln>
          </c:spPr>
          <c:invertIfNegative val="0"/>
          <c:dLbls>
            <c:numFmt formatCode="#,##0" sourceLinked="0"/>
            <c:spPr>
              <a:noFill/>
              <a:ln w="25527">
                <a:noFill/>
              </a:ln>
            </c:spPr>
            <c:txPr>
              <a:bodyPr/>
              <a:lstStyle/>
              <a:p>
                <a:pPr>
                  <a:defRPr sz="10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8"/>
                <c:pt idx="0">
                  <c:v>Pre</c:v>
                </c:pt>
                <c:pt idx="1">
                  <c:v>Post</c:v>
                </c:pt>
                <c:pt idx="3">
                  <c:v>Pre</c:v>
                </c:pt>
                <c:pt idx="4">
                  <c:v>Post</c:v>
                </c:pt>
                <c:pt idx="6">
                  <c:v>Pre</c:v>
                </c:pt>
                <c:pt idx="7">
                  <c:v>Post</c:v>
                </c:pt>
              </c:strCache>
            </c:strRef>
          </c:cat>
          <c:val>
            <c:numRef>
              <c:f>Sheet1!$D$2:$D$15</c:f>
              <c:numCache>
                <c:formatCode>General</c:formatCode>
                <c:ptCount val="14"/>
                <c:pt idx="0">
                  <c:v>32</c:v>
                </c:pt>
                <c:pt idx="1">
                  <c:v>28.999999999999996</c:v>
                </c:pt>
                <c:pt idx="3">
                  <c:v>13</c:v>
                </c:pt>
                <c:pt idx="4">
                  <c:v>11</c:v>
                </c:pt>
                <c:pt idx="6">
                  <c:v>14.000000000000002</c:v>
                </c:pt>
                <c:pt idx="7">
                  <c:v>10</c:v>
                </c:pt>
              </c:numCache>
            </c:numRef>
          </c:val>
        </c:ser>
        <c:ser>
          <c:idx val="2"/>
          <c:order val="3"/>
          <c:tx>
            <c:strRef>
              <c:f>Sheet1!$E$1</c:f>
              <c:strCache>
                <c:ptCount val="1"/>
                <c:pt idx="0">
                  <c:v>Agree strongly </c:v>
                </c:pt>
              </c:strCache>
            </c:strRef>
          </c:tx>
          <c:spPr>
            <a:solidFill>
              <a:srgbClr val="4655A5"/>
            </a:solidFill>
          </c:spPr>
          <c:invertIfNegative val="0"/>
          <c:dLbls>
            <c:spPr>
              <a:noFill/>
              <a:ln>
                <a:noFill/>
              </a:ln>
              <a:effectLst/>
            </c:spPr>
            <c:txPr>
              <a:bodyPr/>
              <a:lstStyle/>
              <a:p>
                <a:pPr>
                  <a:defRPr sz="1000" b="0">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8"/>
                <c:pt idx="0">
                  <c:v>Pre</c:v>
                </c:pt>
                <c:pt idx="1">
                  <c:v>Post</c:v>
                </c:pt>
                <c:pt idx="3">
                  <c:v>Pre</c:v>
                </c:pt>
                <c:pt idx="4">
                  <c:v>Post</c:v>
                </c:pt>
                <c:pt idx="6">
                  <c:v>Pre</c:v>
                </c:pt>
                <c:pt idx="7">
                  <c:v>Post</c:v>
                </c:pt>
              </c:strCache>
            </c:strRef>
          </c:cat>
          <c:val>
            <c:numRef>
              <c:f>Sheet1!$E$2:$E$15</c:f>
              <c:numCache>
                <c:formatCode>General</c:formatCode>
                <c:ptCount val="14"/>
                <c:pt idx="0">
                  <c:v>12</c:v>
                </c:pt>
                <c:pt idx="1">
                  <c:v>10</c:v>
                </c:pt>
                <c:pt idx="3">
                  <c:v>7.0000000000000009</c:v>
                </c:pt>
                <c:pt idx="4">
                  <c:v>5</c:v>
                </c:pt>
                <c:pt idx="6">
                  <c:v>8</c:v>
                </c:pt>
                <c:pt idx="7">
                  <c:v>6</c:v>
                </c:pt>
              </c:numCache>
            </c:numRef>
          </c:val>
        </c:ser>
        <c:dLbls>
          <c:showLegendKey val="0"/>
          <c:showVal val="0"/>
          <c:showCatName val="0"/>
          <c:showSerName val="0"/>
          <c:showPercent val="0"/>
          <c:showBubbleSize val="0"/>
        </c:dLbls>
        <c:gapWidth val="19"/>
        <c:overlap val="100"/>
        <c:axId val="458452416"/>
        <c:axId val="458452808"/>
      </c:barChart>
      <c:catAx>
        <c:axId val="458452416"/>
        <c:scaling>
          <c:orientation val="maxMin"/>
        </c:scaling>
        <c:delete val="1"/>
        <c:axPos val="l"/>
        <c:numFmt formatCode="General" sourceLinked="1"/>
        <c:majorTickMark val="none"/>
        <c:minorTickMark val="none"/>
        <c:tickLblPos val="none"/>
        <c:crossAx val="458452808"/>
        <c:crossesAt val="0"/>
        <c:auto val="1"/>
        <c:lblAlgn val="ctr"/>
        <c:lblOffset val="100"/>
        <c:tickLblSkip val="1"/>
        <c:tickMarkSkip val="1"/>
        <c:noMultiLvlLbl val="0"/>
      </c:catAx>
      <c:valAx>
        <c:axId val="458452808"/>
        <c:scaling>
          <c:orientation val="minMax"/>
          <c:max val="90"/>
          <c:min val="-70"/>
        </c:scaling>
        <c:delete val="1"/>
        <c:axPos val="t"/>
        <c:numFmt formatCode="General" sourceLinked="0"/>
        <c:majorTickMark val="none"/>
        <c:minorTickMark val="none"/>
        <c:tickLblPos val="none"/>
        <c:crossAx val="458452416"/>
        <c:crosses val="autoZero"/>
        <c:crossBetween val="between"/>
      </c:valAx>
      <c:spPr>
        <a:noFill/>
        <a:ln w="25527">
          <a:noFill/>
        </a:ln>
      </c:spPr>
    </c:plotArea>
    <c:plotVisOnly val="1"/>
    <c:dispBlanksAs val="gap"/>
    <c:showDLblsOverMax val="0"/>
  </c:chart>
  <c:spPr>
    <a:noFill/>
    <a:ln>
      <a:noFill/>
    </a:ln>
  </c:spPr>
  <c:txPr>
    <a:bodyPr/>
    <a:lstStyle/>
    <a:p>
      <a:pPr>
        <a:defRPr sz="1809" b="1" i="0" u="none" strike="noStrike" baseline="0">
          <a:solidFill>
            <a:schemeClr val="tx1"/>
          </a:solidFill>
          <a:latin typeface="Arial"/>
          <a:ea typeface="Arial"/>
          <a:cs typeface="Arial"/>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9365633439980502E-2"/>
          <c:y val="0.20489981394736284"/>
          <c:w val="0.91237909636990078"/>
          <c:h val="0.75539714481189935"/>
        </c:manualLayout>
      </c:layout>
      <c:barChart>
        <c:barDir val="bar"/>
        <c:grouping val="stacked"/>
        <c:varyColors val="0"/>
        <c:ser>
          <c:idx val="8"/>
          <c:order val="0"/>
          <c:tx>
            <c:strRef>
              <c:f>Sheet1!$B$1</c:f>
              <c:strCache>
                <c:ptCount val="1"/>
                <c:pt idx="0">
                  <c:v>Disagree slightly</c:v>
                </c:pt>
              </c:strCache>
            </c:strRef>
          </c:tx>
          <c:spPr>
            <a:solidFill>
              <a:srgbClr val="F7911E"/>
            </a:solidFill>
            <a:ln w="25527">
              <a:noFill/>
            </a:ln>
          </c:spPr>
          <c:invertIfNegative val="0"/>
          <c:dLbls>
            <c:numFmt formatCode="#,##0;[White]#,##0" sourceLinked="0"/>
            <c:spPr>
              <a:noFill/>
              <a:ln w="25527">
                <a:noFill/>
              </a:ln>
            </c:spPr>
            <c:txPr>
              <a:bodyPr/>
              <a:lstStyle/>
              <a:p>
                <a:pPr>
                  <a:defRPr sz="10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Pre</c:v>
                </c:pt>
                <c:pt idx="1">
                  <c:v>Post</c:v>
                </c:pt>
                <c:pt idx="3">
                  <c:v>Pre</c:v>
                </c:pt>
                <c:pt idx="4">
                  <c:v>Post</c:v>
                </c:pt>
                <c:pt idx="6">
                  <c:v>Pre</c:v>
                </c:pt>
                <c:pt idx="7">
                  <c:v>Post</c:v>
                </c:pt>
                <c:pt idx="9">
                  <c:v>Pre</c:v>
                </c:pt>
                <c:pt idx="10">
                  <c:v>Post</c:v>
                </c:pt>
                <c:pt idx="12">
                  <c:v>Pre</c:v>
                </c:pt>
                <c:pt idx="13">
                  <c:v>Post</c:v>
                </c:pt>
              </c:strCache>
            </c:strRef>
          </c:cat>
          <c:val>
            <c:numRef>
              <c:f>Sheet1!$B$2:$B$15</c:f>
              <c:numCache>
                <c:formatCode>General</c:formatCode>
                <c:ptCount val="14"/>
                <c:pt idx="0">
                  <c:v>-17</c:v>
                </c:pt>
                <c:pt idx="1">
                  <c:v>-15</c:v>
                </c:pt>
                <c:pt idx="3">
                  <c:v>-11</c:v>
                </c:pt>
                <c:pt idx="4">
                  <c:v>-11</c:v>
                </c:pt>
                <c:pt idx="6">
                  <c:v>-8</c:v>
                </c:pt>
                <c:pt idx="7">
                  <c:v>-6</c:v>
                </c:pt>
                <c:pt idx="9">
                  <c:v>-9</c:v>
                </c:pt>
                <c:pt idx="10">
                  <c:v>-7.0000000000000009</c:v>
                </c:pt>
                <c:pt idx="12">
                  <c:v>-8</c:v>
                </c:pt>
                <c:pt idx="13">
                  <c:v>-4</c:v>
                </c:pt>
              </c:numCache>
            </c:numRef>
          </c:val>
        </c:ser>
        <c:ser>
          <c:idx val="0"/>
          <c:order val="1"/>
          <c:tx>
            <c:strRef>
              <c:f>Sheet1!$C$1</c:f>
              <c:strCache>
                <c:ptCount val="1"/>
                <c:pt idx="0">
                  <c:v>Disagree strongly </c:v>
                </c:pt>
              </c:strCache>
            </c:strRef>
          </c:tx>
          <c:spPr>
            <a:solidFill>
              <a:srgbClr val="C50017"/>
            </a:solidFill>
            <a:ln w="25527">
              <a:noFill/>
            </a:ln>
          </c:spPr>
          <c:invertIfNegative val="0"/>
          <c:dLbls>
            <c:dLbl>
              <c:idx val="8"/>
              <c:delete val="1"/>
              <c:extLst>
                <c:ext xmlns:c15="http://schemas.microsoft.com/office/drawing/2012/chart" uri="{CE6537A1-D6FC-4f65-9D91-7224C49458BB}"/>
              </c:extLst>
            </c:dLbl>
            <c:dLbl>
              <c:idx val="12"/>
              <c:numFmt formatCode="#,##0;[White]#,##0" sourceLinked="0"/>
              <c:spPr>
                <a:noFill/>
                <a:ln w="25527">
                  <a:noFill/>
                </a:ln>
              </c:spPr>
              <c:txPr>
                <a:bodyPr/>
                <a:lstStyle/>
                <a:p>
                  <a:pPr>
                    <a:defRPr sz="1000" b="0" i="0" u="none" strike="noStrike" baseline="0">
                      <a:solidFill>
                        <a:schemeClr val="tx1"/>
                      </a:solidFill>
                      <a:latin typeface="+mn-lt"/>
                      <a:ea typeface="Arial"/>
                      <a:cs typeface="Arial"/>
                    </a:defRPr>
                  </a:pPr>
                  <a:endParaRPr lang="en-US"/>
                </a:p>
              </c:txPr>
              <c:dLblPos val="ctr"/>
              <c:showLegendKey val="0"/>
              <c:showVal val="1"/>
              <c:showCatName val="0"/>
              <c:showSerName val="0"/>
              <c:showPercent val="0"/>
              <c:showBubbleSize val="0"/>
            </c:dLbl>
            <c:dLbl>
              <c:idx val="13"/>
              <c:numFmt formatCode="#,##0;[White]#,##0" sourceLinked="0"/>
              <c:spPr>
                <a:noFill/>
                <a:ln w="25527">
                  <a:noFill/>
                </a:ln>
              </c:spPr>
              <c:txPr>
                <a:bodyPr/>
                <a:lstStyle/>
                <a:p>
                  <a:pPr>
                    <a:defRPr sz="1000" b="0" i="0" u="none" strike="noStrike" baseline="0">
                      <a:solidFill>
                        <a:schemeClr val="tx1"/>
                      </a:solidFill>
                      <a:latin typeface="+mn-lt"/>
                      <a:ea typeface="Arial"/>
                      <a:cs typeface="Arial"/>
                    </a:defRPr>
                  </a:pPr>
                  <a:endParaRPr lang="en-US"/>
                </a:p>
              </c:txPr>
              <c:dLblPos val="ctr"/>
              <c:showLegendKey val="0"/>
              <c:showVal val="1"/>
              <c:showCatName val="0"/>
              <c:showSerName val="0"/>
              <c:showPercent val="0"/>
              <c:showBubbleSize val="0"/>
            </c:dLbl>
            <c:numFmt formatCode="#,##0;[White]#,##0" sourceLinked="0"/>
            <c:spPr>
              <a:noFill/>
              <a:ln w="25527">
                <a:noFill/>
              </a:ln>
            </c:spPr>
            <c:txPr>
              <a:bodyPr/>
              <a:lstStyle/>
              <a:p>
                <a:pPr>
                  <a:defRPr sz="1000" b="0" i="0" u="none" strike="noStrike" baseline="0">
                    <a:solidFill>
                      <a:srgbClr val="FFFFFF"/>
                    </a:solidFill>
                    <a:latin typeface="+mn-lt"/>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Pre</c:v>
                </c:pt>
                <c:pt idx="1">
                  <c:v>Post</c:v>
                </c:pt>
                <c:pt idx="3">
                  <c:v>Pre</c:v>
                </c:pt>
                <c:pt idx="4">
                  <c:v>Post</c:v>
                </c:pt>
                <c:pt idx="6">
                  <c:v>Pre</c:v>
                </c:pt>
                <c:pt idx="7">
                  <c:v>Post</c:v>
                </c:pt>
                <c:pt idx="9">
                  <c:v>Pre</c:v>
                </c:pt>
                <c:pt idx="10">
                  <c:v>Post</c:v>
                </c:pt>
                <c:pt idx="12">
                  <c:v>Pre</c:v>
                </c:pt>
                <c:pt idx="13">
                  <c:v>Post</c:v>
                </c:pt>
              </c:strCache>
            </c:strRef>
          </c:cat>
          <c:val>
            <c:numRef>
              <c:f>Sheet1!$C$2:$C$15</c:f>
              <c:numCache>
                <c:formatCode>General</c:formatCode>
                <c:ptCount val="14"/>
                <c:pt idx="0">
                  <c:v>-8</c:v>
                </c:pt>
                <c:pt idx="1">
                  <c:v>-9</c:v>
                </c:pt>
                <c:pt idx="3">
                  <c:v>-11</c:v>
                </c:pt>
                <c:pt idx="4">
                  <c:v>-11</c:v>
                </c:pt>
                <c:pt idx="6">
                  <c:v>-18</c:v>
                </c:pt>
                <c:pt idx="7">
                  <c:v>-15</c:v>
                </c:pt>
                <c:pt idx="9">
                  <c:v>-13</c:v>
                </c:pt>
                <c:pt idx="10">
                  <c:v>-12</c:v>
                </c:pt>
                <c:pt idx="12">
                  <c:v>-17</c:v>
                </c:pt>
                <c:pt idx="13">
                  <c:v>-16</c:v>
                </c:pt>
              </c:numCache>
            </c:numRef>
          </c:val>
        </c:ser>
        <c:ser>
          <c:idx val="1"/>
          <c:order val="2"/>
          <c:tx>
            <c:strRef>
              <c:f>Sheet1!$D$1</c:f>
              <c:strCache>
                <c:ptCount val="1"/>
                <c:pt idx="0">
                  <c:v>Agree slightly</c:v>
                </c:pt>
              </c:strCache>
            </c:strRef>
          </c:tx>
          <c:spPr>
            <a:solidFill>
              <a:srgbClr val="3EB1CC"/>
            </a:solidFill>
            <a:ln w="25527">
              <a:noFill/>
            </a:ln>
          </c:spPr>
          <c:invertIfNegative val="0"/>
          <c:dLbls>
            <c:numFmt formatCode="#,##0" sourceLinked="0"/>
            <c:spPr>
              <a:noFill/>
              <a:ln w="25527">
                <a:noFill/>
              </a:ln>
            </c:spPr>
            <c:txPr>
              <a:bodyPr/>
              <a:lstStyle/>
              <a:p>
                <a:pPr>
                  <a:defRPr sz="10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Pre</c:v>
                </c:pt>
                <c:pt idx="1">
                  <c:v>Post</c:v>
                </c:pt>
                <c:pt idx="3">
                  <c:v>Pre</c:v>
                </c:pt>
                <c:pt idx="4">
                  <c:v>Post</c:v>
                </c:pt>
                <c:pt idx="6">
                  <c:v>Pre</c:v>
                </c:pt>
                <c:pt idx="7">
                  <c:v>Post</c:v>
                </c:pt>
                <c:pt idx="9">
                  <c:v>Pre</c:v>
                </c:pt>
                <c:pt idx="10">
                  <c:v>Post</c:v>
                </c:pt>
                <c:pt idx="12">
                  <c:v>Pre</c:v>
                </c:pt>
                <c:pt idx="13">
                  <c:v>Post</c:v>
                </c:pt>
              </c:strCache>
            </c:strRef>
          </c:cat>
          <c:val>
            <c:numRef>
              <c:f>Sheet1!$D$2:$D$15</c:f>
              <c:numCache>
                <c:formatCode>General</c:formatCode>
                <c:ptCount val="14"/>
                <c:pt idx="0">
                  <c:v>31</c:v>
                </c:pt>
                <c:pt idx="1">
                  <c:v>36</c:v>
                </c:pt>
                <c:pt idx="3">
                  <c:v>30</c:v>
                </c:pt>
                <c:pt idx="4">
                  <c:v>28.999999999999996</c:v>
                </c:pt>
                <c:pt idx="6">
                  <c:v>15</c:v>
                </c:pt>
                <c:pt idx="7">
                  <c:v>14.000000000000002</c:v>
                </c:pt>
                <c:pt idx="9">
                  <c:v>26</c:v>
                </c:pt>
                <c:pt idx="10">
                  <c:v>28.000000000000004</c:v>
                </c:pt>
                <c:pt idx="12">
                  <c:v>14.000000000000002</c:v>
                </c:pt>
                <c:pt idx="13">
                  <c:v>13</c:v>
                </c:pt>
              </c:numCache>
            </c:numRef>
          </c:val>
        </c:ser>
        <c:ser>
          <c:idx val="2"/>
          <c:order val="3"/>
          <c:tx>
            <c:strRef>
              <c:f>Sheet1!$E$1</c:f>
              <c:strCache>
                <c:ptCount val="1"/>
                <c:pt idx="0">
                  <c:v>Agree strongly </c:v>
                </c:pt>
              </c:strCache>
            </c:strRef>
          </c:tx>
          <c:spPr>
            <a:solidFill>
              <a:srgbClr val="4655A5"/>
            </a:solidFill>
          </c:spPr>
          <c:invertIfNegative val="0"/>
          <c:dLbls>
            <c:spPr>
              <a:noFill/>
              <a:ln>
                <a:noFill/>
              </a:ln>
              <a:effectLst/>
            </c:spPr>
            <c:txPr>
              <a:bodyPr/>
              <a:lstStyle/>
              <a:p>
                <a:pPr>
                  <a:defRPr sz="1000" b="0">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Pre</c:v>
                </c:pt>
                <c:pt idx="1">
                  <c:v>Post</c:v>
                </c:pt>
                <c:pt idx="3">
                  <c:v>Pre</c:v>
                </c:pt>
                <c:pt idx="4">
                  <c:v>Post</c:v>
                </c:pt>
                <c:pt idx="6">
                  <c:v>Pre</c:v>
                </c:pt>
                <c:pt idx="7">
                  <c:v>Post</c:v>
                </c:pt>
                <c:pt idx="9">
                  <c:v>Pre</c:v>
                </c:pt>
                <c:pt idx="10">
                  <c:v>Post</c:v>
                </c:pt>
                <c:pt idx="12">
                  <c:v>Pre</c:v>
                </c:pt>
                <c:pt idx="13">
                  <c:v>Post</c:v>
                </c:pt>
              </c:strCache>
            </c:strRef>
          </c:cat>
          <c:val>
            <c:numRef>
              <c:f>Sheet1!$E$2:$E$15</c:f>
              <c:numCache>
                <c:formatCode>General</c:formatCode>
                <c:ptCount val="14"/>
                <c:pt idx="0">
                  <c:v>17</c:v>
                </c:pt>
                <c:pt idx="1">
                  <c:v>16</c:v>
                </c:pt>
                <c:pt idx="3">
                  <c:v>31</c:v>
                </c:pt>
                <c:pt idx="4">
                  <c:v>34</c:v>
                </c:pt>
                <c:pt idx="6">
                  <c:v>49</c:v>
                </c:pt>
                <c:pt idx="7">
                  <c:v>55.000000000000007</c:v>
                </c:pt>
                <c:pt idx="9">
                  <c:v>36</c:v>
                </c:pt>
                <c:pt idx="10">
                  <c:v>39</c:v>
                </c:pt>
                <c:pt idx="12">
                  <c:v>51</c:v>
                </c:pt>
                <c:pt idx="13">
                  <c:v>56.999999999999993</c:v>
                </c:pt>
              </c:numCache>
            </c:numRef>
          </c:val>
        </c:ser>
        <c:dLbls>
          <c:showLegendKey val="0"/>
          <c:showVal val="0"/>
          <c:showCatName val="0"/>
          <c:showSerName val="0"/>
          <c:showPercent val="0"/>
          <c:showBubbleSize val="0"/>
        </c:dLbls>
        <c:gapWidth val="19"/>
        <c:overlap val="100"/>
        <c:axId val="458453200"/>
        <c:axId val="458457120"/>
      </c:barChart>
      <c:catAx>
        <c:axId val="458453200"/>
        <c:scaling>
          <c:orientation val="maxMin"/>
        </c:scaling>
        <c:delete val="1"/>
        <c:axPos val="l"/>
        <c:numFmt formatCode="General" sourceLinked="1"/>
        <c:majorTickMark val="none"/>
        <c:minorTickMark val="none"/>
        <c:tickLblPos val="none"/>
        <c:crossAx val="458457120"/>
        <c:crossesAt val="0"/>
        <c:auto val="1"/>
        <c:lblAlgn val="ctr"/>
        <c:lblOffset val="100"/>
        <c:tickLblSkip val="1"/>
        <c:tickMarkSkip val="1"/>
        <c:noMultiLvlLbl val="0"/>
      </c:catAx>
      <c:valAx>
        <c:axId val="458457120"/>
        <c:scaling>
          <c:orientation val="minMax"/>
          <c:max val="90"/>
          <c:min val="-70"/>
        </c:scaling>
        <c:delete val="1"/>
        <c:axPos val="t"/>
        <c:numFmt formatCode="General" sourceLinked="0"/>
        <c:majorTickMark val="none"/>
        <c:minorTickMark val="none"/>
        <c:tickLblPos val="none"/>
        <c:crossAx val="458453200"/>
        <c:crosses val="autoZero"/>
        <c:crossBetween val="between"/>
      </c:valAx>
      <c:spPr>
        <a:noFill/>
        <a:ln w="25527">
          <a:noFill/>
        </a:ln>
      </c:spPr>
    </c:plotArea>
    <c:plotVisOnly val="1"/>
    <c:dispBlanksAs val="gap"/>
    <c:showDLblsOverMax val="0"/>
  </c:chart>
  <c:spPr>
    <a:noFill/>
    <a:ln>
      <a:noFill/>
    </a:ln>
  </c:spPr>
  <c:txPr>
    <a:bodyPr/>
    <a:lstStyle/>
    <a:p>
      <a:pPr>
        <a:defRPr sz="1809" b="1" i="0" u="none" strike="noStrike" baseline="0">
          <a:solidFill>
            <a:schemeClr val="tx1"/>
          </a:solidFill>
          <a:latin typeface="Arial"/>
          <a:ea typeface="Arial"/>
          <a:cs typeface="Arial"/>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575" cy="496888"/>
          </a:xfrm>
          <a:prstGeom prst="rect">
            <a:avLst/>
          </a:prstGeom>
        </p:spPr>
        <p:txBody>
          <a:bodyPr vert="horz" lIns="91435" tIns="45717" rIns="91435" bIns="45717" rtlCol="0"/>
          <a:lstStyle>
            <a:lvl1pPr algn="l">
              <a:defRPr sz="1200"/>
            </a:lvl1pPr>
          </a:lstStyle>
          <a:p>
            <a:endParaRPr lang="en-GB"/>
          </a:p>
        </p:txBody>
      </p:sp>
      <p:sp>
        <p:nvSpPr>
          <p:cNvPr id="3" name="Date Placeholder 2"/>
          <p:cNvSpPr>
            <a:spLocks noGrp="1"/>
          </p:cNvSpPr>
          <p:nvPr>
            <p:ph type="dt" sz="quarter" idx="1"/>
          </p:nvPr>
        </p:nvSpPr>
        <p:spPr>
          <a:xfrm>
            <a:off x="3854450" y="1"/>
            <a:ext cx="2949575" cy="496888"/>
          </a:xfrm>
          <a:prstGeom prst="rect">
            <a:avLst/>
          </a:prstGeom>
        </p:spPr>
        <p:txBody>
          <a:bodyPr vert="horz" lIns="91435" tIns="45717" rIns="91435" bIns="45717" rtlCol="0"/>
          <a:lstStyle>
            <a:lvl1pPr algn="r">
              <a:defRPr sz="1200"/>
            </a:lvl1pPr>
          </a:lstStyle>
          <a:p>
            <a:fld id="{F8E9109F-5ED3-4933-BA73-8B90AC106719}" type="datetimeFigureOut">
              <a:rPr lang="en-GB" smtClean="0"/>
              <a:pPr/>
              <a:t>20/04/2016</a:t>
            </a:fld>
            <a:endParaRPr lang="en-GB"/>
          </a:p>
        </p:txBody>
      </p:sp>
      <p:sp>
        <p:nvSpPr>
          <p:cNvPr id="4" name="Footer Placeholder 3"/>
          <p:cNvSpPr>
            <a:spLocks noGrp="1"/>
          </p:cNvSpPr>
          <p:nvPr>
            <p:ph type="ftr" sz="quarter" idx="2"/>
          </p:nvPr>
        </p:nvSpPr>
        <p:spPr>
          <a:xfrm>
            <a:off x="0" y="9440863"/>
            <a:ext cx="2949575" cy="496887"/>
          </a:xfrm>
          <a:prstGeom prst="rect">
            <a:avLst/>
          </a:prstGeom>
        </p:spPr>
        <p:txBody>
          <a:bodyPr vert="horz" lIns="91435" tIns="45717" rIns="91435" bIns="45717" rtlCol="0" anchor="b"/>
          <a:lstStyle>
            <a:lvl1pPr algn="l">
              <a:defRPr sz="1200"/>
            </a:lvl1pPr>
          </a:lstStyle>
          <a:p>
            <a:endParaRPr lang="en-GB"/>
          </a:p>
        </p:txBody>
      </p:sp>
      <p:sp>
        <p:nvSpPr>
          <p:cNvPr id="5" name="Slide Number Placeholder 4"/>
          <p:cNvSpPr>
            <a:spLocks noGrp="1"/>
          </p:cNvSpPr>
          <p:nvPr>
            <p:ph type="sldNum" sz="quarter" idx="3"/>
          </p:nvPr>
        </p:nvSpPr>
        <p:spPr>
          <a:xfrm>
            <a:off x="3854450" y="9440863"/>
            <a:ext cx="2949575" cy="496887"/>
          </a:xfrm>
          <a:prstGeom prst="rect">
            <a:avLst/>
          </a:prstGeom>
        </p:spPr>
        <p:txBody>
          <a:bodyPr vert="horz" lIns="91435" tIns="45717" rIns="91435" bIns="45717" rtlCol="0" anchor="b"/>
          <a:lstStyle>
            <a:lvl1pPr algn="r">
              <a:defRPr sz="1200"/>
            </a:lvl1pPr>
          </a:lstStyle>
          <a:p>
            <a:fld id="{563A9D7B-691D-4747-9757-2F6319D65CDD}" type="slidenum">
              <a:rPr lang="en-GB" smtClean="0"/>
              <a:pPr/>
              <a:t>‹#›</a:t>
            </a:fld>
            <a:endParaRPr lang="en-GB"/>
          </a:p>
        </p:txBody>
      </p:sp>
    </p:spTree>
    <p:extLst>
      <p:ext uri="{BB962C8B-B14F-4D97-AF65-F5344CB8AC3E}">
        <p14:creationId xmlns:p14="http://schemas.microsoft.com/office/powerpoint/2010/main" val="3874657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099" cy="496967"/>
          </a:xfrm>
          <a:prstGeom prst="rect">
            <a:avLst/>
          </a:prstGeom>
        </p:spPr>
        <p:txBody>
          <a:bodyPr vert="horz" lIns="92578" tIns="46289" rIns="92578" bIns="46289" rtlCol="0"/>
          <a:lstStyle>
            <a:lvl1pPr algn="l">
              <a:defRPr sz="1200"/>
            </a:lvl1pPr>
          </a:lstStyle>
          <a:p>
            <a:endParaRPr lang="en-AU"/>
          </a:p>
        </p:txBody>
      </p:sp>
      <p:sp>
        <p:nvSpPr>
          <p:cNvPr id="3" name="Date Placeholder 2"/>
          <p:cNvSpPr>
            <a:spLocks noGrp="1"/>
          </p:cNvSpPr>
          <p:nvPr>
            <p:ph type="dt" idx="1"/>
          </p:nvPr>
        </p:nvSpPr>
        <p:spPr>
          <a:xfrm>
            <a:off x="3854939" y="1"/>
            <a:ext cx="2949099" cy="496967"/>
          </a:xfrm>
          <a:prstGeom prst="rect">
            <a:avLst/>
          </a:prstGeom>
        </p:spPr>
        <p:txBody>
          <a:bodyPr vert="horz" lIns="92578" tIns="46289" rIns="92578" bIns="46289" rtlCol="0"/>
          <a:lstStyle>
            <a:lvl1pPr algn="r">
              <a:defRPr sz="1200"/>
            </a:lvl1pPr>
          </a:lstStyle>
          <a:p>
            <a:fld id="{3B6BD712-6567-450C-B3C6-BAF6878345EE}" type="datetimeFigureOut">
              <a:rPr lang="en-AU" smtClean="0"/>
              <a:pPr/>
              <a:t>20/04/2016</a:t>
            </a:fld>
            <a:endParaRPr lang="en-AU"/>
          </a:p>
        </p:txBody>
      </p:sp>
      <p:sp>
        <p:nvSpPr>
          <p:cNvPr id="4" name="Slide Image Placeholder 3"/>
          <p:cNvSpPr>
            <a:spLocks noGrp="1" noRot="1" noChangeAspect="1"/>
          </p:cNvSpPr>
          <p:nvPr>
            <p:ph type="sldImg" idx="2"/>
          </p:nvPr>
        </p:nvSpPr>
        <p:spPr>
          <a:xfrm>
            <a:off x="917575" y="744538"/>
            <a:ext cx="4970463" cy="3727450"/>
          </a:xfrm>
          <a:prstGeom prst="rect">
            <a:avLst/>
          </a:prstGeom>
          <a:noFill/>
          <a:ln w="12700">
            <a:solidFill>
              <a:prstClr val="black"/>
            </a:solidFill>
          </a:ln>
        </p:spPr>
        <p:txBody>
          <a:bodyPr vert="horz" lIns="92578" tIns="46289" rIns="92578" bIns="46289" rtlCol="0" anchor="ctr"/>
          <a:lstStyle/>
          <a:p>
            <a:endParaRPr lang="en-AU"/>
          </a:p>
        </p:txBody>
      </p:sp>
      <p:sp>
        <p:nvSpPr>
          <p:cNvPr id="5" name="Notes Placeholder 4"/>
          <p:cNvSpPr>
            <a:spLocks noGrp="1"/>
          </p:cNvSpPr>
          <p:nvPr>
            <p:ph type="body" sz="quarter" idx="3"/>
          </p:nvPr>
        </p:nvSpPr>
        <p:spPr>
          <a:xfrm>
            <a:off x="680562" y="4721187"/>
            <a:ext cx="5444490" cy="4472702"/>
          </a:xfrm>
          <a:prstGeom prst="rect">
            <a:avLst/>
          </a:prstGeom>
        </p:spPr>
        <p:txBody>
          <a:bodyPr vert="horz" lIns="92578" tIns="46289" rIns="92578" bIns="462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1" y="9440647"/>
            <a:ext cx="2949099" cy="496967"/>
          </a:xfrm>
          <a:prstGeom prst="rect">
            <a:avLst/>
          </a:prstGeom>
        </p:spPr>
        <p:txBody>
          <a:bodyPr vert="horz" lIns="92578" tIns="46289" rIns="92578" bIns="46289" rtlCol="0" anchor="b"/>
          <a:lstStyle>
            <a:lvl1pPr algn="l">
              <a:defRPr sz="1200"/>
            </a:lvl1pPr>
          </a:lstStyle>
          <a:p>
            <a:endParaRPr lang="en-AU"/>
          </a:p>
        </p:txBody>
      </p:sp>
      <p:sp>
        <p:nvSpPr>
          <p:cNvPr id="7" name="Slide Number Placeholder 6"/>
          <p:cNvSpPr>
            <a:spLocks noGrp="1"/>
          </p:cNvSpPr>
          <p:nvPr>
            <p:ph type="sldNum" sz="quarter" idx="5"/>
          </p:nvPr>
        </p:nvSpPr>
        <p:spPr>
          <a:xfrm>
            <a:off x="3854939" y="9440647"/>
            <a:ext cx="2949099" cy="496967"/>
          </a:xfrm>
          <a:prstGeom prst="rect">
            <a:avLst/>
          </a:prstGeom>
        </p:spPr>
        <p:txBody>
          <a:bodyPr vert="horz" lIns="92578" tIns="46289" rIns="92578" bIns="46289" rtlCol="0" anchor="b"/>
          <a:lstStyle>
            <a:lvl1pPr algn="r">
              <a:defRPr sz="1200"/>
            </a:lvl1pPr>
          </a:lstStyle>
          <a:p>
            <a:fld id="{B9487D93-240F-4041-8284-FC16D3A96101}" type="slidenum">
              <a:rPr lang="en-AU" smtClean="0"/>
              <a:pPr/>
              <a:t>‹#›</a:t>
            </a:fld>
            <a:endParaRPr lang="en-AU"/>
          </a:p>
        </p:txBody>
      </p:sp>
    </p:spTree>
    <p:extLst>
      <p:ext uri="{BB962C8B-B14F-4D97-AF65-F5344CB8AC3E}">
        <p14:creationId xmlns:p14="http://schemas.microsoft.com/office/powerpoint/2010/main" val="251539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AU"/>
          </a:p>
        </p:txBody>
      </p:sp>
    </p:spTree>
    <p:extLst>
      <p:ext uri="{BB962C8B-B14F-4D97-AF65-F5344CB8AC3E}">
        <p14:creationId xmlns:p14="http://schemas.microsoft.com/office/powerpoint/2010/main" val="638710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45">
              <a:defRPr/>
            </a:pPr>
            <a:r>
              <a:rPr lang="en-GB" i="0" baseline="0" dirty="0" smtClean="0"/>
              <a:t>Top two higher among campaign recognisers for the TV ad. Too busy to put this on the chart really!</a:t>
            </a:r>
            <a:endParaRPr lang="en-GB" i="0" dirty="0" smtClean="0"/>
          </a:p>
          <a:p>
            <a:pPr defTabSz="914345">
              <a:defRPr/>
            </a:pPr>
            <a:endParaRPr lang="en-GB" dirty="0">
              <a:solidFill>
                <a:srgbClr val="333333"/>
              </a:solidFill>
              <a:latin typeface="Verdana" pitchFamily="34" charset="0"/>
            </a:endParaRPr>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10</a:t>
            </a:fld>
            <a:endParaRPr lang="en-AU">
              <a:solidFill>
                <a:prstClr val="black"/>
              </a:solidFill>
            </a:endParaRPr>
          </a:p>
        </p:txBody>
      </p:sp>
    </p:spTree>
    <p:extLst>
      <p:ext uri="{BB962C8B-B14F-4D97-AF65-F5344CB8AC3E}">
        <p14:creationId xmlns:p14="http://schemas.microsoft.com/office/powerpoint/2010/main" val="565110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AU"/>
          </a:p>
        </p:txBody>
      </p:sp>
    </p:spTree>
    <p:extLst>
      <p:ext uri="{BB962C8B-B14F-4D97-AF65-F5344CB8AC3E}">
        <p14:creationId xmlns:p14="http://schemas.microsoft.com/office/powerpoint/2010/main" val="21613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endParaRPr lang="en-AU">
              <a:solidFill>
                <a:prstClr val="black"/>
              </a:solidFill>
            </a:endParaRPr>
          </a:p>
        </p:txBody>
      </p:sp>
    </p:spTree>
    <p:extLst>
      <p:ext uri="{BB962C8B-B14F-4D97-AF65-F5344CB8AC3E}">
        <p14:creationId xmlns:p14="http://schemas.microsoft.com/office/powerpoint/2010/main" val="2718861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 diffs by recognisers</a:t>
            </a:r>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14</a:t>
            </a:fld>
            <a:endParaRPr lang="en-AU"/>
          </a:p>
        </p:txBody>
      </p:sp>
    </p:spTree>
    <p:extLst>
      <p:ext uri="{BB962C8B-B14F-4D97-AF65-F5344CB8AC3E}">
        <p14:creationId xmlns:p14="http://schemas.microsoft.com/office/powerpoint/2010/main" val="3788854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No diffs by recognisers</a:t>
            </a:r>
          </a:p>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15</a:t>
            </a:fld>
            <a:endParaRPr lang="en-AU"/>
          </a:p>
        </p:txBody>
      </p:sp>
    </p:spTree>
    <p:extLst>
      <p:ext uri="{BB962C8B-B14F-4D97-AF65-F5344CB8AC3E}">
        <p14:creationId xmlns:p14="http://schemas.microsoft.com/office/powerpoint/2010/main" val="4123936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AU"/>
          </a:p>
        </p:txBody>
      </p:sp>
    </p:spTree>
    <p:extLst>
      <p:ext uri="{BB962C8B-B14F-4D97-AF65-F5344CB8AC3E}">
        <p14:creationId xmlns:p14="http://schemas.microsoft.com/office/powerpoint/2010/main" val="3936509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endParaRPr lang="en-AU">
              <a:solidFill>
                <a:prstClr val="black"/>
              </a:solidFill>
            </a:endParaRPr>
          </a:p>
        </p:txBody>
      </p:sp>
    </p:spTree>
    <p:extLst>
      <p:ext uri="{BB962C8B-B14F-4D97-AF65-F5344CB8AC3E}">
        <p14:creationId xmlns:p14="http://schemas.microsoft.com/office/powerpoint/2010/main" val="1748533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21</a:t>
            </a:fld>
            <a:endParaRPr lang="en-AU"/>
          </a:p>
        </p:txBody>
      </p:sp>
    </p:spTree>
    <p:extLst>
      <p:ext uri="{BB962C8B-B14F-4D97-AF65-F5344CB8AC3E}">
        <p14:creationId xmlns:p14="http://schemas.microsoft.com/office/powerpoint/2010/main" val="138941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AU">
              <a:solidFill>
                <a:prstClr val="black"/>
              </a:solidFill>
            </a:endParaRPr>
          </a:p>
        </p:txBody>
      </p:sp>
    </p:spTree>
    <p:extLst>
      <p:ext uri="{BB962C8B-B14F-4D97-AF65-F5344CB8AC3E}">
        <p14:creationId xmlns:p14="http://schemas.microsoft.com/office/powerpoint/2010/main" val="1837450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endParaRPr lang="en-AU">
              <a:solidFill>
                <a:prstClr val="black"/>
              </a:solidFill>
            </a:endParaRPr>
          </a:p>
        </p:txBody>
      </p:sp>
    </p:spTree>
    <p:extLst>
      <p:ext uri="{BB962C8B-B14F-4D97-AF65-F5344CB8AC3E}">
        <p14:creationId xmlns:p14="http://schemas.microsoft.com/office/powerpoint/2010/main" val="1748533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campaign was a little</a:t>
            </a:r>
            <a:r>
              <a:rPr lang="en-GB" baseline="0" dirty="0" smtClean="0"/>
              <a:t> different from other recent campaigns in that it included TV. </a:t>
            </a:r>
            <a:r>
              <a:rPr lang="en-GB" dirty="0" smtClean="0"/>
              <a:t>The</a:t>
            </a:r>
            <a:r>
              <a:rPr lang="en-GB" baseline="0" dirty="0" smtClean="0"/>
              <a:t> TV/VOD element had the most backing and accounted for nearly half of the total spend at £840k. The Digital materials cost £670k and these included the digital banner ads as well as the biddable activity. £139k was spent on the radio ads and £147k on the posters, adding up to a total campaign spend of nearly £1.8m. (Rural Roads - £1.46m, Drug Drive - £1.07m)</a:t>
            </a:r>
          </a:p>
          <a:p>
            <a:r>
              <a:rPr lang="en-GB" baseline="0" dirty="0" smtClean="0"/>
              <a:t>£572k TV, £65k </a:t>
            </a:r>
            <a:r>
              <a:rPr lang="en-GB" baseline="0" dirty="0" err="1" smtClean="0"/>
              <a:t>AdSmart</a:t>
            </a:r>
            <a:r>
              <a:rPr lang="en-GB" baseline="0" dirty="0" smtClean="0"/>
              <a:t>, £205k VOD</a:t>
            </a:r>
            <a:endParaRPr lang="en-GB" dirty="0" smtClean="0"/>
          </a:p>
          <a:p>
            <a:endParaRPr lang="en-GB" dirty="0"/>
          </a:p>
        </p:txBody>
      </p:sp>
      <p:sp>
        <p:nvSpPr>
          <p:cNvPr id="4" name="Slide Number Placeholder 3"/>
          <p:cNvSpPr>
            <a:spLocks noGrp="1"/>
          </p:cNvSpPr>
          <p:nvPr>
            <p:ph type="sldNum" sz="quarter" idx="10"/>
          </p:nvPr>
        </p:nvSpPr>
        <p:spPr/>
        <p:txBody>
          <a:bodyPr/>
          <a:lstStyle/>
          <a:p>
            <a:endParaRPr lang="en-AU">
              <a:solidFill>
                <a:prstClr val="black"/>
              </a:solidFill>
            </a:endParaRPr>
          </a:p>
        </p:txBody>
      </p:sp>
    </p:spTree>
    <p:extLst>
      <p:ext uri="{BB962C8B-B14F-4D97-AF65-F5344CB8AC3E}">
        <p14:creationId xmlns:p14="http://schemas.microsoft.com/office/powerpoint/2010/main" val="3619012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25</a:t>
            </a:fld>
            <a:endParaRPr lang="en-AU">
              <a:solidFill>
                <a:prstClr val="black"/>
              </a:solidFill>
            </a:endParaRPr>
          </a:p>
        </p:txBody>
      </p:sp>
    </p:spTree>
    <p:extLst>
      <p:ext uri="{BB962C8B-B14F-4D97-AF65-F5344CB8AC3E}">
        <p14:creationId xmlns:p14="http://schemas.microsoft.com/office/powerpoint/2010/main" val="159215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26</a:t>
            </a:fld>
            <a:endParaRPr lang="en-AU">
              <a:solidFill>
                <a:prstClr val="black"/>
              </a:solidFill>
            </a:endParaRPr>
          </a:p>
        </p:txBody>
      </p:sp>
    </p:spTree>
    <p:extLst>
      <p:ext uri="{BB962C8B-B14F-4D97-AF65-F5344CB8AC3E}">
        <p14:creationId xmlns:p14="http://schemas.microsoft.com/office/powerpoint/2010/main" val="1388456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27</a:t>
            </a:fld>
            <a:endParaRPr lang="en-AU">
              <a:solidFill>
                <a:prstClr val="black"/>
              </a:solidFill>
            </a:endParaRPr>
          </a:p>
        </p:txBody>
      </p:sp>
    </p:spTree>
    <p:extLst>
      <p:ext uri="{BB962C8B-B14F-4D97-AF65-F5344CB8AC3E}">
        <p14:creationId xmlns:p14="http://schemas.microsoft.com/office/powerpoint/2010/main" val="1382746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28</a:t>
            </a:fld>
            <a:endParaRPr lang="en-AU">
              <a:solidFill>
                <a:prstClr val="black"/>
              </a:solidFill>
            </a:endParaRPr>
          </a:p>
        </p:txBody>
      </p:sp>
    </p:spTree>
    <p:extLst>
      <p:ext uri="{BB962C8B-B14F-4D97-AF65-F5344CB8AC3E}">
        <p14:creationId xmlns:p14="http://schemas.microsoft.com/office/powerpoint/2010/main" val="350693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endParaRPr lang="en-AU"/>
          </a:p>
        </p:txBody>
      </p:sp>
    </p:spTree>
    <p:extLst>
      <p:ext uri="{BB962C8B-B14F-4D97-AF65-F5344CB8AC3E}">
        <p14:creationId xmlns:p14="http://schemas.microsoft.com/office/powerpoint/2010/main" val="3407284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84% of young males were drivers at pre, 67% at post</a:t>
            </a:r>
          </a:p>
          <a:p>
            <a:r>
              <a:rPr lang="en-GB" dirty="0" smtClean="0"/>
              <a:t>73% of gen pop drivers at pre, 68% at post</a:t>
            </a:r>
          </a:p>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3</a:t>
            </a:fld>
            <a:endParaRPr lang="en-AU"/>
          </a:p>
        </p:txBody>
      </p:sp>
    </p:spTree>
    <p:extLst>
      <p:ext uri="{BB962C8B-B14F-4D97-AF65-F5344CB8AC3E}">
        <p14:creationId xmlns:p14="http://schemas.microsoft.com/office/powerpoint/2010/main" val="752635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AU">
              <a:solidFill>
                <a:prstClr val="black"/>
              </a:solidFill>
            </a:endParaRPr>
          </a:p>
        </p:txBody>
      </p:sp>
    </p:spTree>
    <p:extLst>
      <p:ext uri="{BB962C8B-B14F-4D97-AF65-F5344CB8AC3E}">
        <p14:creationId xmlns:p14="http://schemas.microsoft.com/office/powerpoint/2010/main" val="3371420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endParaRPr lang="en-AU">
              <a:solidFill>
                <a:prstClr val="black"/>
              </a:solidFill>
            </a:endParaRPr>
          </a:p>
        </p:txBody>
      </p:sp>
    </p:spTree>
    <p:extLst>
      <p:ext uri="{BB962C8B-B14F-4D97-AF65-F5344CB8AC3E}">
        <p14:creationId xmlns:p14="http://schemas.microsoft.com/office/powerpoint/2010/main" val="4084359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endParaRPr lang="en-AU">
              <a:solidFill>
                <a:prstClr val="black"/>
              </a:solidFill>
            </a:endParaRPr>
          </a:p>
        </p:txBody>
      </p:sp>
    </p:spTree>
    <p:extLst>
      <p:ext uri="{BB962C8B-B14F-4D97-AF65-F5344CB8AC3E}">
        <p14:creationId xmlns:p14="http://schemas.microsoft.com/office/powerpoint/2010/main" val="2180563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endParaRPr lang="en-AU">
              <a:solidFill>
                <a:prstClr val="black"/>
              </a:solidFill>
            </a:endParaRPr>
          </a:p>
        </p:txBody>
      </p:sp>
    </p:spTree>
    <p:extLst>
      <p:ext uri="{BB962C8B-B14F-4D97-AF65-F5344CB8AC3E}">
        <p14:creationId xmlns:p14="http://schemas.microsoft.com/office/powerpoint/2010/main" val="3376249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how did each channel perform?</a:t>
            </a:r>
            <a:r>
              <a:rPr lang="en-GB" baseline="0" dirty="0" smtClean="0"/>
              <a:t> Well we saw that around one in three recognised any ad, driven largely by the TV ad which one in four recognised. </a:t>
            </a:r>
            <a:endParaRPr lang="en-GB" dirty="0" smtClean="0"/>
          </a:p>
          <a:p>
            <a:endParaRPr lang="en-GB" dirty="0" smtClean="0"/>
          </a:p>
          <a:p>
            <a:r>
              <a:rPr lang="en-GB" dirty="0" smtClean="0"/>
              <a:t>NOTE – only group showing higher recognition</a:t>
            </a:r>
            <a:r>
              <a:rPr lang="en-GB" baseline="0" dirty="0" smtClean="0"/>
              <a:t> really is young men, particularly young male drivers at 60% (small base) – not higher by social grade, and while higher for under 35s, this is largely down to young men – not really much higher among young women than average. At least partly as a result of this good targeting, campaign recognisers tend to have more risk behaviours in relation to drink driving – more driving after 2+ drinks etc. For older and female respondents may also be about them noticing the message.</a:t>
            </a:r>
          </a:p>
          <a:p>
            <a:r>
              <a:rPr lang="en-GB" baseline="0" dirty="0" smtClean="0"/>
              <a:t>Rural Roads – spend: £1.46m, recognition – 19%. Drug Drive – spend: £1.07m,  recognition – 52%. Drink Drive – spend: £1.8m, recognition 34%. Young men Rural Roads – 35%</a:t>
            </a:r>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8</a:t>
            </a:fld>
            <a:endParaRPr lang="en-AU"/>
          </a:p>
        </p:txBody>
      </p:sp>
    </p:spTree>
    <p:extLst>
      <p:ext uri="{BB962C8B-B14F-4D97-AF65-F5344CB8AC3E}">
        <p14:creationId xmlns:p14="http://schemas.microsoft.com/office/powerpoint/2010/main" val="2629900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i="0" dirty="0" smtClean="0"/>
              <a:t>When</a:t>
            </a:r>
            <a:r>
              <a:rPr lang="en-GB" i="0" baseline="0" dirty="0" smtClean="0"/>
              <a:t> we asked people what they thought the main message of the TV ad was they were most likely to make a reference to the 2 drink message, with one in three adults mentioning this and one in four men, who were actually more likely to take out the more generic don’t drink drive message. Around one in ten also took out the ‘don’t get pressured into drink driving message’</a:t>
            </a:r>
            <a:endParaRPr lang="en-GB"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i="0" dirty="0" smtClean="0"/>
              <a:t>NOTE - Second drink message significantly higher for recognisers of the campaign – 39% cf.</a:t>
            </a:r>
            <a:r>
              <a:rPr lang="en-GB" i="0" baseline="0" dirty="0" smtClean="0"/>
              <a:t> 32% of non-recognisers – suggests possible repeat viewings may cement this message – as % was lower for YM who are most likely to recognise the campaign – so this is not about the TYPE of person who recognises the ads. NB – no higher among those who recognised the TV ads – just for the whole campaign – also suggests cumulative effect of seeing the ads.</a:t>
            </a:r>
            <a:endParaRPr lang="en-GB" i="0" dirty="0" smtClean="0"/>
          </a:p>
          <a:p>
            <a:endParaRPr lang="en-GB" i="1" dirty="0"/>
          </a:p>
        </p:txBody>
      </p:sp>
      <p:sp>
        <p:nvSpPr>
          <p:cNvPr id="4" name="Slide Number Placeholder 3"/>
          <p:cNvSpPr>
            <a:spLocks noGrp="1"/>
          </p:cNvSpPr>
          <p:nvPr>
            <p:ph type="sldNum" sz="quarter" idx="10"/>
          </p:nvPr>
        </p:nvSpPr>
        <p:spPr/>
        <p:txBody>
          <a:bodyPr/>
          <a:lstStyle/>
          <a:p>
            <a:endParaRPr lang="en-AU"/>
          </a:p>
        </p:txBody>
      </p:sp>
    </p:spTree>
    <p:extLst>
      <p:ext uri="{BB962C8B-B14F-4D97-AF65-F5344CB8AC3E}">
        <p14:creationId xmlns:p14="http://schemas.microsoft.com/office/powerpoint/2010/main" val="2936810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7.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7.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7.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7.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7.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8.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8.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8.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8.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8.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8.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0.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0.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0.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0.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0.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0.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2.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2.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2.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2.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2.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3.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3.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4.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4.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4.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4.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4.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8.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8.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8.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8.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8.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8.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8.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
    <p:spTree>
      <p:nvGrpSpPr>
        <p:cNvPr id="1" name=""/>
        <p:cNvGrpSpPr/>
        <p:nvPr/>
      </p:nvGrpSpPr>
      <p:grpSpPr>
        <a:xfrm>
          <a:off x="0" y="0"/>
          <a:ext cx="0" cy="0"/>
          <a:chOff x="0" y="0"/>
          <a:chExt cx="0" cy="0"/>
        </a:xfrm>
      </p:grpSpPr>
      <p:pic>
        <p:nvPicPr>
          <p:cNvPr id="4" name="Picture 3"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2743200" y="0"/>
            <a:ext cx="6400800" cy="588806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5798312" cy="1284971"/>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1881784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B)">
    <p:spTree>
      <p:nvGrpSpPr>
        <p:cNvPr id="1" name=""/>
        <p:cNvGrpSpPr/>
        <p:nvPr/>
      </p:nvGrpSpPr>
      <p:grpSpPr>
        <a:xfrm>
          <a:off x="0" y="0"/>
          <a:ext cx="0" cy="0"/>
          <a:chOff x="0" y="0"/>
          <a:chExt cx="0" cy="0"/>
        </a:xfrm>
      </p:grpSpPr>
      <p:pic>
        <p:nvPicPr>
          <p:cNvPr id="5" name="Picture 2" descr="C:\Users\AndrewA\Desktop\Email ATT\RGB_MASTER_A0_landscape_02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9570" r="40312" b="-1"/>
          <a:stretch/>
        </p:blipFill>
        <p:spPr bwMode="auto">
          <a:xfrm>
            <a:off x="2400301" y="0"/>
            <a:ext cx="6743700" cy="5628237"/>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024580"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403829043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906999"/>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14500432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90700"/>
            <a:ext cx="8569325" cy="4148138"/>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ext Placeholder 9"/>
          <p:cNvSpPr>
            <a:spLocks noGrp="1"/>
          </p:cNvSpPr>
          <p:nvPr>
            <p:ph type="body" sz="quarter" idx="15"/>
          </p:nvPr>
        </p:nvSpPr>
        <p:spPr>
          <a:xfrm>
            <a:off x="285750" y="1031839"/>
            <a:ext cx="8569324" cy="758861"/>
          </a:xfrm>
        </p:spPr>
        <p:txBody>
          <a:bodyPr/>
          <a:lstStyle>
            <a:lvl1pPr>
              <a:defRPr b="1"/>
            </a:lvl1pPr>
          </a:lstStyle>
          <a:p>
            <a:pPr lvl="0"/>
            <a:r>
              <a:rPr lang="en-US" dirty="0" smtClean="0"/>
              <a:t>Click to edit Master text styles</a:t>
            </a:r>
          </a:p>
        </p:txBody>
      </p:sp>
    </p:spTree>
    <p:extLst>
      <p:ext uri="{BB962C8B-B14F-4D97-AF65-F5344CB8AC3E}">
        <p14:creationId xmlns:p14="http://schemas.microsoft.com/office/powerpoint/2010/main" val="2158575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916524"/>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031839"/>
            <a:ext cx="4029075" cy="4916524"/>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2173750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x2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790699"/>
            <a:ext cx="4030663" cy="4157663"/>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790699"/>
            <a:ext cx="4029075" cy="4157663"/>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49" y="1031839"/>
            <a:ext cx="4030663" cy="758861"/>
          </a:xfrm>
        </p:spPr>
        <p:txBody>
          <a:bodyPr/>
          <a:lstStyle>
            <a:lvl1pPr>
              <a:defRPr sz="1600" b="1"/>
            </a:lvl1pPr>
          </a:lstStyle>
          <a:p>
            <a:pPr lvl="0"/>
            <a:r>
              <a:rPr lang="en-US" dirty="0" smtClean="0"/>
              <a:t>Click to edit Master text styles</a:t>
            </a:r>
          </a:p>
        </p:txBody>
      </p:sp>
      <p:sp>
        <p:nvSpPr>
          <p:cNvPr id="11" name="Text Placeholder 9"/>
          <p:cNvSpPr>
            <a:spLocks noGrp="1"/>
          </p:cNvSpPr>
          <p:nvPr>
            <p:ph type="body" sz="quarter" idx="16"/>
          </p:nvPr>
        </p:nvSpPr>
        <p:spPr>
          <a:xfrm>
            <a:off x="4826000" y="1031839"/>
            <a:ext cx="4029074" cy="758861"/>
          </a:xfrm>
        </p:spPr>
        <p:txBody>
          <a:bodyPr lIns="0"/>
          <a:lstStyle>
            <a:lvl1pPr>
              <a:defRPr sz="1600" b="1"/>
            </a:lvl1pPr>
          </a:lstStyle>
          <a:p>
            <a:pPr lvl="0"/>
            <a:r>
              <a:rPr lang="en-US" dirty="0" smtClean="0"/>
              <a:t>Click to edit Master text styles</a:t>
            </a:r>
          </a:p>
        </p:txBody>
      </p:sp>
    </p:spTree>
    <p:extLst>
      <p:ext uri="{BB962C8B-B14F-4D97-AF65-F5344CB8AC3E}">
        <p14:creationId xmlns:p14="http://schemas.microsoft.com/office/powerpoint/2010/main" val="11800613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x3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033230"/>
            <a:ext cx="2664000" cy="4916524"/>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191075" y="1036005"/>
            <a:ext cx="2664000" cy="4912358"/>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2664000" cy="4916524"/>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57088004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x3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788564"/>
            <a:ext cx="2664000" cy="416118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191075" y="1790699"/>
            <a:ext cx="2664000" cy="4157663"/>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7173"/>
            <a:ext cx="2664000" cy="4161189"/>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50" y="1031839"/>
            <a:ext cx="2664000" cy="758861"/>
          </a:xfrm>
        </p:spPr>
        <p:txBody>
          <a:bodyPr/>
          <a:lstStyle>
            <a:lvl1pPr>
              <a:defRPr sz="1600" b="1"/>
            </a:lvl1pPr>
          </a:lstStyle>
          <a:p>
            <a:pPr lvl="0"/>
            <a:r>
              <a:rPr lang="en-US" dirty="0" smtClean="0"/>
              <a:t>Click to edit Master text styles</a:t>
            </a:r>
          </a:p>
        </p:txBody>
      </p:sp>
      <p:sp>
        <p:nvSpPr>
          <p:cNvPr id="11" name="Text Placeholder 9"/>
          <p:cNvSpPr>
            <a:spLocks noGrp="1"/>
          </p:cNvSpPr>
          <p:nvPr>
            <p:ph type="body" sz="quarter" idx="20"/>
          </p:nvPr>
        </p:nvSpPr>
        <p:spPr>
          <a:xfrm>
            <a:off x="3238256" y="1031839"/>
            <a:ext cx="2664000" cy="758861"/>
          </a:xfrm>
        </p:spPr>
        <p:txBody>
          <a:bodyPr lIns="0"/>
          <a:lstStyle>
            <a:lvl1pPr>
              <a:defRPr sz="1600" b="1"/>
            </a:lvl1pPr>
          </a:lstStyle>
          <a:p>
            <a:pPr lvl="0"/>
            <a:r>
              <a:rPr lang="en-US" dirty="0" smtClean="0"/>
              <a:t>Click to edit Master text styles</a:t>
            </a:r>
          </a:p>
        </p:txBody>
      </p:sp>
      <p:sp>
        <p:nvSpPr>
          <p:cNvPr id="13" name="Text Placeholder 9"/>
          <p:cNvSpPr>
            <a:spLocks noGrp="1"/>
          </p:cNvSpPr>
          <p:nvPr>
            <p:ph type="body" sz="quarter" idx="21"/>
          </p:nvPr>
        </p:nvSpPr>
        <p:spPr>
          <a:xfrm>
            <a:off x="6190761" y="1039459"/>
            <a:ext cx="2664000" cy="758861"/>
          </a:xfrm>
        </p:spPr>
        <p:txBody>
          <a:bodyPr lIns="0"/>
          <a:lstStyle>
            <a:lvl1pPr>
              <a:defRPr sz="1600" b="1"/>
            </a:lvl1pPr>
          </a:lstStyle>
          <a:p>
            <a:pPr lvl="0"/>
            <a:r>
              <a:rPr lang="en-US" dirty="0" smtClean="0"/>
              <a:t>Click to edit Master text styles</a:t>
            </a:r>
          </a:p>
        </p:txBody>
      </p:sp>
    </p:spTree>
    <p:extLst>
      <p:ext uri="{BB962C8B-B14F-4D97-AF65-F5344CB8AC3E}">
        <p14:creationId xmlns:p14="http://schemas.microsoft.com/office/powerpoint/2010/main" val="399485533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008843"/>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p:nvPr>
        </p:nvSpPr>
        <p:spPr>
          <a:xfrm>
            <a:off x="2494192"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02536704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x4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494192"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9307"/>
            <a:ext cx="1944000" cy="4158819"/>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50" y="1033975"/>
            <a:ext cx="1944000" cy="758861"/>
          </a:xfrm>
        </p:spPr>
        <p:txBody>
          <a:bodyPr/>
          <a:lstStyle>
            <a:lvl1pPr>
              <a:defRPr sz="1600" b="1"/>
            </a:lvl1pPr>
          </a:lstStyle>
          <a:p>
            <a:pPr lvl="0"/>
            <a:r>
              <a:rPr lang="en-US" dirty="0" smtClean="0"/>
              <a:t>Click to edit</a:t>
            </a:r>
          </a:p>
        </p:txBody>
      </p:sp>
      <p:sp>
        <p:nvSpPr>
          <p:cNvPr id="11" name="Text Placeholder 9"/>
          <p:cNvSpPr>
            <a:spLocks noGrp="1"/>
          </p:cNvSpPr>
          <p:nvPr>
            <p:ph type="body" sz="quarter" idx="20"/>
          </p:nvPr>
        </p:nvSpPr>
        <p:spPr>
          <a:xfrm>
            <a:off x="2494087" y="1033975"/>
            <a:ext cx="1944000" cy="758861"/>
          </a:xfrm>
        </p:spPr>
        <p:txBody>
          <a:bodyPr lIns="0"/>
          <a:lstStyle>
            <a:lvl1pPr>
              <a:defRPr sz="1600" b="1"/>
            </a:lvl1pPr>
          </a:lstStyle>
          <a:p>
            <a:pPr lvl="0"/>
            <a:r>
              <a:rPr lang="en-US" dirty="0" smtClean="0"/>
              <a:t>Click to edit</a:t>
            </a:r>
          </a:p>
        </p:txBody>
      </p:sp>
      <p:sp>
        <p:nvSpPr>
          <p:cNvPr id="13" name="Text Placeholder 9"/>
          <p:cNvSpPr>
            <a:spLocks noGrp="1"/>
          </p:cNvSpPr>
          <p:nvPr>
            <p:ph type="body" sz="quarter" idx="21"/>
          </p:nvPr>
        </p:nvSpPr>
        <p:spPr>
          <a:xfrm>
            <a:off x="6910761" y="1039459"/>
            <a:ext cx="1944000" cy="758861"/>
          </a:xfrm>
        </p:spPr>
        <p:txBody>
          <a:bodyPr lIns="0"/>
          <a:lstStyle>
            <a:lvl1pPr>
              <a:defRPr sz="1600" b="1"/>
            </a:lvl1pPr>
          </a:lstStyle>
          <a:p>
            <a:pPr lvl="0"/>
            <a:r>
              <a:rPr lang="en-US" dirty="0" smtClean="0"/>
              <a:t>Click to edit</a:t>
            </a:r>
          </a:p>
        </p:txBody>
      </p:sp>
      <p:sp>
        <p:nvSpPr>
          <p:cNvPr id="14" name="Content Placeholder 6"/>
          <p:cNvSpPr>
            <a:spLocks noGrp="1"/>
          </p:cNvSpPr>
          <p:nvPr>
            <p:ph sz="quarter" idx="22"/>
          </p:nvPr>
        </p:nvSpPr>
        <p:spPr>
          <a:xfrm>
            <a:off x="4702634"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5" name="Text Placeholder 9"/>
          <p:cNvSpPr>
            <a:spLocks noGrp="1"/>
          </p:cNvSpPr>
          <p:nvPr>
            <p:ph type="body" sz="quarter" idx="23"/>
          </p:nvPr>
        </p:nvSpPr>
        <p:spPr>
          <a:xfrm>
            <a:off x="4702424" y="1039459"/>
            <a:ext cx="1944000" cy="758861"/>
          </a:xfrm>
        </p:spPr>
        <p:txBody>
          <a:bodyPr lIns="0"/>
          <a:lstStyle>
            <a:lvl1pPr>
              <a:defRPr sz="1600" b="1"/>
            </a:lvl1pPr>
          </a:lstStyle>
          <a:p>
            <a:pPr lvl="0"/>
            <a:r>
              <a:rPr lang="en-US" dirty="0" smtClean="0"/>
              <a:t>Click to edit</a:t>
            </a:r>
          </a:p>
        </p:txBody>
      </p:sp>
    </p:spTree>
    <p:extLst>
      <p:ext uri="{BB962C8B-B14F-4D97-AF65-F5344CB8AC3E}">
        <p14:creationId xmlns:p14="http://schemas.microsoft.com/office/powerpoint/2010/main" val="31418804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Movie -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6" name="Media Placeholder 4"/>
          <p:cNvSpPr>
            <a:spLocks noGrp="1"/>
          </p:cNvSpPr>
          <p:nvPr>
            <p:ph type="media" sz="quarter" idx="11" hasCustomPrompt="1"/>
          </p:nvPr>
        </p:nvSpPr>
        <p:spPr>
          <a:xfrm>
            <a:off x="285750" y="1285875"/>
            <a:ext cx="8569325" cy="4284663"/>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428306799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Movie - Full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5" name="Media Placeholder 4"/>
          <p:cNvSpPr>
            <a:spLocks noGrp="1"/>
          </p:cNvSpPr>
          <p:nvPr>
            <p:ph type="media" sz="quarter" idx="11" hasCustomPrompt="1"/>
          </p:nvPr>
        </p:nvSpPr>
        <p:spPr>
          <a:xfrm>
            <a:off x="0" y="0"/>
            <a:ext cx="9144000" cy="6858000"/>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271063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C)">
    <p:spTree>
      <p:nvGrpSpPr>
        <p:cNvPr id="1" name=""/>
        <p:cNvGrpSpPr/>
        <p:nvPr/>
      </p:nvGrpSpPr>
      <p:grpSpPr>
        <a:xfrm>
          <a:off x="0" y="0"/>
          <a:ext cx="0" cy="0"/>
          <a:chOff x="0" y="0"/>
          <a:chExt cx="0" cy="0"/>
        </a:xfrm>
      </p:grpSpPr>
      <p:pic>
        <p:nvPicPr>
          <p:cNvPr id="5" name="Picture 2" descr="C:\Users\AndrewA\Desktop\Email ATT\RGB_MASTER_A0_longlandscap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610" r="19388" b="9440"/>
          <a:stretch/>
        </p:blipFill>
        <p:spPr bwMode="auto">
          <a:xfrm>
            <a:off x="877888" y="0"/>
            <a:ext cx="8266112" cy="5508486"/>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399" y="2851200"/>
            <a:ext cx="4287601"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259073645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Tree>
    <p:extLst>
      <p:ext uri="{BB962C8B-B14F-4D97-AF65-F5344CB8AC3E}">
        <p14:creationId xmlns:p14="http://schemas.microsoft.com/office/powerpoint/2010/main" val="362193607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hapter (A)">
    <p:spTree>
      <p:nvGrpSpPr>
        <p:cNvPr id="1" name=""/>
        <p:cNvGrpSpPr/>
        <p:nvPr/>
      </p:nvGrpSpPr>
      <p:grpSpPr>
        <a:xfrm>
          <a:off x="0" y="0"/>
          <a:ext cx="0" cy="0"/>
          <a:chOff x="0" y="0"/>
          <a:chExt cx="0" cy="0"/>
        </a:xfrm>
      </p:grpSpPr>
      <p:pic>
        <p:nvPicPr>
          <p:cNvPr id="5" name="Picture 4"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2743200" y="0"/>
            <a:ext cx="6400800" cy="588806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010932"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180919522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hapter (B)">
    <p:spTree>
      <p:nvGrpSpPr>
        <p:cNvPr id="1" name=""/>
        <p:cNvGrpSpPr/>
        <p:nvPr/>
      </p:nvGrpSpPr>
      <p:grpSpPr>
        <a:xfrm>
          <a:off x="0" y="0"/>
          <a:ext cx="0" cy="0"/>
          <a:chOff x="0" y="0"/>
          <a:chExt cx="0" cy="0"/>
        </a:xfrm>
      </p:grpSpPr>
      <p:pic>
        <p:nvPicPr>
          <p:cNvPr id="5" name="Picture 2" descr="C:\Users\AndrewA\Desktop\Email ATT\RGB_MASTER_A0_landscape_02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9570" r="40312" b="-1"/>
          <a:stretch/>
        </p:blipFill>
        <p:spPr bwMode="auto">
          <a:xfrm>
            <a:off x="2400301" y="0"/>
            <a:ext cx="6743700" cy="5628237"/>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024580"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403829043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hapter (C)">
    <p:spTree>
      <p:nvGrpSpPr>
        <p:cNvPr id="1" name=""/>
        <p:cNvGrpSpPr/>
        <p:nvPr/>
      </p:nvGrpSpPr>
      <p:grpSpPr>
        <a:xfrm>
          <a:off x="0" y="0"/>
          <a:ext cx="0" cy="0"/>
          <a:chOff x="0" y="0"/>
          <a:chExt cx="0" cy="0"/>
        </a:xfrm>
      </p:grpSpPr>
      <p:pic>
        <p:nvPicPr>
          <p:cNvPr id="5" name="Picture 2" descr="C:\Users\AndrewA\Desktop\Email ATT\RGB_MASTER_A0_longlandscap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610" r="19388" b="9440"/>
          <a:stretch/>
        </p:blipFill>
        <p:spPr bwMode="auto">
          <a:xfrm>
            <a:off x="877888" y="0"/>
            <a:ext cx="8266112" cy="5508486"/>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399" y="2851200"/>
            <a:ext cx="4287601"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259073645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hapter (D)">
    <p:spTree>
      <p:nvGrpSpPr>
        <p:cNvPr id="1" name=""/>
        <p:cNvGrpSpPr/>
        <p:nvPr/>
      </p:nvGrpSpPr>
      <p:grpSpPr>
        <a:xfrm>
          <a:off x="0" y="0"/>
          <a:ext cx="0" cy="0"/>
          <a:chOff x="0" y="0"/>
          <a:chExt cx="0" cy="0"/>
        </a:xfrm>
      </p:grpSpPr>
      <p:pic>
        <p:nvPicPr>
          <p:cNvPr id="5" name="Picture 2" descr="C:\Users\AndrewA\Desktop\Email ATT\RGB_MASTER_A0_portrait_01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447" t="13578" r="9952" b="3640"/>
          <a:stretch/>
        </p:blipFill>
        <p:spPr bwMode="auto">
          <a:xfrm>
            <a:off x="4449548" y="1"/>
            <a:ext cx="4694452" cy="581684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611434"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399540116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hapter (E)">
    <p:spTree>
      <p:nvGrpSpPr>
        <p:cNvPr id="1" name=""/>
        <p:cNvGrpSpPr/>
        <p:nvPr/>
      </p:nvGrpSpPr>
      <p:grpSpPr>
        <a:xfrm>
          <a:off x="0" y="0"/>
          <a:ext cx="0" cy="0"/>
          <a:chOff x="0" y="0"/>
          <a:chExt cx="0" cy="0"/>
        </a:xfrm>
      </p:grpSpPr>
      <p:pic>
        <p:nvPicPr>
          <p:cNvPr id="5" name="Picture 2" descr="C:\Users\AndrewA\Desktop\Email ATT\RGB_MASTER_A0_portrait_02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2509" r="19239" b="3525"/>
          <a:stretch/>
        </p:blipFill>
        <p:spPr bwMode="auto">
          <a:xfrm>
            <a:off x="4710159" y="0"/>
            <a:ext cx="4433841" cy="574357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795726"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74771016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hapter (F)">
    <p:spTree>
      <p:nvGrpSpPr>
        <p:cNvPr id="1" name=""/>
        <p:cNvGrpSpPr/>
        <p:nvPr/>
      </p:nvGrpSpPr>
      <p:grpSpPr>
        <a:xfrm>
          <a:off x="0" y="0"/>
          <a:ext cx="0" cy="0"/>
          <a:chOff x="0" y="0"/>
          <a:chExt cx="0" cy="0"/>
        </a:xfrm>
      </p:grpSpPr>
      <p:pic>
        <p:nvPicPr>
          <p:cNvPr id="5" name="Picture 2" descr="C:\Users\AndrewA\Desktop\Email ATT\RGB_MASTER_A0_portrait_03_stra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5926" r="21766" b="3545"/>
          <a:stretch/>
        </p:blipFill>
        <p:spPr bwMode="auto">
          <a:xfrm>
            <a:off x="4343401" y="0"/>
            <a:ext cx="4514850" cy="5756972"/>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795726"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261064999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hapter (G)">
    <p:spTree>
      <p:nvGrpSpPr>
        <p:cNvPr id="1" name=""/>
        <p:cNvGrpSpPr/>
        <p:nvPr/>
      </p:nvGrpSpPr>
      <p:grpSpPr>
        <a:xfrm>
          <a:off x="0" y="0"/>
          <a:ext cx="0" cy="0"/>
          <a:chOff x="0" y="0"/>
          <a:chExt cx="0" cy="0"/>
        </a:xfrm>
      </p:grpSpPr>
      <p:pic>
        <p:nvPicPr>
          <p:cNvPr id="5" name="Picture 2" descr="C:\Users\AndrewA\Desktop\Email ATT\RGB_MASTER_A0_squar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85" t="2596" r="19349" b="898"/>
          <a:stretch/>
        </p:blipFill>
        <p:spPr bwMode="auto">
          <a:xfrm>
            <a:off x="3286912" y="0"/>
            <a:ext cx="5857087" cy="578167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399" y="2851200"/>
            <a:ext cx="4287601"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245552751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hapter with Image">
    <p:spTree>
      <p:nvGrpSpPr>
        <p:cNvPr id="1" name=""/>
        <p:cNvGrpSpPr/>
        <p:nvPr/>
      </p:nvGrpSpPr>
      <p:grpSpPr>
        <a:xfrm>
          <a:off x="0" y="0"/>
          <a:ext cx="0" cy="0"/>
          <a:chOff x="0" y="0"/>
          <a:chExt cx="0" cy="0"/>
        </a:xfrm>
      </p:grpSpPr>
      <p:sp>
        <p:nvSpPr>
          <p:cNvPr id="7" name="Picture Placeholder 6"/>
          <p:cNvSpPr>
            <a:spLocks noGrp="1"/>
          </p:cNvSpPr>
          <p:nvPr>
            <p:ph type="pic" sz="quarter" idx="19"/>
          </p:nvPr>
        </p:nvSpPr>
        <p:spPr>
          <a:xfrm>
            <a:off x="4572000" y="276225"/>
            <a:ext cx="4283074" cy="5294313"/>
          </a:xfrm>
          <a:prstGeom prst="rect">
            <a:avLst/>
          </a:prstGeom>
        </p:spPr>
        <p:txBody>
          <a:bodyPr>
            <a:noAutofit/>
          </a:bodyPr>
          <a:lstStyle/>
          <a:p>
            <a:endParaRPr lang="en-AU" dirty="0"/>
          </a:p>
        </p:txBody>
      </p:sp>
      <p:sp>
        <p:nvSpPr>
          <p:cNvPr id="6" name="Text Placeholder 4"/>
          <p:cNvSpPr>
            <a:spLocks noGrp="1"/>
          </p:cNvSpPr>
          <p:nvPr>
            <p:ph type="body" sz="quarter" idx="2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399" y="2851200"/>
            <a:ext cx="4287601"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92239925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hapter (White)">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126661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D)">
    <p:spTree>
      <p:nvGrpSpPr>
        <p:cNvPr id="1" name=""/>
        <p:cNvGrpSpPr/>
        <p:nvPr/>
      </p:nvGrpSpPr>
      <p:grpSpPr>
        <a:xfrm>
          <a:off x="0" y="0"/>
          <a:ext cx="0" cy="0"/>
          <a:chOff x="0" y="0"/>
          <a:chExt cx="0" cy="0"/>
        </a:xfrm>
      </p:grpSpPr>
      <p:pic>
        <p:nvPicPr>
          <p:cNvPr id="5" name="Picture 2" descr="C:\Users\AndrewA\Desktop\Email ATT\RGB_MASTER_A0_portrait_01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447" t="13578" r="9952" b="3640"/>
          <a:stretch/>
        </p:blipFill>
        <p:spPr bwMode="auto">
          <a:xfrm>
            <a:off x="4449548" y="1"/>
            <a:ext cx="4694452" cy="581684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611434"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399540116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Chapter (Grey)">
    <p:bg>
      <p:bgPr>
        <a:solidFill>
          <a:srgbClr val="333333"/>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bg1"/>
                </a:solidFill>
              </a:defRPr>
            </a:lvl1pPr>
          </a:lstStyle>
          <a:p>
            <a:pPr lvl="0"/>
            <a:r>
              <a:rPr lang="en-US" dirty="0" smtClean="0"/>
              <a:t>2</a:t>
            </a:r>
            <a:endParaRPr lang="en-GB" dirty="0"/>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67576299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No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pic>
        <p:nvPicPr>
          <p:cNvPr id="5" name="Picture 2" descr="C:\Users\AndrewA\Desktop\TNS_logo_rg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66109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hapter (A)">
    <p:spTree>
      <p:nvGrpSpPr>
        <p:cNvPr id="1" name=""/>
        <p:cNvGrpSpPr/>
        <p:nvPr/>
      </p:nvGrpSpPr>
      <p:grpSpPr>
        <a:xfrm>
          <a:off x="0" y="0"/>
          <a:ext cx="0" cy="0"/>
          <a:chOff x="0" y="0"/>
          <a:chExt cx="0" cy="0"/>
        </a:xfrm>
      </p:grpSpPr>
      <p:pic>
        <p:nvPicPr>
          <p:cNvPr id="5" name="Picture 4"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2743200" y="0"/>
            <a:ext cx="6400800" cy="588806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010932"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180919522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hapter (B)">
    <p:spTree>
      <p:nvGrpSpPr>
        <p:cNvPr id="1" name=""/>
        <p:cNvGrpSpPr/>
        <p:nvPr/>
      </p:nvGrpSpPr>
      <p:grpSpPr>
        <a:xfrm>
          <a:off x="0" y="0"/>
          <a:ext cx="0" cy="0"/>
          <a:chOff x="0" y="0"/>
          <a:chExt cx="0" cy="0"/>
        </a:xfrm>
      </p:grpSpPr>
      <p:pic>
        <p:nvPicPr>
          <p:cNvPr id="5" name="Picture 2" descr="C:\Users\AndrewA\Desktop\Email ATT\RGB_MASTER_A0_landscape_02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9570" r="40312" b="-1"/>
          <a:stretch/>
        </p:blipFill>
        <p:spPr bwMode="auto">
          <a:xfrm>
            <a:off x="2400301" y="0"/>
            <a:ext cx="6743700" cy="5628237"/>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024580"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403829043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hapter (C)">
    <p:spTree>
      <p:nvGrpSpPr>
        <p:cNvPr id="1" name=""/>
        <p:cNvGrpSpPr/>
        <p:nvPr/>
      </p:nvGrpSpPr>
      <p:grpSpPr>
        <a:xfrm>
          <a:off x="0" y="0"/>
          <a:ext cx="0" cy="0"/>
          <a:chOff x="0" y="0"/>
          <a:chExt cx="0" cy="0"/>
        </a:xfrm>
      </p:grpSpPr>
      <p:pic>
        <p:nvPicPr>
          <p:cNvPr id="5" name="Picture 2" descr="C:\Users\AndrewA\Desktop\Email ATT\RGB_MASTER_A0_longlandscap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610" r="19388" b="9440"/>
          <a:stretch/>
        </p:blipFill>
        <p:spPr bwMode="auto">
          <a:xfrm>
            <a:off x="877888" y="0"/>
            <a:ext cx="8266112" cy="5508486"/>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399" y="2851200"/>
            <a:ext cx="4287601"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259073645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hapter (D)">
    <p:spTree>
      <p:nvGrpSpPr>
        <p:cNvPr id="1" name=""/>
        <p:cNvGrpSpPr/>
        <p:nvPr/>
      </p:nvGrpSpPr>
      <p:grpSpPr>
        <a:xfrm>
          <a:off x="0" y="0"/>
          <a:ext cx="0" cy="0"/>
          <a:chOff x="0" y="0"/>
          <a:chExt cx="0" cy="0"/>
        </a:xfrm>
      </p:grpSpPr>
      <p:pic>
        <p:nvPicPr>
          <p:cNvPr id="5" name="Picture 2" descr="C:\Users\AndrewA\Desktop\Email ATT\RGB_MASTER_A0_portrait_01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447" t="13578" r="9952" b="3640"/>
          <a:stretch/>
        </p:blipFill>
        <p:spPr bwMode="auto">
          <a:xfrm>
            <a:off x="4449548" y="1"/>
            <a:ext cx="4694452" cy="581684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611434"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399540116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hapter (E)">
    <p:spTree>
      <p:nvGrpSpPr>
        <p:cNvPr id="1" name=""/>
        <p:cNvGrpSpPr/>
        <p:nvPr/>
      </p:nvGrpSpPr>
      <p:grpSpPr>
        <a:xfrm>
          <a:off x="0" y="0"/>
          <a:ext cx="0" cy="0"/>
          <a:chOff x="0" y="0"/>
          <a:chExt cx="0" cy="0"/>
        </a:xfrm>
      </p:grpSpPr>
      <p:pic>
        <p:nvPicPr>
          <p:cNvPr id="5" name="Picture 2" descr="C:\Users\AndrewA\Desktop\Email ATT\RGB_MASTER_A0_portrait_02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2509" r="19239" b="3525"/>
          <a:stretch/>
        </p:blipFill>
        <p:spPr bwMode="auto">
          <a:xfrm>
            <a:off x="4710159" y="0"/>
            <a:ext cx="4433841" cy="574357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795726"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74771016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hapter (F)">
    <p:spTree>
      <p:nvGrpSpPr>
        <p:cNvPr id="1" name=""/>
        <p:cNvGrpSpPr/>
        <p:nvPr/>
      </p:nvGrpSpPr>
      <p:grpSpPr>
        <a:xfrm>
          <a:off x="0" y="0"/>
          <a:ext cx="0" cy="0"/>
          <a:chOff x="0" y="0"/>
          <a:chExt cx="0" cy="0"/>
        </a:xfrm>
      </p:grpSpPr>
      <p:pic>
        <p:nvPicPr>
          <p:cNvPr id="5" name="Picture 2" descr="C:\Users\AndrewA\Desktop\Email ATT\RGB_MASTER_A0_portrait_03_stra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5926" r="21766" b="3545"/>
          <a:stretch/>
        </p:blipFill>
        <p:spPr bwMode="auto">
          <a:xfrm>
            <a:off x="4343401" y="0"/>
            <a:ext cx="4514850" cy="5756972"/>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795726"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261064999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hapter (G)">
    <p:spTree>
      <p:nvGrpSpPr>
        <p:cNvPr id="1" name=""/>
        <p:cNvGrpSpPr/>
        <p:nvPr/>
      </p:nvGrpSpPr>
      <p:grpSpPr>
        <a:xfrm>
          <a:off x="0" y="0"/>
          <a:ext cx="0" cy="0"/>
          <a:chOff x="0" y="0"/>
          <a:chExt cx="0" cy="0"/>
        </a:xfrm>
      </p:grpSpPr>
      <p:pic>
        <p:nvPicPr>
          <p:cNvPr id="5" name="Picture 2" descr="C:\Users\AndrewA\Desktop\Email ATT\RGB_MASTER_A0_squar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85" t="2596" r="19349" b="898"/>
          <a:stretch/>
        </p:blipFill>
        <p:spPr bwMode="auto">
          <a:xfrm>
            <a:off x="3286912" y="0"/>
            <a:ext cx="5857087" cy="578167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399" y="2851200"/>
            <a:ext cx="4287601"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245552751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hapter with Image">
    <p:spTree>
      <p:nvGrpSpPr>
        <p:cNvPr id="1" name=""/>
        <p:cNvGrpSpPr/>
        <p:nvPr/>
      </p:nvGrpSpPr>
      <p:grpSpPr>
        <a:xfrm>
          <a:off x="0" y="0"/>
          <a:ext cx="0" cy="0"/>
          <a:chOff x="0" y="0"/>
          <a:chExt cx="0" cy="0"/>
        </a:xfrm>
      </p:grpSpPr>
      <p:sp>
        <p:nvSpPr>
          <p:cNvPr id="7" name="Picture Placeholder 6"/>
          <p:cNvSpPr>
            <a:spLocks noGrp="1"/>
          </p:cNvSpPr>
          <p:nvPr>
            <p:ph type="pic" sz="quarter" idx="19"/>
          </p:nvPr>
        </p:nvSpPr>
        <p:spPr>
          <a:xfrm>
            <a:off x="4572000" y="276225"/>
            <a:ext cx="4283074" cy="5294313"/>
          </a:xfrm>
          <a:prstGeom prst="rect">
            <a:avLst/>
          </a:prstGeom>
        </p:spPr>
        <p:txBody>
          <a:bodyPr>
            <a:noAutofit/>
          </a:bodyPr>
          <a:lstStyle/>
          <a:p>
            <a:endParaRPr lang="en-AU" dirty="0"/>
          </a:p>
        </p:txBody>
      </p:sp>
      <p:sp>
        <p:nvSpPr>
          <p:cNvPr id="6" name="Text Placeholder 4"/>
          <p:cNvSpPr>
            <a:spLocks noGrp="1"/>
          </p:cNvSpPr>
          <p:nvPr>
            <p:ph type="body" sz="quarter" idx="2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399" y="2851200"/>
            <a:ext cx="4287601"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922399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E)">
    <p:spTree>
      <p:nvGrpSpPr>
        <p:cNvPr id="1" name=""/>
        <p:cNvGrpSpPr/>
        <p:nvPr/>
      </p:nvGrpSpPr>
      <p:grpSpPr>
        <a:xfrm>
          <a:off x="0" y="0"/>
          <a:ext cx="0" cy="0"/>
          <a:chOff x="0" y="0"/>
          <a:chExt cx="0" cy="0"/>
        </a:xfrm>
      </p:grpSpPr>
      <p:pic>
        <p:nvPicPr>
          <p:cNvPr id="5" name="Picture 2" descr="C:\Users\AndrewA\Desktop\Email ATT\RGB_MASTER_A0_portrait_02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2509" r="19239" b="3525"/>
          <a:stretch/>
        </p:blipFill>
        <p:spPr bwMode="auto">
          <a:xfrm>
            <a:off x="4710159" y="0"/>
            <a:ext cx="4433841" cy="574357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795726"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74771016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hapter (White)">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12666100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Chapter (Grey)">
    <p:bg>
      <p:bgPr>
        <a:solidFill>
          <a:srgbClr val="333333"/>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bg1"/>
                </a:solidFill>
              </a:defRPr>
            </a:lvl1pPr>
          </a:lstStyle>
          <a:p>
            <a:pPr lvl="0"/>
            <a:r>
              <a:rPr lang="en-US" dirty="0" smtClean="0"/>
              <a:t>2</a:t>
            </a:r>
            <a:endParaRPr lang="en-GB" dirty="0"/>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67576299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No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pic>
        <p:nvPicPr>
          <p:cNvPr id="5" name="Picture 2" descr="C:\Users\AndrewA\Desktop\TNS_logo_rg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6610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Tree>
    <p:extLst>
      <p:ext uri="{BB962C8B-B14F-4D97-AF65-F5344CB8AC3E}">
        <p14:creationId xmlns:p14="http://schemas.microsoft.com/office/powerpoint/2010/main" val="155393243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Title with Image">
    <p:spTree>
      <p:nvGrpSpPr>
        <p:cNvPr id="1" name=""/>
        <p:cNvGrpSpPr/>
        <p:nvPr/>
      </p:nvGrpSpPr>
      <p:grpSpPr>
        <a:xfrm>
          <a:off x="0" y="0"/>
          <a:ext cx="0" cy="0"/>
          <a:chOff x="0" y="0"/>
          <a:chExt cx="0" cy="0"/>
        </a:xfrm>
      </p:grpSpPr>
      <p:sp>
        <p:nvSpPr>
          <p:cNvPr id="6" name="Picture Placeholder 6"/>
          <p:cNvSpPr>
            <a:spLocks noGrp="1"/>
          </p:cNvSpPr>
          <p:nvPr>
            <p:ph type="pic" sz="quarter" idx="19"/>
          </p:nvPr>
        </p:nvSpPr>
        <p:spPr>
          <a:xfrm>
            <a:off x="285750" y="1285875"/>
            <a:ext cx="8569325" cy="4537075"/>
          </a:xfrm>
          <a:prstGeom prst="rect">
            <a:avLst/>
          </a:prstGeom>
        </p:spPr>
        <p:txBody>
          <a:bodyPr>
            <a:noAutofit/>
          </a:bodyPr>
          <a:lstStyle/>
          <a:p>
            <a:r>
              <a:rPr lang="en-US" smtClean="0"/>
              <a:t>Click icon to add picture</a:t>
            </a:r>
            <a:endParaRPr lang="en-AU" dirty="0"/>
          </a:p>
        </p:txBody>
      </p:sp>
      <p:sp>
        <p:nvSpPr>
          <p:cNvPr id="4" name="Title 3"/>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246212855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90700"/>
            <a:ext cx="8569325" cy="4148138"/>
          </a:xfrm>
          <a:prstGeom prst="rect">
            <a:avLst/>
          </a:prstGeo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ext Placeholder 9"/>
          <p:cNvSpPr>
            <a:spLocks noGrp="1"/>
          </p:cNvSpPr>
          <p:nvPr>
            <p:ph type="body" sz="quarter" idx="15"/>
          </p:nvPr>
        </p:nvSpPr>
        <p:spPr>
          <a:xfrm>
            <a:off x="285750" y="1031839"/>
            <a:ext cx="8569324" cy="758861"/>
          </a:xfrm>
          <a:prstGeom prst="rect">
            <a:avLst/>
          </a:prstGeom>
        </p:spPr>
        <p:txBody>
          <a:bodyPr/>
          <a:lstStyle>
            <a:lvl1pPr>
              <a:defRPr b="1"/>
            </a:lvl1pPr>
          </a:lstStyle>
          <a:p>
            <a:pPr lvl="0"/>
            <a:r>
              <a:rPr lang="en-US" dirty="0" smtClean="0"/>
              <a:t>Click to edit Master text styles</a:t>
            </a:r>
          </a:p>
        </p:txBody>
      </p:sp>
    </p:spTree>
    <p:extLst>
      <p:ext uri="{BB962C8B-B14F-4D97-AF65-F5344CB8AC3E}">
        <p14:creationId xmlns:p14="http://schemas.microsoft.com/office/powerpoint/2010/main" val="83106580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hapter (A)">
    <p:spTree>
      <p:nvGrpSpPr>
        <p:cNvPr id="1" name=""/>
        <p:cNvGrpSpPr/>
        <p:nvPr/>
      </p:nvGrpSpPr>
      <p:grpSpPr>
        <a:xfrm>
          <a:off x="0" y="0"/>
          <a:ext cx="0" cy="0"/>
          <a:chOff x="0" y="0"/>
          <a:chExt cx="0" cy="0"/>
        </a:xfrm>
      </p:grpSpPr>
      <p:pic>
        <p:nvPicPr>
          <p:cNvPr id="5" name="Picture 4"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2743200" y="0"/>
            <a:ext cx="6400800" cy="588806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010932"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180919522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hapter (B)">
    <p:spTree>
      <p:nvGrpSpPr>
        <p:cNvPr id="1" name=""/>
        <p:cNvGrpSpPr/>
        <p:nvPr/>
      </p:nvGrpSpPr>
      <p:grpSpPr>
        <a:xfrm>
          <a:off x="0" y="0"/>
          <a:ext cx="0" cy="0"/>
          <a:chOff x="0" y="0"/>
          <a:chExt cx="0" cy="0"/>
        </a:xfrm>
      </p:grpSpPr>
      <p:pic>
        <p:nvPicPr>
          <p:cNvPr id="5" name="Picture 2" descr="C:\Users\AndrewA\Desktop\Email ATT\RGB_MASTER_A0_landscape_02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9570" r="40312" b="-1"/>
          <a:stretch/>
        </p:blipFill>
        <p:spPr bwMode="auto">
          <a:xfrm>
            <a:off x="2400301" y="0"/>
            <a:ext cx="6743700" cy="5628237"/>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024580"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403829043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hapter (C)">
    <p:spTree>
      <p:nvGrpSpPr>
        <p:cNvPr id="1" name=""/>
        <p:cNvGrpSpPr/>
        <p:nvPr/>
      </p:nvGrpSpPr>
      <p:grpSpPr>
        <a:xfrm>
          <a:off x="0" y="0"/>
          <a:ext cx="0" cy="0"/>
          <a:chOff x="0" y="0"/>
          <a:chExt cx="0" cy="0"/>
        </a:xfrm>
      </p:grpSpPr>
      <p:pic>
        <p:nvPicPr>
          <p:cNvPr id="5" name="Picture 2" descr="C:\Users\AndrewA\Desktop\Email ATT\RGB_MASTER_A0_longlandscap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610" r="19388" b="9440"/>
          <a:stretch/>
        </p:blipFill>
        <p:spPr bwMode="auto">
          <a:xfrm>
            <a:off x="877888" y="0"/>
            <a:ext cx="8266112" cy="5508486"/>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399" y="2851200"/>
            <a:ext cx="4287601"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259073645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hapter (D)">
    <p:spTree>
      <p:nvGrpSpPr>
        <p:cNvPr id="1" name=""/>
        <p:cNvGrpSpPr/>
        <p:nvPr/>
      </p:nvGrpSpPr>
      <p:grpSpPr>
        <a:xfrm>
          <a:off x="0" y="0"/>
          <a:ext cx="0" cy="0"/>
          <a:chOff x="0" y="0"/>
          <a:chExt cx="0" cy="0"/>
        </a:xfrm>
      </p:grpSpPr>
      <p:pic>
        <p:nvPicPr>
          <p:cNvPr id="5" name="Picture 2" descr="C:\Users\AndrewA\Desktop\Email ATT\RGB_MASTER_A0_portrait_01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447" t="13578" r="9952" b="3640"/>
          <a:stretch/>
        </p:blipFill>
        <p:spPr bwMode="auto">
          <a:xfrm>
            <a:off x="4449548" y="1"/>
            <a:ext cx="4694452" cy="581684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611434"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3995401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F)">
    <p:spTree>
      <p:nvGrpSpPr>
        <p:cNvPr id="1" name=""/>
        <p:cNvGrpSpPr/>
        <p:nvPr/>
      </p:nvGrpSpPr>
      <p:grpSpPr>
        <a:xfrm>
          <a:off x="0" y="0"/>
          <a:ext cx="0" cy="0"/>
          <a:chOff x="0" y="0"/>
          <a:chExt cx="0" cy="0"/>
        </a:xfrm>
      </p:grpSpPr>
      <p:pic>
        <p:nvPicPr>
          <p:cNvPr id="5" name="Picture 2" descr="C:\Users\AndrewA\Desktop\Email ATT\RGB_MASTER_A0_portrait_03_stra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5926" r="21766" b="3545"/>
          <a:stretch/>
        </p:blipFill>
        <p:spPr bwMode="auto">
          <a:xfrm>
            <a:off x="4343401" y="0"/>
            <a:ext cx="4514850" cy="5756972"/>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795726"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261064999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hapter (E)">
    <p:spTree>
      <p:nvGrpSpPr>
        <p:cNvPr id="1" name=""/>
        <p:cNvGrpSpPr/>
        <p:nvPr/>
      </p:nvGrpSpPr>
      <p:grpSpPr>
        <a:xfrm>
          <a:off x="0" y="0"/>
          <a:ext cx="0" cy="0"/>
          <a:chOff x="0" y="0"/>
          <a:chExt cx="0" cy="0"/>
        </a:xfrm>
      </p:grpSpPr>
      <p:pic>
        <p:nvPicPr>
          <p:cNvPr id="5" name="Picture 2" descr="C:\Users\AndrewA\Desktop\Email ATT\RGB_MASTER_A0_portrait_02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2509" r="19239" b="3525"/>
          <a:stretch/>
        </p:blipFill>
        <p:spPr bwMode="auto">
          <a:xfrm>
            <a:off x="4710159" y="0"/>
            <a:ext cx="4433841" cy="574357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795726"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74771016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hapter (F)">
    <p:spTree>
      <p:nvGrpSpPr>
        <p:cNvPr id="1" name=""/>
        <p:cNvGrpSpPr/>
        <p:nvPr/>
      </p:nvGrpSpPr>
      <p:grpSpPr>
        <a:xfrm>
          <a:off x="0" y="0"/>
          <a:ext cx="0" cy="0"/>
          <a:chOff x="0" y="0"/>
          <a:chExt cx="0" cy="0"/>
        </a:xfrm>
      </p:grpSpPr>
      <p:pic>
        <p:nvPicPr>
          <p:cNvPr id="5" name="Picture 2" descr="C:\Users\AndrewA\Desktop\Email ATT\RGB_MASTER_A0_portrait_03_stra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5926" r="21766" b="3545"/>
          <a:stretch/>
        </p:blipFill>
        <p:spPr bwMode="auto">
          <a:xfrm>
            <a:off x="4343401" y="0"/>
            <a:ext cx="4514850" cy="5756972"/>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795726"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261064999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hapter (G)">
    <p:spTree>
      <p:nvGrpSpPr>
        <p:cNvPr id="1" name=""/>
        <p:cNvGrpSpPr/>
        <p:nvPr/>
      </p:nvGrpSpPr>
      <p:grpSpPr>
        <a:xfrm>
          <a:off x="0" y="0"/>
          <a:ext cx="0" cy="0"/>
          <a:chOff x="0" y="0"/>
          <a:chExt cx="0" cy="0"/>
        </a:xfrm>
      </p:grpSpPr>
      <p:pic>
        <p:nvPicPr>
          <p:cNvPr id="5" name="Picture 2" descr="C:\Users\AndrewA\Desktop\Email ATT\RGB_MASTER_A0_squar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85" t="2596" r="19349" b="898"/>
          <a:stretch/>
        </p:blipFill>
        <p:spPr bwMode="auto">
          <a:xfrm>
            <a:off x="3286912" y="0"/>
            <a:ext cx="5857087" cy="578167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399" y="2851200"/>
            <a:ext cx="4287601"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245552751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hapter with Image">
    <p:spTree>
      <p:nvGrpSpPr>
        <p:cNvPr id="1" name=""/>
        <p:cNvGrpSpPr/>
        <p:nvPr/>
      </p:nvGrpSpPr>
      <p:grpSpPr>
        <a:xfrm>
          <a:off x="0" y="0"/>
          <a:ext cx="0" cy="0"/>
          <a:chOff x="0" y="0"/>
          <a:chExt cx="0" cy="0"/>
        </a:xfrm>
      </p:grpSpPr>
      <p:sp>
        <p:nvSpPr>
          <p:cNvPr id="7" name="Picture Placeholder 6"/>
          <p:cNvSpPr>
            <a:spLocks noGrp="1"/>
          </p:cNvSpPr>
          <p:nvPr>
            <p:ph type="pic" sz="quarter" idx="19"/>
          </p:nvPr>
        </p:nvSpPr>
        <p:spPr>
          <a:xfrm>
            <a:off x="4572000" y="276225"/>
            <a:ext cx="4283074" cy="5294313"/>
          </a:xfrm>
          <a:prstGeom prst="rect">
            <a:avLst/>
          </a:prstGeom>
        </p:spPr>
        <p:txBody>
          <a:bodyPr>
            <a:noAutofit/>
          </a:bodyPr>
          <a:lstStyle/>
          <a:p>
            <a:endParaRPr lang="en-AU" dirty="0"/>
          </a:p>
        </p:txBody>
      </p:sp>
      <p:sp>
        <p:nvSpPr>
          <p:cNvPr id="6" name="Text Placeholder 4"/>
          <p:cNvSpPr>
            <a:spLocks noGrp="1"/>
          </p:cNvSpPr>
          <p:nvPr>
            <p:ph type="body" sz="quarter" idx="2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399" y="2851200"/>
            <a:ext cx="4287601"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92239925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hapter (White)">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12666100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hapter (Grey)">
    <p:bg>
      <p:bgPr>
        <a:solidFill>
          <a:srgbClr val="333333"/>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bg1"/>
                </a:solidFill>
              </a:defRPr>
            </a:lvl1pPr>
          </a:lstStyle>
          <a:p>
            <a:pPr lvl="0"/>
            <a:r>
              <a:rPr lang="en-US" dirty="0" smtClean="0"/>
              <a:t>2</a:t>
            </a:r>
            <a:endParaRPr lang="en-GB" dirty="0"/>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67576299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No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pic>
        <p:nvPicPr>
          <p:cNvPr id="5" name="Picture 2" descr="C:\Users\AndrewA\Desktop\TNS_logo_rg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66109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906999"/>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14500432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90700"/>
            <a:ext cx="8569325" cy="4148138"/>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ext Placeholder 9"/>
          <p:cNvSpPr>
            <a:spLocks noGrp="1"/>
          </p:cNvSpPr>
          <p:nvPr>
            <p:ph type="body" sz="quarter" idx="15"/>
          </p:nvPr>
        </p:nvSpPr>
        <p:spPr>
          <a:xfrm>
            <a:off x="285750" y="1031839"/>
            <a:ext cx="8569324" cy="758861"/>
          </a:xfrm>
        </p:spPr>
        <p:txBody>
          <a:bodyPr/>
          <a:lstStyle>
            <a:lvl1pPr>
              <a:defRPr b="1"/>
            </a:lvl1pPr>
          </a:lstStyle>
          <a:p>
            <a:pPr lvl="0"/>
            <a:r>
              <a:rPr lang="en-US" dirty="0" smtClean="0"/>
              <a:t>Click to edit Master text styles</a:t>
            </a:r>
          </a:p>
        </p:txBody>
      </p:sp>
    </p:spTree>
    <p:extLst>
      <p:ext uri="{BB962C8B-B14F-4D97-AF65-F5344CB8AC3E}">
        <p14:creationId xmlns:p14="http://schemas.microsoft.com/office/powerpoint/2010/main" val="2158575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916524"/>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031839"/>
            <a:ext cx="4029075" cy="4916524"/>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217375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G)">
    <p:spTree>
      <p:nvGrpSpPr>
        <p:cNvPr id="1" name=""/>
        <p:cNvGrpSpPr/>
        <p:nvPr/>
      </p:nvGrpSpPr>
      <p:grpSpPr>
        <a:xfrm>
          <a:off x="0" y="0"/>
          <a:ext cx="0" cy="0"/>
          <a:chOff x="0" y="0"/>
          <a:chExt cx="0" cy="0"/>
        </a:xfrm>
      </p:grpSpPr>
      <p:pic>
        <p:nvPicPr>
          <p:cNvPr id="5" name="Picture 2" descr="C:\Users\AndrewA\Desktop\Email ATT\RGB_MASTER_A0_squar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85" t="2596" r="19349" b="898"/>
          <a:stretch/>
        </p:blipFill>
        <p:spPr bwMode="auto">
          <a:xfrm>
            <a:off x="3286912" y="0"/>
            <a:ext cx="5857087" cy="578167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399" y="2851200"/>
            <a:ext cx="4287601"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245552751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x2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790699"/>
            <a:ext cx="4030663" cy="4157663"/>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790699"/>
            <a:ext cx="4029075" cy="4157663"/>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49" y="1031839"/>
            <a:ext cx="4030663" cy="758861"/>
          </a:xfrm>
        </p:spPr>
        <p:txBody>
          <a:bodyPr/>
          <a:lstStyle>
            <a:lvl1pPr>
              <a:defRPr sz="1600" b="1"/>
            </a:lvl1pPr>
          </a:lstStyle>
          <a:p>
            <a:pPr lvl="0"/>
            <a:r>
              <a:rPr lang="en-US" dirty="0" smtClean="0"/>
              <a:t>Click to edit Master text styles</a:t>
            </a:r>
          </a:p>
        </p:txBody>
      </p:sp>
      <p:sp>
        <p:nvSpPr>
          <p:cNvPr id="11" name="Text Placeholder 9"/>
          <p:cNvSpPr>
            <a:spLocks noGrp="1"/>
          </p:cNvSpPr>
          <p:nvPr>
            <p:ph type="body" sz="quarter" idx="16"/>
          </p:nvPr>
        </p:nvSpPr>
        <p:spPr>
          <a:xfrm>
            <a:off x="4826000" y="1031839"/>
            <a:ext cx="4029074" cy="758861"/>
          </a:xfrm>
        </p:spPr>
        <p:txBody>
          <a:bodyPr lIns="0"/>
          <a:lstStyle>
            <a:lvl1pPr>
              <a:defRPr sz="1600" b="1"/>
            </a:lvl1pPr>
          </a:lstStyle>
          <a:p>
            <a:pPr lvl="0"/>
            <a:r>
              <a:rPr lang="en-US" dirty="0" smtClean="0"/>
              <a:t>Click to edit Master text styles</a:t>
            </a:r>
          </a:p>
        </p:txBody>
      </p:sp>
    </p:spTree>
    <p:extLst>
      <p:ext uri="{BB962C8B-B14F-4D97-AF65-F5344CB8AC3E}">
        <p14:creationId xmlns:p14="http://schemas.microsoft.com/office/powerpoint/2010/main" val="11800613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x3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033230"/>
            <a:ext cx="2664000" cy="4916524"/>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191075" y="1036005"/>
            <a:ext cx="2664000" cy="4912358"/>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2664000" cy="4916524"/>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57088004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x3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788564"/>
            <a:ext cx="2664000" cy="416118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191075" y="1790699"/>
            <a:ext cx="2664000" cy="4157663"/>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7173"/>
            <a:ext cx="2664000" cy="4161189"/>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50" y="1031839"/>
            <a:ext cx="2664000" cy="758861"/>
          </a:xfrm>
        </p:spPr>
        <p:txBody>
          <a:bodyPr/>
          <a:lstStyle>
            <a:lvl1pPr>
              <a:defRPr sz="1600" b="1"/>
            </a:lvl1pPr>
          </a:lstStyle>
          <a:p>
            <a:pPr lvl="0"/>
            <a:r>
              <a:rPr lang="en-US" dirty="0" smtClean="0"/>
              <a:t>Click to edit Master text styles</a:t>
            </a:r>
          </a:p>
        </p:txBody>
      </p:sp>
      <p:sp>
        <p:nvSpPr>
          <p:cNvPr id="11" name="Text Placeholder 9"/>
          <p:cNvSpPr>
            <a:spLocks noGrp="1"/>
          </p:cNvSpPr>
          <p:nvPr>
            <p:ph type="body" sz="quarter" idx="20"/>
          </p:nvPr>
        </p:nvSpPr>
        <p:spPr>
          <a:xfrm>
            <a:off x="3238256" y="1031839"/>
            <a:ext cx="2664000" cy="758861"/>
          </a:xfrm>
        </p:spPr>
        <p:txBody>
          <a:bodyPr lIns="0"/>
          <a:lstStyle>
            <a:lvl1pPr>
              <a:defRPr sz="1600" b="1"/>
            </a:lvl1pPr>
          </a:lstStyle>
          <a:p>
            <a:pPr lvl="0"/>
            <a:r>
              <a:rPr lang="en-US" dirty="0" smtClean="0"/>
              <a:t>Click to edit Master text styles</a:t>
            </a:r>
          </a:p>
        </p:txBody>
      </p:sp>
      <p:sp>
        <p:nvSpPr>
          <p:cNvPr id="13" name="Text Placeholder 9"/>
          <p:cNvSpPr>
            <a:spLocks noGrp="1"/>
          </p:cNvSpPr>
          <p:nvPr>
            <p:ph type="body" sz="quarter" idx="21"/>
          </p:nvPr>
        </p:nvSpPr>
        <p:spPr>
          <a:xfrm>
            <a:off x="6190761" y="1039459"/>
            <a:ext cx="2664000" cy="758861"/>
          </a:xfrm>
        </p:spPr>
        <p:txBody>
          <a:bodyPr lIns="0"/>
          <a:lstStyle>
            <a:lvl1pPr>
              <a:defRPr sz="1600" b="1"/>
            </a:lvl1pPr>
          </a:lstStyle>
          <a:p>
            <a:pPr lvl="0"/>
            <a:r>
              <a:rPr lang="en-US" dirty="0" smtClean="0"/>
              <a:t>Click to edit Master text styles</a:t>
            </a:r>
          </a:p>
        </p:txBody>
      </p:sp>
    </p:spTree>
    <p:extLst>
      <p:ext uri="{BB962C8B-B14F-4D97-AF65-F5344CB8AC3E}">
        <p14:creationId xmlns:p14="http://schemas.microsoft.com/office/powerpoint/2010/main" val="399485533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008843"/>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p:nvPr>
        </p:nvSpPr>
        <p:spPr>
          <a:xfrm>
            <a:off x="2494192"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02536704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x4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494192"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9307"/>
            <a:ext cx="1944000" cy="4158819"/>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50" y="1033975"/>
            <a:ext cx="1944000" cy="758861"/>
          </a:xfrm>
        </p:spPr>
        <p:txBody>
          <a:bodyPr/>
          <a:lstStyle>
            <a:lvl1pPr>
              <a:defRPr sz="1600" b="1"/>
            </a:lvl1pPr>
          </a:lstStyle>
          <a:p>
            <a:pPr lvl="0"/>
            <a:r>
              <a:rPr lang="en-US" dirty="0" smtClean="0"/>
              <a:t>Click to edit</a:t>
            </a:r>
          </a:p>
        </p:txBody>
      </p:sp>
      <p:sp>
        <p:nvSpPr>
          <p:cNvPr id="11" name="Text Placeholder 9"/>
          <p:cNvSpPr>
            <a:spLocks noGrp="1"/>
          </p:cNvSpPr>
          <p:nvPr>
            <p:ph type="body" sz="quarter" idx="20"/>
          </p:nvPr>
        </p:nvSpPr>
        <p:spPr>
          <a:xfrm>
            <a:off x="2494087" y="1033975"/>
            <a:ext cx="1944000" cy="758861"/>
          </a:xfrm>
        </p:spPr>
        <p:txBody>
          <a:bodyPr lIns="0"/>
          <a:lstStyle>
            <a:lvl1pPr>
              <a:defRPr sz="1600" b="1"/>
            </a:lvl1pPr>
          </a:lstStyle>
          <a:p>
            <a:pPr lvl="0"/>
            <a:r>
              <a:rPr lang="en-US" dirty="0" smtClean="0"/>
              <a:t>Click to edit</a:t>
            </a:r>
          </a:p>
        </p:txBody>
      </p:sp>
      <p:sp>
        <p:nvSpPr>
          <p:cNvPr id="13" name="Text Placeholder 9"/>
          <p:cNvSpPr>
            <a:spLocks noGrp="1"/>
          </p:cNvSpPr>
          <p:nvPr>
            <p:ph type="body" sz="quarter" idx="21"/>
          </p:nvPr>
        </p:nvSpPr>
        <p:spPr>
          <a:xfrm>
            <a:off x="6910761" y="1039459"/>
            <a:ext cx="1944000" cy="758861"/>
          </a:xfrm>
        </p:spPr>
        <p:txBody>
          <a:bodyPr lIns="0"/>
          <a:lstStyle>
            <a:lvl1pPr>
              <a:defRPr sz="1600" b="1"/>
            </a:lvl1pPr>
          </a:lstStyle>
          <a:p>
            <a:pPr lvl="0"/>
            <a:r>
              <a:rPr lang="en-US" dirty="0" smtClean="0"/>
              <a:t>Click to edit</a:t>
            </a:r>
          </a:p>
        </p:txBody>
      </p:sp>
      <p:sp>
        <p:nvSpPr>
          <p:cNvPr id="14" name="Content Placeholder 6"/>
          <p:cNvSpPr>
            <a:spLocks noGrp="1"/>
          </p:cNvSpPr>
          <p:nvPr>
            <p:ph sz="quarter" idx="22"/>
          </p:nvPr>
        </p:nvSpPr>
        <p:spPr>
          <a:xfrm>
            <a:off x="4702634"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5" name="Text Placeholder 9"/>
          <p:cNvSpPr>
            <a:spLocks noGrp="1"/>
          </p:cNvSpPr>
          <p:nvPr>
            <p:ph type="body" sz="quarter" idx="23"/>
          </p:nvPr>
        </p:nvSpPr>
        <p:spPr>
          <a:xfrm>
            <a:off x="4702424" y="1039459"/>
            <a:ext cx="1944000" cy="758861"/>
          </a:xfrm>
        </p:spPr>
        <p:txBody>
          <a:bodyPr lIns="0"/>
          <a:lstStyle>
            <a:lvl1pPr>
              <a:defRPr sz="1600" b="1"/>
            </a:lvl1pPr>
          </a:lstStyle>
          <a:p>
            <a:pPr lvl="0"/>
            <a:r>
              <a:rPr lang="en-US" dirty="0" smtClean="0"/>
              <a:t>Click to edit</a:t>
            </a:r>
          </a:p>
        </p:txBody>
      </p:sp>
    </p:spTree>
    <p:extLst>
      <p:ext uri="{BB962C8B-B14F-4D97-AF65-F5344CB8AC3E}">
        <p14:creationId xmlns:p14="http://schemas.microsoft.com/office/powerpoint/2010/main" val="31418804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Movie -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6" name="Media Placeholder 4"/>
          <p:cNvSpPr>
            <a:spLocks noGrp="1"/>
          </p:cNvSpPr>
          <p:nvPr>
            <p:ph type="media" sz="quarter" idx="11" hasCustomPrompt="1"/>
          </p:nvPr>
        </p:nvSpPr>
        <p:spPr>
          <a:xfrm>
            <a:off x="285750" y="1285875"/>
            <a:ext cx="8569325" cy="4284663"/>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428306799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Movie - Full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5" name="Media Placeholder 4"/>
          <p:cNvSpPr>
            <a:spLocks noGrp="1"/>
          </p:cNvSpPr>
          <p:nvPr>
            <p:ph type="media" sz="quarter" idx="11" hasCustomPrompt="1"/>
          </p:nvPr>
        </p:nvSpPr>
        <p:spPr>
          <a:xfrm>
            <a:off x="0" y="0"/>
            <a:ext cx="9144000" cy="6858000"/>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271063307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Tree>
    <p:extLst>
      <p:ext uri="{BB962C8B-B14F-4D97-AF65-F5344CB8AC3E}">
        <p14:creationId xmlns:p14="http://schemas.microsoft.com/office/powerpoint/2010/main" val="362193607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hapter (A)">
    <p:spTree>
      <p:nvGrpSpPr>
        <p:cNvPr id="1" name=""/>
        <p:cNvGrpSpPr/>
        <p:nvPr/>
      </p:nvGrpSpPr>
      <p:grpSpPr>
        <a:xfrm>
          <a:off x="0" y="0"/>
          <a:ext cx="0" cy="0"/>
          <a:chOff x="0" y="0"/>
          <a:chExt cx="0" cy="0"/>
        </a:xfrm>
      </p:grpSpPr>
      <p:pic>
        <p:nvPicPr>
          <p:cNvPr id="5" name="Picture 4"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2743200" y="0"/>
            <a:ext cx="6400800" cy="588806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010932"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180919522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hapter (B)">
    <p:spTree>
      <p:nvGrpSpPr>
        <p:cNvPr id="1" name=""/>
        <p:cNvGrpSpPr/>
        <p:nvPr/>
      </p:nvGrpSpPr>
      <p:grpSpPr>
        <a:xfrm>
          <a:off x="0" y="0"/>
          <a:ext cx="0" cy="0"/>
          <a:chOff x="0" y="0"/>
          <a:chExt cx="0" cy="0"/>
        </a:xfrm>
      </p:grpSpPr>
      <p:pic>
        <p:nvPicPr>
          <p:cNvPr id="5" name="Picture 2" descr="C:\Users\AndrewA\Desktop\Email ATT\RGB_MASTER_A0_landscape_02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9570" r="40312" b="-1"/>
          <a:stretch/>
        </p:blipFill>
        <p:spPr bwMode="auto">
          <a:xfrm>
            <a:off x="2400301" y="0"/>
            <a:ext cx="6743700" cy="5628237"/>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024580"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4038290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with Image">
    <p:spTree>
      <p:nvGrpSpPr>
        <p:cNvPr id="1" name=""/>
        <p:cNvGrpSpPr/>
        <p:nvPr/>
      </p:nvGrpSpPr>
      <p:grpSpPr>
        <a:xfrm>
          <a:off x="0" y="0"/>
          <a:ext cx="0" cy="0"/>
          <a:chOff x="0" y="0"/>
          <a:chExt cx="0" cy="0"/>
        </a:xfrm>
      </p:grpSpPr>
      <p:sp>
        <p:nvSpPr>
          <p:cNvPr id="7" name="Picture Placeholder 6"/>
          <p:cNvSpPr>
            <a:spLocks noGrp="1"/>
          </p:cNvSpPr>
          <p:nvPr>
            <p:ph type="pic" sz="quarter" idx="19"/>
          </p:nvPr>
        </p:nvSpPr>
        <p:spPr>
          <a:xfrm>
            <a:off x="4572000" y="276225"/>
            <a:ext cx="4283074" cy="5294313"/>
          </a:xfrm>
          <a:prstGeom prst="rect">
            <a:avLst/>
          </a:prstGeom>
        </p:spPr>
        <p:txBody>
          <a:bodyPr>
            <a:noAutofit/>
          </a:bodyPr>
          <a:lstStyle/>
          <a:p>
            <a:endParaRPr lang="en-AU" dirty="0"/>
          </a:p>
        </p:txBody>
      </p:sp>
      <p:sp>
        <p:nvSpPr>
          <p:cNvPr id="6" name="Text Placeholder 4"/>
          <p:cNvSpPr>
            <a:spLocks noGrp="1"/>
          </p:cNvSpPr>
          <p:nvPr>
            <p:ph type="body" sz="quarter" idx="2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399" y="2851200"/>
            <a:ext cx="4287601"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92239925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Chapter (C)">
    <p:spTree>
      <p:nvGrpSpPr>
        <p:cNvPr id="1" name=""/>
        <p:cNvGrpSpPr/>
        <p:nvPr/>
      </p:nvGrpSpPr>
      <p:grpSpPr>
        <a:xfrm>
          <a:off x="0" y="0"/>
          <a:ext cx="0" cy="0"/>
          <a:chOff x="0" y="0"/>
          <a:chExt cx="0" cy="0"/>
        </a:xfrm>
      </p:grpSpPr>
      <p:pic>
        <p:nvPicPr>
          <p:cNvPr id="5" name="Picture 2" descr="C:\Users\AndrewA\Desktop\Email ATT\RGB_MASTER_A0_longlandscap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610" r="19388" b="9440"/>
          <a:stretch/>
        </p:blipFill>
        <p:spPr bwMode="auto">
          <a:xfrm>
            <a:off x="877888" y="0"/>
            <a:ext cx="8266112" cy="5508486"/>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399" y="2851200"/>
            <a:ext cx="4287601"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259073645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hapter (D)">
    <p:spTree>
      <p:nvGrpSpPr>
        <p:cNvPr id="1" name=""/>
        <p:cNvGrpSpPr/>
        <p:nvPr/>
      </p:nvGrpSpPr>
      <p:grpSpPr>
        <a:xfrm>
          <a:off x="0" y="0"/>
          <a:ext cx="0" cy="0"/>
          <a:chOff x="0" y="0"/>
          <a:chExt cx="0" cy="0"/>
        </a:xfrm>
      </p:grpSpPr>
      <p:pic>
        <p:nvPicPr>
          <p:cNvPr id="5" name="Picture 2" descr="C:\Users\AndrewA\Desktop\Email ATT\RGB_MASTER_A0_portrait_01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447" t="13578" r="9952" b="3640"/>
          <a:stretch/>
        </p:blipFill>
        <p:spPr bwMode="auto">
          <a:xfrm>
            <a:off x="4449548" y="1"/>
            <a:ext cx="4694452" cy="581684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611434"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399540116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Chapter (E)">
    <p:spTree>
      <p:nvGrpSpPr>
        <p:cNvPr id="1" name=""/>
        <p:cNvGrpSpPr/>
        <p:nvPr/>
      </p:nvGrpSpPr>
      <p:grpSpPr>
        <a:xfrm>
          <a:off x="0" y="0"/>
          <a:ext cx="0" cy="0"/>
          <a:chOff x="0" y="0"/>
          <a:chExt cx="0" cy="0"/>
        </a:xfrm>
      </p:grpSpPr>
      <p:pic>
        <p:nvPicPr>
          <p:cNvPr id="5" name="Picture 2" descr="C:\Users\AndrewA\Desktop\Email ATT\RGB_MASTER_A0_portrait_02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2509" r="19239" b="3525"/>
          <a:stretch/>
        </p:blipFill>
        <p:spPr bwMode="auto">
          <a:xfrm>
            <a:off x="4710159" y="0"/>
            <a:ext cx="4433841" cy="574357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795726"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74771016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hapter (F)">
    <p:spTree>
      <p:nvGrpSpPr>
        <p:cNvPr id="1" name=""/>
        <p:cNvGrpSpPr/>
        <p:nvPr/>
      </p:nvGrpSpPr>
      <p:grpSpPr>
        <a:xfrm>
          <a:off x="0" y="0"/>
          <a:ext cx="0" cy="0"/>
          <a:chOff x="0" y="0"/>
          <a:chExt cx="0" cy="0"/>
        </a:xfrm>
      </p:grpSpPr>
      <p:pic>
        <p:nvPicPr>
          <p:cNvPr id="5" name="Picture 2" descr="C:\Users\AndrewA\Desktop\Email ATT\RGB_MASTER_A0_portrait_03_stra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5926" r="21766" b="3545"/>
          <a:stretch/>
        </p:blipFill>
        <p:spPr bwMode="auto">
          <a:xfrm>
            <a:off x="4343401" y="0"/>
            <a:ext cx="4514850" cy="5756972"/>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795726"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261064999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hapter (G)">
    <p:spTree>
      <p:nvGrpSpPr>
        <p:cNvPr id="1" name=""/>
        <p:cNvGrpSpPr/>
        <p:nvPr/>
      </p:nvGrpSpPr>
      <p:grpSpPr>
        <a:xfrm>
          <a:off x="0" y="0"/>
          <a:ext cx="0" cy="0"/>
          <a:chOff x="0" y="0"/>
          <a:chExt cx="0" cy="0"/>
        </a:xfrm>
      </p:grpSpPr>
      <p:pic>
        <p:nvPicPr>
          <p:cNvPr id="5" name="Picture 2" descr="C:\Users\AndrewA\Desktop\Email ATT\RGB_MASTER_A0_squar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85" t="2596" r="19349" b="898"/>
          <a:stretch/>
        </p:blipFill>
        <p:spPr bwMode="auto">
          <a:xfrm>
            <a:off x="3286912" y="0"/>
            <a:ext cx="5857087" cy="578167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399" y="2851200"/>
            <a:ext cx="4287601"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245552751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hapter with Image">
    <p:spTree>
      <p:nvGrpSpPr>
        <p:cNvPr id="1" name=""/>
        <p:cNvGrpSpPr/>
        <p:nvPr/>
      </p:nvGrpSpPr>
      <p:grpSpPr>
        <a:xfrm>
          <a:off x="0" y="0"/>
          <a:ext cx="0" cy="0"/>
          <a:chOff x="0" y="0"/>
          <a:chExt cx="0" cy="0"/>
        </a:xfrm>
      </p:grpSpPr>
      <p:sp>
        <p:nvSpPr>
          <p:cNvPr id="7" name="Picture Placeholder 6"/>
          <p:cNvSpPr>
            <a:spLocks noGrp="1"/>
          </p:cNvSpPr>
          <p:nvPr>
            <p:ph type="pic" sz="quarter" idx="19"/>
          </p:nvPr>
        </p:nvSpPr>
        <p:spPr>
          <a:xfrm>
            <a:off x="4572000" y="276225"/>
            <a:ext cx="4283074" cy="5294313"/>
          </a:xfrm>
          <a:prstGeom prst="rect">
            <a:avLst/>
          </a:prstGeom>
        </p:spPr>
        <p:txBody>
          <a:bodyPr>
            <a:noAutofit/>
          </a:bodyPr>
          <a:lstStyle/>
          <a:p>
            <a:endParaRPr lang="en-AU" dirty="0"/>
          </a:p>
        </p:txBody>
      </p:sp>
      <p:sp>
        <p:nvSpPr>
          <p:cNvPr id="6" name="Text Placeholder 4"/>
          <p:cNvSpPr>
            <a:spLocks noGrp="1"/>
          </p:cNvSpPr>
          <p:nvPr>
            <p:ph type="body" sz="quarter" idx="2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399" y="2851200"/>
            <a:ext cx="4287601"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92239925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hapter (White)">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12666100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Chapter (Grey)">
    <p:bg>
      <p:bgPr>
        <a:solidFill>
          <a:srgbClr val="333333"/>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bg1"/>
                </a:solidFill>
              </a:defRPr>
            </a:lvl1pPr>
          </a:lstStyle>
          <a:p>
            <a:pPr lvl="0"/>
            <a:r>
              <a:rPr lang="en-US" dirty="0" smtClean="0"/>
              <a:t>2</a:t>
            </a:r>
            <a:endParaRPr lang="en-GB" dirty="0"/>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67576299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No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pic>
        <p:nvPicPr>
          <p:cNvPr id="5" name="Picture 2" descr="C:\Users\AndrewA\Desktop\TNS_logo_rg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66109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Tree>
    <p:extLst>
      <p:ext uri="{BB962C8B-B14F-4D97-AF65-F5344CB8AC3E}">
        <p14:creationId xmlns:p14="http://schemas.microsoft.com/office/powerpoint/2010/main" val="1499401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White)">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12666100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Chapter (A)">
    <p:spTree>
      <p:nvGrpSpPr>
        <p:cNvPr id="1" name=""/>
        <p:cNvGrpSpPr/>
        <p:nvPr/>
      </p:nvGrpSpPr>
      <p:grpSpPr>
        <a:xfrm>
          <a:off x="0" y="0"/>
          <a:ext cx="0" cy="0"/>
          <a:chOff x="0" y="0"/>
          <a:chExt cx="0" cy="0"/>
        </a:xfrm>
      </p:grpSpPr>
      <p:pic>
        <p:nvPicPr>
          <p:cNvPr id="5" name="Picture 4"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2743200" y="0"/>
            <a:ext cx="6400800" cy="588806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010932"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180919522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Chapter (B)">
    <p:spTree>
      <p:nvGrpSpPr>
        <p:cNvPr id="1" name=""/>
        <p:cNvGrpSpPr/>
        <p:nvPr/>
      </p:nvGrpSpPr>
      <p:grpSpPr>
        <a:xfrm>
          <a:off x="0" y="0"/>
          <a:ext cx="0" cy="0"/>
          <a:chOff x="0" y="0"/>
          <a:chExt cx="0" cy="0"/>
        </a:xfrm>
      </p:grpSpPr>
      <p:pic>
        <p:nvPicPr>
          <p:cNvPr id="5" name="Picture 2" descr="C:\Users\AndrewA\Desktop\Email ATT\RGB_MASTER_A0_landscape_02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9570" r="40312" b="-1"/>
          <a:stretch/>
        </p:blipFill>
        <p:spPr bwMode="auto">
          <a:xfrm>
            <a:off x="2400301" y="0"/>
            <a:ext cx="6743700" cy="5628237"/>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024580"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403829043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Chapter (C)">
    <p:spTree>
      <p:nvGrpSpPr>
        <p:cNvPr id="1" name=""/>
        <p:cNvGrpSpPr/>
        <p:nvPr/>
      </p:nvGrpSpPr>
      <p:grpSpPr>
        <a:xfrm>
          <a:off x="0" y="0"/>
          <a:ext cx="0" cy="0"/>
          <a:chOff x="0" y="0"/>
          <a:chExt cx="0" cy="0"/>
        </a:xfrm>
      </p:grpSpPr>
      <p:pic>
        <p:nvPicPr>
          <p:cNvPr id="5" name="Picture 2" descr="C:\Users\AndrewA\Desktop\Email ATT\RGB_MASTER_A0_longlandscap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610" r="19388" b="9440"/>
          <a:stretch/>
        </p:blipFill>
        <p:spPr bwMode="auto">
          <a:xfrm>
            <a:off x="877888" y="0"/>
            <a:ext cx="8266112" cy="5508486"/>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399" y="2851200"/>
            <a:ext cx="4287601"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259073645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Chapter (D)">
    <p:spTree>
      <p:nvGrpSpPr>
        <p:cNvPr id="1" name=""/>
        <p:cNvGrpSpPr/>
        <p:nvPr/>
      </p:nvGrpSpPr>
      <p:grpSpPr>
        <a:xfrm>
          <a:off x="0" y="0"/>
          <a:ext cx="0" cy="0"/>
          <a:chOff x="0" y="0"/>
          <a:chExt cx="0" cy="0"/>
        </a:xfrm>
      </p:grpSpPr>
      <p:pic>
        <p:nvPicPr>
          <p:cNvPr id="5" name="Picture 2" descr="C:\Users\AndrewA\Desktop\Email ATT\RGB_MASTER_A0_portrait_01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447" t="13578" r="9952" b="3640"/>
          <a:stretch/>
        </p:blipFill>
        <p:spPr bwMode="auto">
          <a:xfrm>
            <a:off x="4449548" y="1"/>
            <a:ext cx="4694452" cy="581684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611434"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399540116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Chapter (E)">
    <p:spTree>
      <p:nvGrpSpPr>
        <p:cNvPr id="1" name=""/>
        <p:cNvGrpSpPr/>
        <p:nvPr/>
      </p:nvGrpSpPr>
      <p:grpSpPr>
        <a:xfrm>
          <a:off x="0" y="0"/>
          <a:ext cx="0" cy="0"/>
          <a:chOff x="0" y="0"/>
          <a:chExt cx="0" cy="0"/>
        </a:xfrm>
      </p:grpSpPr>
      <p:pic>
        <p:nvPicPr>
          <p:cNvPr id="5" name="Picture 2" descr="C:\Users\AndrewA\Desktop\Email ATT\RGB_MASTER_A0_portrait_02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2509" r="19239" b="3525"/>
          <a:stretch/>
        </p:blipFill>
        <p:spPr bwMode="auto">
          <a:xfrm>
            <a:off x="4710159" y="0"/>
            <a:ext cx="4433841" cy="574357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795726"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74771016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Chapter (F)">
    <p:spTree>
      <p:nvGrpSpPr>
        <p:cNvPr id="1" name=""/>
        <p:cNvGrpSpPr/>
        <p:nvPr/>
      </p:nvGrpSpPr>
      <p:grpSpPr>
        <a:xfrm>
          <a:off x="0" y="0"/>
          <a:ext cx="0" cy="0"/>
          <a:chOff x="0" y="0"/>
          <a:chExt cx="0" cy="0"/>
        </a:xfrm>
      </p:grpSpPr>
      <p:pic>
        <p:nvPicPr>
          <p:cNvPr id="5" name="Picture 2" descr="C:\Users\AndrewA\Desktop\Email ATT\RGB_MASTER_A0_portrait_03_stra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5926" r="21766" b="3545"/>
          <a:stretch/>
        </p:blipFill>
        <p:spPr bwMode="auto">
          <a:xfrm>
            <a:off x="4343401" y="0"/>
            <a:ext cx="4514850" cy="5756972"/>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795726"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261064999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Chapter (G)">
    <p:spTree>
      <p:nvGrpSpPr>
        <p:cNvPr id="1" name=""/>
        <p:cNvGrpSpPr/>
        <p:nvPr/>
      </p:nvGrpSpPr>
      <p:grpSpPr>
        <a:xfrm>
          <a:off x="0" y="0"/>
          <a:ext cx="0" cy="0"/>
          <a:chOff x="0" y="0"/>
          <a:chExt cx="0" cy="0"/>
        </a:xfrm>
      </p:grpSpPr>
      <p:pic>
        <p:nvPicPr>
          <p:cNvPr id="5" name="Picture 2" descr="C:\Users\AndrewA\Desktop\Email ATT\RGB_MASTER_A0_squar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85" t="2596" r="19349" b="898"/>
          <a:stretch/>
        </p:blipFill>
        <p:spPr bwMode="auto">
          <a:xfrm>
            <a:off x="3286912" y="0"/>
            <a:ext cx="5857087" cy="578167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399" y="2851200"/>
            <a:ext cx="4287601"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245552751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Chapter with Image">
    <p:spTree>
      <p:nvGrpSpPr>
        <p:cNvPr id="1" name=""/>
        <p:cNvGrpSpPr/>
        <p:nvPr/>
      </p:nvGrpSpPr>
      <p:grpSpPr>
        <a:xfrm>
          <a:off x="0" y="0"/>
          <a:ext cx="0" cy="0"/>
          <a:chOff x="0" y="0"/>
          <a:chExt cx="0" cy="0"/>
        </a:xfrm>
      </p:grpSpPr>
      <p:sp>
        <p:nvSpPr>
          <p:cNvPr id="7" name="Picture Placeholder 6"/>
          <p:cNvSpPr>
            <a:spLocks noGrp="1"/>
          </p:cNvSpPr>
          <p:nvPr>
            <p:ph type="pic" sz="quarter" idx="19"/>
          </p:nvPr>
        </p:nvSpPr>
        <p:spPr>
          <a:xfrm>
            <a:off x="4572000" y="276225"/>
            <a:ext cx="4283074" cy="5294313"/>
          </a:xfrm>
          <a:prstGeom prst="rect">
            <a:avLst/>
          </a:prstGeom>
        </p:spPr>
        <p:txBody>
          <a:bodyPr>
            <a:noAutofit/>
          </a:bodyPr>
          <a:lstStyle/>
          <a:p>
            <a:endParaRPr lang="en-AU" dirty="0"/>
          </a:p>
        </p:txBody>
      </p:sp>
      <p:sp>
        <p:nvSpPr>
          <p:cNvPr id="6" name="Text Placeholder 4"/>
          <p:cNvSpPr>
            <a:spLocks noGrp="1"/>
          </p:cNvSpPr>
          <p:nvPr>
            <p:ph type="body" sz="quarter" idx="2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399" y="2851200"/>
            <a:ext cx="4287601"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92239925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hapter (White)">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12666100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hapter (Grey)">
    <p:bg>
      <p:bgPr>
        <a:solidFill>
          <a:srgbClr val="333333"/>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bg1"/>
                </a:solidFill>
              </a:defRPr>
            </a:lvl1pPr>
          </a:lstStyle>
          <a:p>
            <a:pPr lvl="0"/>
            <a:r>
              <a:rPr lang="en-US" dirty="0" smtClean="0"/>
              <a:t>2</a:t>
            </a:r>
            <a:endParaRPr lang="en-GB" dirty="0"/>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675762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hapter (Grey)">
    <p:bg>
      <p:bgPr>
        <a:solidFill>
          <a:srgbClr val="333333"/>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bg1"/>
                </a:solidFill>
              </a:defRPr>
            </a:lvl1pPr>
          </a:lstStyle>
          <a:p>
            <a:pPr lvl="0"/>
            <a:r>
              <a:rPr lang="en-US" dirty="0" smtClean="0"/>
              <a:t>2</a:t>
            </a:r>
            <a:endParaRPr lang="en-GB" dirty="0"/>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67576299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No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pic>
        <p:nvPicPr>
          <p:cNvPr id="5" name="Picture 2" descr="C:\Users\AndrewA\Desktop\TNS_logo_rg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66109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906999"/>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14500432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90700"/>
            <a:ext cx="8569325" cy="4148138"/>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ext Placeholder 9"/>
          <p:cNvSpPr>
            <a:spLocks noGrp="1"/>
          </p:cNvSpPr>
          <p:nvPr>
            <p:ph type="body" sz="quarter" idx="15"/>
          </p:nvPr>
        </p:nvSpPr>
        <p:spPr>
          <a:xfrm>
            <a:off x="285750" y="1031839"/>
            <a:ext cx="8569324" cy="758861"/>
          </a:xfrm>
        </p:spPr>
        <p:txBody>
          <a:bodyPr/>
          <a:lstStyle>
            <a:lvl1pPr>
              <a:defRPr b="1"/>
            </a:lvl1pPr>
          </a:lstStyle>
          <a:p>
            <a:pPr lvl="0"/>
            <a:r>
              <a:rPr lang="en-US" dirty="0" smtClean="0"/>
              <a:t>Click to edit Master text styles</a:t>
            </a:r>
          </a:p>
        </p:txBody>
      </p:sp>
    </p:spTree>
    <p:extLst>
      <p:ext uri="{BB962C8B-B14F-4D97-AF65-F5344CB8AC3E}">
        <p14:creationId xmlns:p14="http://schemas.microsoft.com/office/powerpoint/2010/main" val="2158575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916524"/>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031839"/>
            <a:ext cx="4029075" cy="4916524"/>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21737509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x2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790699"/>
            <a:ext cx="4030663" cy="4157663"/>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790699"/>
            <a:ext cx="4029075" cy="4157663"/>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49" y="1031839"/>
            <a:ext cx="4030663" cy="758861"/>
          </a:xfrm>
        </p:spPr>
        <p:txBody>
          <a:bodyPr/>
          <a:lstStyle>
            <a:lvl1pPr>
              <a:defRPr sz="1600" b="1"/>
            </a:lvl1pPr>
          </a:lstStyle>
          <a:p>
            <a:pPr lvl="0"/>
            <a:r>
              <a:rPr lang="en-US" dirty="0" smtClean="0"/>
              <a:t>Click to edit Master text styles</a:t>
            </a:r>
          </a:p>
        </p:txBody>
      </p:sp>
      <p:sp>
        <p:nvSpPr>
          <p:cNvPr id="11" name="Text Placeholder 9"/>
          <p:cNvSpPr>
            <a:spLocks noGrp="1"/>
          </p:cNvSpPr>
          <p:nvPr>
            <p:ph type="body" sz="quarter" idx="16"/>
          </p:nvPr>
        </p:nvSpPr>
        <p:spPr>
          <a:xfrm>
            <a:off x="4826000" y="1031839"/>
            <a:ext cx="4029074" cy="758861"/>
          </a:xfrm>
        </p:spPr>
        <p:txBody>
          <a:bodyPr lIns="0"/>
          <a:lstStyle>
            <a:lvl1pPr>
              <a:defRPr sz="1600" b="1"/>
            </a:lvl1pPr>
          </a:lstStyle>
          <a:p>
            <a:pPr lvl="0"/>
            <a:r>
              <a:rPr lang="en-US" dirty="0" smtClean="0"/>
              <a:t>Click to edit Master text styles</a:t>
            </a:r>
          </a:p>
        </p:txBody>
      </p:sp>
    </p:spTree>
    <p:extLst>
      <p:ext uri="{BB962C8B-B14F-4D97-AF65-F5344CB8AC3E}">
        <p14:creationId xmlns:p14="http://schemas.microsoft.com/office/powerpoint/2010/main" val="11800613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x3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033230"/>
            <a:ext cx="2664000" cy="4916524"/>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191075" y="1036005"/>
            <a:ext cx="2664000" cy="4912358"/>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2664000" cy="4916524"/>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57088004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x3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788564"/>
            <a:ext cx="2664000" cy="416118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191075" y="1790699"/>
            <a:ext cx="2664000" cy="4157663"/>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7173"/>
            <a:ext cx="2664000" cy="4161189"/>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50" y="1031839"/>
            <a:ext cx="2664000" cy="758861"/>
          </a:xfrm>
        </p:spPr>
        <p:txBody>
          <a:bodyPr/>
          <a:lstStyle>
            <a:lvl1pPr>
              <a:defRPr sz="1600" b="1"/>
            </a:lvl1pPr>
          </a:lstStyle>
          <a:p>
            <a:pPr lvl="0"/>
            <a:r>
              <a:rPr lang="en-US" dirty="0" smtClean="0"/>
              <a:t>Click to edit Master text styles</a:t>
            </a:r>
          </a:p>
        </p:txBody>
      </p:sp>
      <p:sp>
        <p:nvSpPr>
          <p:cNvPr id="11" name="Text Placeholder 9"/>
          <p:cNvSpPr>
            <a:spLocks noGrp="1"/>
          </p:cNvSpPr>
          <p:nvPr>
            <p:ph type="body" sz="quarter" idx="20"/>
          </p:nvPr>
        </p:nvSpPr>
        <p:spPr>
          <a:xfrm>
            <a:off x="3238256" y="1031839"/>
            <a:ext cx="2664000" cy="758861"/>
          </a:xfrm>
        </p:spPr>
        <p:txBody>
          <a:bodyPr lIns="0"/>
          <a:lstStyle>
            <a:lvl1pPr>
              <a:defRPr sz="1600" b="1"/>
            </a:lvl1pPr>
          </a:lstStyle>
          <a:p>
            <a:pPr lvl="0"/>
            <a:r>
              <a:rPr lang="en-US" dirty="0" smtClean="0"/>
              <a:t>Click to edit Master text styles</a:t>
            </a:r>
          </a:p>
        </p:txBody>
      </p:sp>
      <p:sp>
        <p:nvSpPr>
          <p:cNvPr id="13" name="Text Placeholder 9"/>
          <p:cNvSpPr>
            <a:spLocks noGrp="1"/>
          </p:cNvSpPr>
          <p:nvPr>
            <p:ph type="body" sz="quarter" idx="21"/>
          </p:nvPr>
        </p:nvSpPr>
        <p:spPr>
          <a:xfrm>
            <a:off x="6190761" y="1039459"/>
            <a:ext cx="2664000" cy="758861"/>
          </a:xfrm>
        </p:spPr>
        <p:txBody>
          <a:bodyPr lIns="0"/>
          <a:lstStyle>
            <a:lvl1pPr>
              <a:defRPr sz="1600" b="1"/>
            </a:lvl1pPr>
          </a:lstStyle>
          <a:p>
            <a:pPr lvl="0"/>
            <a:r>
              <a:rPr lang="en-US" dirty="0" smtClean="0"/>
              <a:t>Click to edit Master text styles</a:t>
            </a:r>
          </a:p>
        </p:txBody>
      </p:sp>
    </p:spTree>
    <p:extLst>
      <p:ext uri="{BB962C8B-B14F-4D97-AF65-F5344CB8AC3E}">
        <p14:creationId xmlns:p14="http://schemas.microsoft.com/office/powerpoint/2010/main" val="399485533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008843"/>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p:nvPr>
        </p:nvSpPr>
        <p:spPr>
          <a:xfrm>
            <a:off x="2494192"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02536704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x4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494192"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9307"/>
            <a:ext cx="1944000" cy="4158819"/>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50" y="1033975"/>
            <a:ext cx="1944000" cy="758861"/>
          </a:xfrm>
        </p:spPr>
        <p:txBody>
          <a:bodyPr/>
          <a:lstStyle>
            <a:lvl1pPr>
              <a:defRPr sz="1600" b="1"/>
            </a:lvl1pPr>
          </a:lstStyle>
          <a:p>
            <a:pPr lvl="0"/>
            <a:r>
              <a:rPr lang="en-US" dirty="0" smtClean="0"/>
              <a:t>Click to edit</a:t>
            </a:r>
          </a:p>
        </p:txBody>
      </p:sp>
      <p:sp>
        <p:nvSpPr>
          <p:cNvPr id="11" name="Text Placeholder 9"/>
          <p:cNvSpPr>
            <a:spLocks noGrp="1"/>
          </p:cNvSpPr>
          <p:nvPr>
            <p:ph type="body" sz="quarter" idx="20"/>
          </p:nvPr>
        </p:nvSpPr>
        <p:spPr>
          <a:xfrm>
            <a:off x="2494087" y="1033975"/>
            <a:ext cx="1944000" cy="758861"/>
          </a:xfrm>
        </p:spPr>
        <p:txBody>
          <a:bodyPr lIns="0"/>
          <a:lstStyle>
            <a:lvl1pPr>
              <a:defRPr sz="1600" b="1"/>
            </a:lvl1pPr>
          </a:lstStyle>
          <a:p>
            <a:pPr lvl="0"/>
            <a:r>
              <a:rPr lang="en-US" dirty="0" smtClean="0"/>
              <a:t>Click to edit</a:t>
            </a:r>
          </a:p>
        </p:txBody>
      </p:sp>
      <p:sp>
        <p:nvSpPr>
          <p:cNvPr id="13" name="Text Placeholder 9"/>
          <p:cNvSpPr>
            <a:spLocks noGrp="1"/>
          </p:cNvSpPr>
          <p:nvPr>
            <p:ph type="body" sz="quarter" idx="21"/>
          </p:nvPr>
        </p:nvSpPr>
        <p:spPr>
          <a:xfrm>
            <a:off x="6910761" y="1039459"/>
            <a:ext cx="1944000" cy="758861"/>
          </a:xfrm>
        </p:spPr>
        <p:txBody>
          <a:bodyPr lIns="0"/>
          <a:lstStyle>
            <a:lvl1pPr>
              <a:defRPr sz="1600" b="1"/>
            </a:lvl1pPr>
          </a:lstStyle>
          <a:p>
            <a:pPr lvl="0"/>
            <a:r>
              <a:rPr lang="en-US" dirty="0" smtClean="0"/>
              <a:t>Click to edit</a:t>
            </a:r>
          </a:p>
        </p:txBody>
      </p:sp>
      <p:sp>
        <p:nvSpPr>
          <p:cNvPr id="14" name="Content Placeholder 6"/>
          <p:cNvSpPr>
            <a:spLocks noGrp="1"/>
          </p:cNvSpPr>
          <p:nvPr>
            <p:ph sz="quarter" idx="22"/>
          </p:nvPr>
        </p:nvSpPr>
        <p:spPr>
          <a:xfrm>
            <a:off x="4702634"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5" name="Text Placeholder 9"/>
          <p:cNvSpPr>
            <a:spLocks noGrp="1"/>
          </p:cNvSpPr>
          <p:nvPr>
            <p:ph type="body" sz="quarter" idx="23"/>
          </p:nvPr>
        </p:nvSpPr>
        <p:spPr>
          <a:xfrm>
            <a:off x="4702424" y="1039459"/>
            <a:ext cx="1944000" cy="758861"/>
          </a:xfrm>
        </p:spPr>
        <p:txBody>
          <a:bodyPr lIns="0"/>
          <a:lstStyle>
            <a:lvl1pPr>
              <a:defRPr sz="1600" b="1"/>
            </a:lvl1pPr>
          </a:lstStyle>
          <a:p>
            <a:pPr lvl="0"/>
            <a:r>
              <a:rPr lang="en-US" dirty="0" smtClean="0"/>
              <a:t>Click to edit</a:t>
            </a:r>
          </a:p>
        </p:txBody>
      </p:sp>
    </p:spTree>
    <p:extLst>
      <p:ext uri="{BB962C8B-B14F-4D97-AF65-F5344CB8AC3E}">
        <p14:creationId xmlns:p14="http://schemas.microsoft.com/office/powerpoint/2010/main" val="31418804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Movie -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6" name="Media Placeholder 4"/>
          <p:cNvSpPr>
            <a:spLocks noGrp="1"/>
          </p:cNvSpPr>
          <p:nvPr>
            <p:ph type="media" sz="quarter" idx="11" hasCustomPrompt="1"/>
          </p:nvPr>
        </p:nvSpPr>
        <p:spPr>
          <a:xfrm>
            <a:off x="285750" y="1285875"/>
            <a:ext cx="8569325" cy="4284663"/>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42830679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No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pic>
        <p:nvPicPr>
          <p:cNvPr id="5" name="Picture 2" descr="C:\Users\AndrewA\Desktop\TNS_logo_rg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66109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Movie - Full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5" name="Media Placeholder 4"/>
          <p:cNvSpPr>
            <a:spLocks noGrp="1"/>
          </p:cNvSpPr>
          <p:nvPr>
            <p:ph type="media" sz="quarter" idx="11" hasCustomPrompt="1"/>
          </p:nvPr>
        </p:nvSpPr>
        <p:spPr>
          <a:xfrm>
            <a:off x="0" y="0"/>
            <a:ext cx="9144000" cy="6858000"/>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271063307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Tree>
    <p:extLst>
      <p:ext uri="{BB962C8B-B14F-4D97-AF65-F5344CB8AC3E}">
        <p14:creationId xmlns:p14="http://schemas.microsoft.com/office/powerpoint/2010/main" val="362193607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Chapter (A)">
    <p:spTree>
      <p:nvGrpSpPr>
        <p:cNvPr id="1" name=""/>
        <p:cNvGrpSpPr/>
        <p:nvPr/>
      </p:nvGrpSpPr>
      <p:grpSpPr>
        <a:xfrm>
          <a:off x="0" y="0"/>
          <a:ext cx="0" cy="0"/>
          <a:chOff x="0" y="0"/>
          <a:chExt cx="0" cy="0"/>
        </a:xfrm>
      </p:grpSpPr>
      <p:pic>
        <p:nvPicPr>
          <p:cNvPr id="5" name="Picture 4"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2743200" y="0"/>
            <a:ext cx="6400800" cy="588806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010932"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180919522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Chapter (B)">
    <p:spTree>
      <p:nvGrpSpPr>
        <p:cNvPr id="1" name=""/>
        <p:cNvGrpSpPr/>
        <p:nvPr/>
      </p:nvGrpSpPr>
      <p:grpSpPr>
        <a:xfrm>
          <a:off x="0" y="0"/>
          <a:ext cx="0" cy="0"/>
          <a:chOff x="0" y="0"/>
          <a:chExt cx="0" cy="0"/>
        </a:xfrm>
      </p:grpSpPr>
      <p:pic>
        <p:nvPicPr>
          <p:cNvPr id="5" name="Picture 2" descr="C:\Users\AndrewA\Desktop\Email ATT\RGB_MASTER_A0_landscape_02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9570" r="40312" b="-1"/>
          <a:stretch/>
        </p:blipFill>
        <p:spPr bwMode="auto">
          <a:xfrm>
            <a:off x="2400301" y="0"/>
            <a:ext cx="6743700" cy="5628237"/>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024580"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403829043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Chapter (C)">
    <p:spTree>
      <p:nvGrpSpPr>
        <p:cNvPr id="1" name=""/>
        <p:cNvGrpSpPr/>
        <p:nvPr/>
      </p:nvGrpSpPr>
      <p:grpSpPr>
        <a:xfrm>
          <a:off x="0" y="0"/>
          <a:ext cx="0" cy="0"/>
          <a:chOff x="0" y="0"/>
          <a:chExt cx="0" cy="0"/>
        </a:xfrm>
      </p:grpSpPr>
      <p:pic>
        <p:nvPicPr>
          <p:cNvPr id="5" name="Picture 2" descr="C:\Users\AndrewA\Desktop\Email ATT\RGB_MASTER_A0_longlandscap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610" r="19388" b="9440"/>
          <a:stretch/>
        </p:blipFill>
        <p:spPr bwMode="auto">
          <a:xfrm>
            <a:off x="877888" y="0"/>
            <a:ext cx="8266112" cy="5508486"/>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399" y="2851200"/>
            <a:ext cx="4287601"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259073645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Chapter (D)">
    <p:spTree>
      <p:nvGrpSpPr>
        <p:cNvPr id="1" name=""/>
        <p:cNvGrpSpPr/>
        <p:nvPr/>
      </p:nvGrpSpPr>
      <p:grpSpPr>
        <a:xfrm>
          <a:off x="0" y="0"/>
          <a:ext cx="0" cy="0"/>
          <a:chOff x="0" y="0"/>
          <a:chExt cx="0" cy="0"/>
        </a:xfrm>
      </p:grpSpPr>
      <p:pic>
        <p:nvPicPr>
          <p:cNvPr id="5" name="Picture 2" descr="C:\Users\AndrewA\Desktop\Email ATT\RGB_MASTER_A0_portrait_01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447" t="13578" r="9952" b="3640"/>
          <a:stretch/>
        </p:blipFill>
        <p:spPr bwMode="auto">
          <a:xfrm>
            <a:off x="4449548" y="1"/>
            <a:ext cx="4694452" cy="581684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611434"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399540116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Chapter (E)">
    <p:spTree>
      <p:nvGrpSpPr>
        <p:cNvPr id="1" name=""/>
        <p:cNvGrpSpPr/>
        <p:nvPr/>
      </p:nvGrpSpPr>
      <p:grpSpPr>
        <a:xfrm>
          <a:off x="0" y="0"/>
          <a:ext cx="0" cy="0"/>
          <a:chOff x="0" y="0"/>
          <a:chExt cx="0" cy="0"/>
        </a:xfrm>
      </p:grpSpPr>
      <p:pic>
        <p:nvPicPr>
          <p:cNvPr id="5" name="Picture 2" descr="C:\Users\AndrewA\Desktop\Email ATT\RGB_MASTER_A0_portrait_02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2509" r="19239" b="3525"/>
          <a:stretch/>
        </p:blipFill>
        <p:spPr bwMode="auto">
          <a:xfrm>
            <a:off x="4710159" y="0"/>
            <a:ext cx="4433841" cy="574357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795726"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74771016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Chapter (F)">
    <p:spTree>
      <p:nvGrpSpPr>
        <p:cNvPr id="1" name=""/>
        <p:cNvGrpSpPr/>
        <p:nvPr/>
      </p:nvGrpSpPr>
      <p:grpSpPr>
        <a:xfrm>
          <a:off x="0" y="0"/>
          <a:ext cx="0" cy="0"/>
          <a:chOff x="0" y="0"/>
          <a:chExt cx="0" cy="0"/>
        </a:xfrm>
      </p:grpSpPr>
      <p:pic>
        <p:nvPicPr>
          <p:cNvPr id="5" name="Picture 2" descr="C:\Users\AndrewA\Desktop\Email ATT\RGB_MASTER_A0_portrait_03_stra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5926" r="21766" b="3545"/>
          <a:stretch/>
        </p:blipFill>
        <p:spPr bwMode="auto">
          <a:xfrm>
            <a:off x="4343401" y="0"/>
            <a:ext cx="4514850" cy="5756972"/>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795726"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261064999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Chapter (G)">
    <p:spTree>
      <p:nvGrpSpPr>
        <p:cNvPr id="1" name=""/>
        <p:cNvGrpSpPr/>
        <p:nvPr/>
      </p:nvGrpSpPr>
      <p:grpSpPr>
        <a:xfrm>
          <a:off x="0" y="0"/>
          <a:ext cx="0" cy="0"/>
          <a:chOff x="0" y="0"/>
          <a:chExt cx="0" cy="0"/>
        </a:xfrm>
      </p:grpSpPr>
      <p:pic>
        <p:nvPicPr>
          <p:cNvPr id="5" name="Picture 2" descr="C:\Users\AndrewA\Desktop\Email ATT\RGB_MASTER_A0_squar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85" t="2596" r="19349" b="898"/>
          <a:stretch/>
        </p:blipFill>
        <p:spPr bwMode="auto">
          <a:xfrm>
            <a:off x="3286912" y="0"/>
            <a:ext cx="5857087" cy="578167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399" y="2851200"/>
            <a:ext cx="4287601"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245552751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Chapter with Image">
    <p:spTree>
      <p:nvGrpSpPr>
        <p:cNvPr id="1" name=""/>
        <p:cNvGrpSpPr/>
        <p:nvPr/>
      </p:nvGrpSpPr>
      <p:grpSpPr>
        <a:xfrm>
          <a:off x="0" y="0"/>
          <a:ext cx="0" cy="0"/>
          <a:chOff x="0" y="0"/>
          <a:chExt cx="0" cy="0"/>
        </a:xfrm>
      </p:grpSpPr>
      <p:sp>
        <p:nvSpPr>
          <p:cNvPr id="7" name="Picture Placeholder 6"/>
          <p:cNvSpPr>
            <a:spLocks noGrp="1"/>
          </p:cNvSpPr>
          <p:nvPr>
            <p:ph type="pic" sz="quarter" idx="19"/>
          </p:nvPr>
        </p:nvSpPr>
        <p:spPr>
          <a:xfrm>
            <a:off x="4572000" y="276225"/>
            <a:ext cx="4283074" cy="5294313"/>
          </a:xfrm>
          <a:prstGeom prst="rect">
            <a:avLst/>
          </a:prstGeom>
        </p:spPr>
        <p:txBody>
          <a:bodyPr>
            <a:noAutofit/>
          </a:bodyPr>
          <a:lstStyle/>
          <a:p>
            <a:endParaRPr lang="en-AU" dirty="0"/>
          </a:p>
        </p:txBody>
      </p:sp>
      <p:sp>
        <p:nvSpPr>
          <p:cNvPr id="6" name="Text Placeholder 4"/>
          <p:cNvSpPr>
            <a:spLocks noGrp="1"/>
          </p:cNvSpPr>
          <p:nvPr>
            <p:ph type="body" sz="quarter" idx="2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399" y="2851200"/>
            <a:ext cx="4287601"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922399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B)">
    <p:spTree>
      <p:nvGrpSpPr>
        <p:cNvPr id="1" name=""/>
        <p:cNvGrpSpPr/>
        <p:nvPr/>
      </p:nvGrpSpPr>
      <p:grpSpPr>
        <a:xfrm>
          <a:off x="0" y="0"/>
          <a:ext cx="0" cy="0"/>
          <a:chOff x="0" y="0"/>
          <a:chExt cx="0" cy="0"/>
        </a:xfrm>
      </p:grpSpPr>
      <p:pic>
        <p:nvPicPr>
          <p:cNvPr id="4" name="Picture 2" descr="C:\Users\AndrewA\Desktop\Email ATT\RGB_MASTER_A0_landscape_02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9570" r="40312" b="-1"/>
          <a:stretch/>
        </p:blipFill>
        <p:spPr bwMode="auto">
          <a:xfrm>
            <a:off x="2400301" y="0"/>
            <a:ext cx="6743700" cy="56282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81813" y="0"/>
            <a:ext cx="4670433" cy="1284971"/>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108233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906999"/>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14500432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Chapter (White)">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12666100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hapter (Grey)">
    <p:bg>
      <p:bgPr>
        <a:solidFill>
          <a:srgbClr val="333333"/>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bg1"/>
                </a:solidFill>
              </a:defRPr>
            </a:lvl1pPr>
          </a:lstStyle>
          <a:p>
            <a:pPr lvl="0"/>
            <a:r>
              <a:rPr lang="en-US" dirty="0" smtClean="0"/>
              <a:t>2</a:t>
            </a:r>
            <a:endParaRPr lang="en-GB" dirty="0"/>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67576299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No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pic>
        <p:nvPicPr>
          <p:cNvPr id="5" name="Picture 2" descr="C:\Users\AndrewA\Desktop\TNS_logo_rg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66109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906999"/>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14500432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90700"/>
            <a:ext cx="8569325" cy="4148138"/>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ext Placeholder 9"/>
          <p:cNvSpPr>
            <a:spLocks noGrp="1"/>
          </p:cNvSpPr>
          <p:nvPr>
            <p:ph type="body" sz="quarter" idx="15"/>
          </p:nvPr>
        </p:nvSpPr>
        <p:spPr>
          <a:xfrm>
            <a:off x="285750" y="1031839"/>
            <a:ext cx="8569324" cy="758861"/>
          </a:xfrm>
        </p:spPr>
        <p:txBody>
          <a:bodyPr/>
          <a:lstStyle>
            <a:lvl1pPr>
              <a:defRPr b="1"/>
            </a:lvl1pPr>
          </a:lstStyle>
          <a:p>
            <a:pPr lvl="0"/>
            <a:r>
              <a:rPr lang="en-US" dirty="0" smtClean="0"/>
              <a:t>Click to edit Master text styles</a:t>
            </a:r>
          </a:p>
        </p:txBody>
      </p:sp>
    </p:spTree>
    <p:extLst>
      <p:ext uri="{BB962C8B-B14F-4D97-AF65-F5344CB8AC3E}">
        <p14:creationId xmlns:p14="http://schemas.microsoft.com/office/powerpoint/2010/main" val="2158575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916524"/>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031839"/>
            <a:ext cx="4029075" cy="4916524"/>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21737509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x2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790699"/>
            <a:ext cx="4030663" cy="4157663"/>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790699"/>
            <a:ext cx="4029075" cy="4157663"/>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49" y="1031839"/>
            <a:ext cx="4030663" cy="758861"/>
          </a:xfrm>
        </p:spPr>
        <p:txBody>
          <a:bodyPr/>
          <a:lstStyle>
            <a:lvl1pPr>
              <a:defRPr sz="1600" b="1"/>
            </a:lvl1pPr>
          </a:lstStyle>
          <a:p>
            <a:pPr lvl="0"/>
            <a:r>
              <a:rPr lang="en-US" dirty="0" smtClean="0"/>
              <a:t>Click to edit Master text styles</a:t>
            </a:r>
          </a:p>
        </p:txBody>
      </p:sp>
      <p:sp>
        <p:nvSpPr>
          <p:cNvPr id="11" name="Text Placeholder 9"/>
          <p:cNvSpPr>
            <a:spLocks noGrp="1"/>
          </p:cNvSpPr>
          <p:nvPr>
            <p:ph type="body" sz="quarter" idx="16"/>
          </p:nvPr>
        </p:nvSpPr>
        <p:spPr>
          <a:xfrm>
            <a:off x="4826000" y="1031839"/>
            <a:ext cx="4029074" cy="758861"/>
          </a:xfrm>
        </p:spPr>
        <p:txBody>
          <a:bodyPr lIns="0"/>
          <a:lstStyle>
            <a:lvl1pPr>
              <a:defRPr sz="1600" b="1"/>
            </a:lvl1pPr>
          </a:lstStyle>
          <a:p>
            <a:pPr lvl="0"/>
            <a:r>
              <a:rPr lang="en-US" dirty="0" smtClean="0"/>
              <a:t>Click to edit Master text styles</a:t>
            </a:r>
          </a:p>
        </p:txBody>
      </p:sp>
    </p:spTree>
    <p:extLst>
      <p:ext uri="{BB962C8B-B14F-4D97-AF65-F5344CB8AC3E}">
        <p14:creationId xmlns:p14="http://schemas.microsoft.com/office/powerpoint/2010/main" val="11800613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x3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033230"/>
            <a:ext cx="2664000" cy="4916524"/>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191075" y="1036005"/>
            <a:ext cx="2664000" cy="4912358"/>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2664000" cy="4916524"/>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57088004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x3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788564"/>
            <a:ext cx="2664000" cy="416118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191075" y="1790699"/>
            <a:ext cx="2664000" cy="4157663"/>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7173"/>
            <a:ext cx="2664000" cy="4161189"/>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50" y="1031839"/>
            <a:ext cx="2664000" cy="758861"/>
          </a:xfrm>
        </p:spPr>
        <p:txBody>
          <a:bodyPr/>
          <a:lstStyle>
            <a:lvl1pPr>
              <a:defRPr sz="1600" b="1"/>
            </a:lvl1pPr>
          </a:lstStyle>
          <a:p>
            <a:pPr lvl="0"/>
            <a:r>
              <a:rPr lang="en-US" dirty="0" smtClean="0"/>
              <a:t>Click to edit Master text styles</a:t>
            </a:r>
          </a:p>
        </p:txBody>
      </p:sp>
      <p:sp>
        <p:nvSpPr>
          <p:cNvPr id="11" name="Text Placeholder 9"/>
          <p:cNvSpPr>
            <a:spLocks noGrp="1"/>
          </p:cNvSpPr>
          <p:nvPr>
            <p:ph type="body" sz="quarter" idx="20"/>
          </p:nvPr>
        </p:nvSpPr>
        <p:spPr>
          <a:xfrm>
            <a:off x="3238256" y="1031839"/>
            <a:ext cx="2664000" cy="758861"/>
          </a:xfrm>
        </p:spPr>
        <p:txBody>
          <a:bodyPr lIns="0"/>
          <a:lstStyle>
            <a:lvl1pPr>
              <a:defRPr sz="1600" b="1"/>
            </a:lvl1pPr>
          </a:lstStyle>
          <a:p>
            <a:pPr lvl="0"/>
            <a:r>
              <a:rPr lang="en-US" dirty="0" smtClean="0"/>
              <a:t>Click to edit Master text styles</a:t>
            </a:r>
          </a:p>
        </p:txBody>
      </p:sp>
      <p:sp>
        <p:nvSpPr>
          <p:cNvPr id="13" name="Text Placeholder 9"/>
          <p:cNvSpPr>
            <a:spLocks noGrp="1"/>
          </p:cNvSpPr>
          <p:nvPr>
            <p:ph type="body" sz="quarter" idx="21"/>
          </p:nvPr>
        </p:nvSpPr>
        <p:spPr>
          <a:xfrm>
            <a:off x="6190761" y="1039459"/>
            <a:ext cx="2664000" cy="758861"/>
          </a:xfrm>
        </p:spPr>
        <p:txBody>
          <a:bodyPr lIns="0"/>
          <a:lstStyle>
            <a:lvl1pPr>
              <a:defRPr sz="1600" b="1"/>
            </a:lvl1pPr>
          </a:lstStyle>
          <a:p>
            <a:pPr lvl="0"/>
            <a:r>
              <a:rPr lang="en-US" dirty="0" smtClean="0"/>
              <a:t>Click to edit Master text styles</a:t>
            </a:r>
          </a:p>
        </p:txBody>
      </p:sp>
    </p:spTree>
    <p:extLst>
      <p:ext uri="{BB962C8B-B14F-4D97-AF65-F5344CB8AC3E}">
        <p14:creationId xmlns:p14="http://schemas.microsoft.com/office/powerpoint/2010/main" val="399485533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008843"/>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p:nvPr>
        </p:nvSpPr>
        <p:spPr>
          <a:xfrm>
            <a:off x="2494192"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025367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90700"/>
            <a:ext cx="8569325" cy="4148138"/>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ext Placeholder 9"/>
          <p:cNvSpPr>
            <a:spLocks noGrp="1"/>
          </p:cNvSpPr>
          <p:nvPr>
            <p:ph type="body" sz="quarter" idx="15"/>
          </p:nvPr>
        </p:nvSpPr>
        <p:spPr>
          <a:xfrm>
            <a:off x="285750" y="1031839"/>
            <a:ext cx="8569324" cy="758861"/>
          </a:xfrm>
        </p:spPr>
        <p:txBody>
          <a:bodyPr/>
          <a:lstStyle>
            <a:lvl1pPr>
              <a:defRPr b="1"/>
            </a:lvl1pPr>
          </a:lstStyle>
          <a:p>
            <a:pPr lvl="0"/>
            <a:r>
              <a:rPr lang="en-US" dirty="0" smtClean="0"/>
              <a:t>Click to edit Master text styles</a:t>
            </a:r>
          </a:p>
        </p:txBody>
      </p:sp>
    </p:spTree>
    <p:extLst>
      <p:ext uri="{BB962C8B-B14F-4D97-AF65-F5344CB8AC3E}">
        <p14:creationId xmlns:p14="http://schemas.microsoft.com/office/powerpoint/2010/main" val="2158575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x4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494192"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9307"/>
            <a:ext cx="1944000" cy="4158819"/>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50" y="1033975"/>
            <a:ext cx="1944000" cy="758861"/>
          </a:xfrm>
        </p:spPr>
        <p:txBody>
          <a:bodyPr/>
          <a:lstStyle>
            <a:lvl1pPr>
              <a:defRPr sz="1600" b="1"/>
            </a:lvl1pPr>
          </a:lstStyle>
          <a:p>
            <a:pPr lvl="0"/>
            <a:r>
              <a:rPr lang="en-US" dirty="0" smtClean="0"/>
              <a:t>Click to edit</a:t>
            </a:r>
          </a:p>
        </p:txBody>
      </p:sp>
      <p:sp>
        <p:nvSpPr>
          <p:cNvPr id="11" name="Text Placeholder 9"/>
          <p:cNvSpPr>
            <a:spLocks noGrp="1"/>
          </p:cNvSpPr>
          <p:nvPr>
            <p:ph type="body" sz="quarter" idx="20"/>
          </p:nvPr>
        </p:nvSpPr>
        <p:spPr>
          <a:xfrm>
            <a:off x="2494087" y="1033975"/>
            <a:ext cx="1944000" cy="758861"/>
          </a:xfrm>
        </p:spPr>
        <p:txBody>
          <a:bodyPr lIns="0"/>
          <a:lstStyle>
            <a:lvl1pPr>
              <a:defRPr sz="1600" b="1"/>
            </a:lvl1pPr>
          </a:lstStyle>
          <a:p>
            <a:pPr lvl="0"/>
            <a:r>
              <a:rPr lang="en-US" dirty="0" smtClean="0"/>
              <a:t>Click to edit</a:t>
            </a:r>
          </a:p>
        </p:txBody>
      </p:sp>
      <p:sp>
        <p:nvSpPr>
          <p:cNvPr id="13" name="Text Placeholder 9"/>
          <p:cNvSpPr>
            <a:spLocks noGrp="1"/>
          </p:cNvSpPr>
          <p:nvPr>
            <p:ph type="body" sz="quarter" idx="21"/>
          </p:nvPr>
        </p:nvSpPr>
        <p:spPr>
          <a:xfrm>
            <a:off x="6910761" y="1039459"/>
            <a:ext cx="1944000" cy="758861"/>
          </a:xfrm>
        </p:spPr>
        <p:txBody>
          <a:bodyPr lIns="0"/>
          <a:lstStyle>
            <a:lvl1pPr>
              <a:defRPr sz="1600" b="1"/>
            </a:lvl1pPr>
          </a:lstStyle>
          <a:p>
            <a:pPr lvl="0"/>
            <a:r>
              <a:rPr lang="en-US" dirty="0" smtClean="0"/>
              <a:t>Click to edit</a:t>
            </a:r>
          </a:p>
        </p:txBody>
      </p:sp>
      <p:sp>
        <p:nvSpPr>
          <p:cNvPr id="14" name="Content Placeholder 6"/>
          <p:cNvSpPr>
            <a:spLocks noGrp="1"/>
          </p:cNvSpPr>
          <p:nvPr>
            <p:ph sz="quarter" idx="22"/>
          </p:nvPr>
        </p:nvSpPr>
        <p:spPr>
          <a:xfrm>
            <a:off x="4702634"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5" name="Text Placeholder 9"/>
          <p:cNvSpPr>
            <a:spLocks noGrp="1"/>
          </p:cNvSpPr>
          <p:nvPr>
            <p:ph type="body" sz="quarter" idx="23"/>
          </p:nvPr>
        </p:nvSpPr>
        <p:spPr>
          <a:xfrm>
            <a:off x="4702424" y="1039459"/>
            <a:ext cx="1944000" cy="758861"/>
          </a:xfrm>
        </p:spPr>
        <p:txBody>
          <a:bodyPr lIns="0"/>
          <a:lstStyle>
            <a:lvl1pPr>
              <a:defRPr sz="1600" b="1"/>
            </a:lvl1pPr>
          </a:lstStyle>
          <a:p>
            <a:pPr lvl="0"/>
            <a:r>
              <a:rPr lang="en-US" dirty="0" smtClean="0"/>
              <a:t>Click to edit</a:t>
            </a:r>
          </a:p>
        </p:txBody>
      </p:sp>
    </p:spTree>
    <p:extLst>
      <p:ext uri="{BB962C8B-B14F-4D97-AF65-F5344CB8AC3E}">
        <p14:creationId xmlns:p14="http://schemas.microsoft.com/office/powerpoint/2010/main" val="31418804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Movie -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6" name="Media Placeholder 4"/>
          <p:cNvSpPr>
            <a:spLocks noGrp="1"/>
          </p:cNvSpPr>
          <p:nvPr>
            <p:ph type="media" sz="quarter" idx="11" hasCustomPrompt="1"/>
          </p:nvPr>
        </p:nvSpPr>
        <p:spPr>
          <a:xfrm>
            <a:off x="285750" y="1285875"/>
            <a:ext cx="8569325" cy="4284663"/>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428306799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Movie - Full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5" name="Media Placeholder 4"/>
          <p:cNvSpPr>
            <a:spLocks noGrp="1"/>
          </p:cNvSpPr>
          <p:nvPr>
            <p:ph type="media" sz="quarter" idx="11" hasCustomPrompt="1"/>
          </p:nvPr>
        </p:nvSpPr>
        <p:spPr>
          <a:xfrm>
            <a:off x="0" y="0"/>
            <a:ext cx="9144000" cy="6858000"/>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271063307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Tree>
    <p:extLst>
      <p:ext uri="{BB962C8B-B14F-4D97-AF65-F5344CB8AC3E}">
        <p14:creationId xmlns:p14="http://schemas.microsoft.com/office/powerpoint/2010/main" val="362193607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Chapter (A)">
    <p:spTree>
      <p:nvGrpSpPr>
        <p:cNvPr id="1" name=""/>
        <p:cNvGrpSpPr/>
        <p:nvPr/>
      </p:nvGrpSpPr>
      <p:grpSpPr>
        <a:xfrm>
          <a:off x="0" y="0"/>
          <a:ext cx="0" cy="0"/>
          <a:chOff x="0" y="0"/>
          <a:chExt cx="0" cy="0"/>
        </a:xfrm>
      </p:grpSpPr>
      <p:pic>
        <p:nvPicPr>
          <p:cNvPr id="5" name="Picture 4"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2743200" y="0"/>
            <a:ext cx="6400800" cy="588806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010932"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385078565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Chapter (B)">
    <p:spTree>
      <p:nvGrpSpPr>
        <p:cNvPr id="1" name=""/>
        <p:cNvGrpSpPr/>
        <p:nvPr/>
      </p:nvGrpSpPr>
      <p:grpSpPr>
        <a:xfrm>
          <a:off x="0" y="0"/>
          <a:ext cx="0" cy="0"/>
          <a:chOff x="0" y="0"/>
          <a:chExt cx="0" cy="0"/>
        </a:xfrm>
      </p:grpSpPr>
      <p:pic>
        <p:nvPicPr>
          <p:cNvPr id="5" name="Picture 2" descr="C:\Users\AndrewA\Desktop\Email ATT\RGB_MASTER_A0_landscape_02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9570" r="40312" b="-1"/>
          <a:stretch/>
        </p:blipFill>
        <p:spPr bwMode="auto">
          <a:xfrm>
            <a:off x="2400301" y="0"/>
            <a:ext cx="6743700" cy="5628237"/>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024580"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305208828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Chapter (C)">
    <p:spTree>
      <p:nvGrpSpPr>
        <p:cNvPr id="1" name=""/>
        <p:cNvGrpSpPr/>
        <p:nvPr/>
      </p:nvGrpSpPr>
      <p:grpSpPr>
        <a:xfrm>
          <a:off x="0" y="0"/>
          <a:ext cx="0" cy="0"/>
          <a:chOff x="0" y="0"/>
          <a:chExt cx="0" cy="0"/>
        </a:xfrm>
      </p:grpSpPr>
      <p:pic>
        <p:nvPicPr>
          <p:cNvPr id="5" name="Picture 2" descr="C:\Users\AndrewA\Desktop\Email ATT\RGB_MASTER_A0_longlandscap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610" r="19388" b="9440"/>
          <a:stretch/>
        </p:blipFill>
        <p:spPr bwMode="auto">
          <a:xfrm>
            <a:off x="877888" y="0"/>
            <a:ext cx="8266112" cy="5508486"/>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399" y="2851200"/>
            <a:ext cx="4287601"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284838222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Chapter (D)">
    <p:spTree>
      <p:nvGrpSpPr>
        <p:cNvPr id="1" name=""/>
        <p:cNvGrpSpPr/>
        <p:nvPr/>
      </p:nvGrpSpPr>
      <p:grpSpPr>
        <a:xfrm>
          <a:off x="0" y="0"/>
          <a:ext cx="0" cy="0"/>
          <a:chOff x="0" y="0"/>
          <a:chExt cx="0" cy="0"/>
        </a:xfrm>
      </p:grpSpPr>
      <p:pic>
        <p:nvPicPr>
          <p:cNvPr id="5" name="Picture 2" descr="C:\Users\AndrewA\Desktop\Email ATT\RGB_MASTER_A0_portrait_01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447" t="13578" r="9952" b="3640"/>
          <a:stretch/>
        </p:blipFill>
        <p:spPr bwMode="auto">
          <a:xfrm>
            <a:off x="4449548" y="1"/>
            <a:ext cx="4694452" cy="581684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611434"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190907605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Chapter (E)">
    <p:spTree>
      <p:nvGrpSpPr>
        <p:cNvPr id="1" name=""/>
        <p:cNvGrpSpPr/>
        <p:nvPr/>
      </p:nvGrpSpPr>
      <p:grpSpPr>
        <a:xfrm>
          <a:off x="0" y="0"/>
          <a:ext cx="0" cy="0"/>
          <a:chOff x="0" y="0"/>
          <a:chExt cx="0" cy="0"/>
        </a:xfrm>
      </p:grpSpPr>
      <p:pic>
        <p:nvPicPr>
          <p:cNvPr id="5" name="Picture 2" descr="C:\Users\AndrewA\Desktop\Email ATT\RGB_MASTER_A0_portrait_02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2509" r="19239" b="3525"/>
          <a:stretch/>
        </p:blipFill>
        <p:spPr bwMode="auto">
          <a:xfrm>
            <a:off x="4710159" y="0"/>
            <a:ext cx="4433841" cy="574357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795726"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210227436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Chapter (F)">
    <p:spTree>
      <p:nvGrpSpPr>
        <p:cNvPr id="1" name=""/>
        <p:cNvGrpSpPr/>
        <p:nvPr/>
      </p:nvGrpSpPr>
      <p:grpSpPr>
        <a:xfrm>
          <a:off x="0" y="0"/>
          <a:ext cx="0" cy="0"/>
          <a:chOff x="0" y="0"/>
          <a:chExt cx="0" cy="0"/>
        </a:xfrm>
      </p:grpSpPr>
      <p:pic>
        <p:nvPicPr>
          <p:cNvPr id="5" name="Picture 2" descr="C:\Users\AndrewA\Desktop\Email ATT\RGB_MASTER_A0_portrait_03_stra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5926" r="21766" b="3545"/>
          <a:stretch/>
        </p:blipFill>
        <p:spPr bwMode="auto">
          <a:xfrm>
            <a:off x="4343401" y="0"/>
            <a:ext cx="4514850" cy="5756972"/>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795726"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9365206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916524"/>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031839"/>
            <a:ext cx="4029075" cy="4916524"/>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21737509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Chapter (G)">
    <p:spTree>
      <p:nvGrpSpPr>
        <p:cNvPr id="1" name=""/>
        <p:cNvGrpSpPr/>
        <p:nvPr/>
      </p:nvGrpSpPr>
      <p:grpSpPr>
        <a:xfrm>
          <a:off x="0" y="0"/>
          <a:ext cx="0" cy="0"/>
          <a:chOff x="0" y="0"/>
          <a:chExt cx="0" cy="0"/>
        </a:xfrm>
      </p:grpSpPr>
      <p:pic>
        <p:nvPicPr>
          <p:cNvPr id="5" name="Picture 2" descr="C:\Users\AndrewA\Desktop\Email ATT\RGB_MASTER_A0_squar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85" t="2596" r="19349" b="898"/>
          <a:stretch/>
        </p:blipFill>
        <p:spPr bwMode="auto">
          <a:xfrm>
            <a:off x="3286912" y="0"/>
            <a:ext cx="5857087" cy="578167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399" y="2851200"/>
            <a:ext cx="4287601"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248813305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Chapter with Image">
    <p:spTree>
      <p:nvGrpSpPr>
        <p:cNvPr id="1" name=""/>
        <p:cNvGrpSpPr/>
        <p:nvPr/>
      </p:nvGrpSpPr>
      <p:grpSpPr>
        <a:xfrm>
          <a:off x="0" y="0"/>
          <a:ext cx="0" cy="0"/>
          <a:chOff x="0" y="0"/>
          <a:chExt cx="0" cy="0"/>
        </a:xfrm>
      </p:grpSpPr>
      <p:sp>
        <p:nvSpPr>
          <p:cNvPr id="7" name="Picture Placeholder 6"/>
          <p:cNvSpPr>
            <a:spLocks noGrp="1"/>
          </p:cNvSpPr>
          <p:nvPr>
            <p:ph type="pic" sz="quarter" idx="19"/>
          </p:nvPr>
        </p:nvSpPr>
        <p:spPr>
          <a:xfrm>
            <a:off x="4572000" y="276225"/>
            <a:ext cx="4283074" cy="5294313"/>
          </a:xfrm>
          <a:prstGeom prst="rect">
            <a:avLst/>
          </a:prstGeom>
        </p:spPr>
        <p:txBody>
          <a:bodyPr>
            <a:noAutofit/>
          </a:bodyPr>
          <a:lstStyle/>
          <a:p>
            <a:endParaRPr lang="en-AU" dirty="0"/>
          </a:p>
        </p:txBody>
      </p:sp>
      <p:sp>
        <p:nvSpPr>
          <p:cNvPr id="6" name="Text Placeholder 4"/>
          <p:cNvSpPr>
            <a:spLocks noGrp="1"/>
          </p:cNvSpPr>
          <p:nvPr>
            <p:ph type="body" sz="quarter" idx="2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399" y="2851200"/>
            <a:ext cx="4287601"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411633196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Chapter (White)">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7836960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Chapter (Grey)">
    <p:bg>
      <p:bgPr>
        <a:solidFill>
          <a:srgbClr val="333333"/>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bg1"/>
                </a:solidFill>
              </a:defRPr>
            </a:lvl1pPr>
          </a:lstStyle>
          <a:p>
            <a:pPr lvl="0"/>
            <a:r>
              <a:rPr lang="en-US" dirty="0" smtClean="0"/>
              <a:t>2</a:t>
            </a:r>
            <a:endParaRPr lang="en-GB" dirty="0"/>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381080427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userDrawn="1">
  <p:cSld name="No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pic>
        <p:nvPicPr>
          <p:cNvPr id="5" name="Picture 2" descr="C:\Users\AndrewA\Desktop\TNS_logo_rg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71733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Tree>
    <p:extLst>
      <p:ext uri="{BB962C8B-B14F-4D97-AF65-F5344CB8AC3E}">
        <p14:creationId xmlns:p14="http://schemas.microsoft.com/office/powerpoint/2010/main" val="427690091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Chapter (A)">
    <p:spTree>
      <p:nvGrpSpPr>
        <p:cNvPr id="1" name=""/>
        <p:cNvGrpSpPr/>
        <p:nvPr/>
      </p:nvGrpSpPr>
      <p:grpSpPr>
        <a:xfrm>
          <a:off x="0" y="0"/>
          <a:ext cx="0" cy="0"/>
          <a:chOff x="0" y="0"/>
          <a:chExt cx="0" cy="0"/>
        </a:xfrm>
      </p:grpSpPr>
      <p:pic>
        <p:nvPicPr>
          <p:cNvPr id="5" name="Picture 4"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2743200" y="0"/>
            <a:ext cx="6400800" cy="588806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010932"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181171972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Chapter (B)">
    <p:spTree>
      <p:nvGrpSpPr>
        <p:cNvPr id="1" name=""/>
        <p:cNvGrpSpPr/>
        <p:nvPr/>
      </p:nvGrpSpPr>
      <p:grpSpPr>
        <a:xfrm>
          <a:off x="0" y="0"/>
          <a:ext cx="0" cy="0"/>
          <a:chOff x="0" y="0"/>
          <a:chExt cx="0" cy="0"/>
        </a:xfrm>
      </p:grpSpPr>
      <p:pic>
        <p:nvPicPr>
          <p:cNvPr id="5" name="Picture 2" descr="C:\Users\AndrewA\Desktop\Email ATT\RGB_MASTER_A0_landscape_02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9570" r="40312" b="-1"/>
          <a:stretch/>
        </p:blipFill>
        <p:spPr bwMode="auto">
          <a:xfrm>
            <a:off x="2400301" y="0"/>
            <a:ext cx="6743700" cy="5628237"/>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024580"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237162820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Chapter (C)">
    <p:spTree>
      <p:nvGrpSpPr>
        <p:cNvPr id="1" name=""/>
        <p:cNvGrpSpPr/>
        <p:nvPr/>
      </p:nvGrpSpPr>
      <p:grpSpPr>
        <a:xfrm>
          <a:off x="0" y="0"/>
          <a:ext cx="0" cy="0"/>
          <a:chOff x="0" y="0"/>
          <a:chExt cx="0" cy="0"/>
        </a:xfrm>
      </p:grpSpPr>
      <p:pic>
        <p:nvPicPr>
          <p:cNvPr id="5" name="Picture 2" descr="C:\Users\AndrewA\Desktop\Email ATT\RGB_MASTER_A0_longlandscap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610" r="19388" b="9440"/>
          <a:stretch/>
        </p:blipFill>
        <p:spPr bwMode="auto">
          <a:xfrm>
            <a:off x="877888" y="0"/>
            <a:ext cx="8266112" cy="5508486"/>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399" y="2851200"/>
            <a:ext cx="4287601"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264105440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Chapter (D)">
    <p:spTree>
      <p:nvGrpSpPr>
        <p:cNvPr id="1" name=""/>
        <p:cNvGrpSpPr/>
        <p:nvPr/>
      </p:nvGrpSpPr>
      <p:grpSpPr>
        <a:xfrm>
          <a:off x="0" y="0"/>
          <a:ext cx="0" cy="0"/>
          <a:chOff x="0" y="0"/>
          <a:chExt cx="0" cy="0"/>
        </a:xfrm>
      </p:grpSpPr>
      <p:pic>
        <p:nvPicPr>
          <p:cNvPr id="5" name="Picture 2" descr="C:\Users\AndrewA\Desktop\Email ATT\RGB_MASTER_A0_portrait_01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447" t="13578" r="9952" b="3640"/>
          <a:stretch/>
        </p:blipFill>
        <p:spPr bwMode="auto">
          <a:xfrm>
            <a:off x="4449548" y="1"/>
            <a:ext cx="4694452" cy="581684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611434"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22872495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x2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790699"/>
            <a:ext cx="4030663" cy="4157663"/>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790699"/>
            <a:ext cx="4029075" cy="4157663"/>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49" y="1031839"/>
            <a:ext cx="4030663" cy="758861"/>
          </a:xfrm>
        </p:spPr>
        <p:txBody>
          <a:bodyPr/>
          <a:lstStyle>
            <a:lvl1pPr>
              <a:defRPr sz="1600" b="1"/>
            </a:lvl1pPr>
          </a:lstStyle>
          <a:p>
            <a:pPr lvl="0"/>
            <a:r>
              <a:rPr lang="en-US" dirty="0" smtClean="0"/>
              <a:t>Click to edit Master text styles</a:t>
            </a:r>
          </a:p>
        </p:txBody>
      </p:sp>
      <p:sp>
        <p:nvSpPr>
          <p:cNvPr id="11" name="Text Placeholder 9"/>
          <p:cNvSpPr>
            <a:spLocks noGrp="1"/>
          </p:cNvSpPr>
          <p:nvPr>
            <p:ph type="body" sz="quarter" idx="16"/>
          </p:nvPr>
        </p:nvSpPr>
        <p:spPr>
          <a:xfrm>
            <a:off x="4826000" y="1031839"/>
            <a:ext cx="4029074" cy="758861"/>
          </a:xfrm>
        </p:spPr>
        <p:txBody>
          <a:bodyPr lIns="0"/>
          <a:lstStyle>
            <a:lvl1pPr>
              <a:defRPr sz="1600" b="1"/>
            </a:lvl1pPr>
          </a:lstStyle>
          <a:p>
            <a:pPr lvl="0"/>
            <a:r>
              <a:rPr lang="en-US" dirty="0" smtClean="0"/>
              <a:t>Click to edit Master text styles</a:t>
            </a:r>
          </a:p>
        </p:txBody>
      </p:sp>
    </p:spTree>
    <p:extLst>
      <p:ext uri="{BB962C8B-B14F-4D97-AF65-F5344CB8AC3E}">
        <p14:creationId xmlns:p14="http://schemas.microsoft.com/office/powerpoint/2010/main" val="11800613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Chapter (E)">
    <p:spTree>
      <p:nvGrpSpPr>
        <p:cNvPr id="1" name=""/>
        <p:cNvGrpSpPr/>
        <p:nvPr/>
      </p:nvGrpSpPr>
      <p:grpSpPr>
        <a:xfrm>
          <a:off x="0" y="0"/>
          <a:ext cx="0" cy="0"/>
          <a:chOff x="0" y="0"/>
          <a:chExt cx="0" cy="0"/>
        </a:xfrm>
      </p:grpSpPr>
      <p:pic>
        <p:nvPicPr>
          <p:cNvPr id="5" name="Picture 2" descr="C:\Users\AndrewA\Desktop\Email ATT\RGB_MASTER_A0_portrait_02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2509" r="19239" b="3525"/>
          <a:stretch/>
        </p:blipFill>
        <p:spPr bwMode="auto">
          <a:xfrm>
            <a:off x="4710159" y="0"/>
            <a:ext cx="4433841" cy="574357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795726"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327215643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Chapter (F)">
    <p:spTree>
      <p:nvGrpSpPr>
        <p:cNvPr id="1" name=""/>
        <p:cNvGrpSpPr/>
        <p:nvPr/>
      </p:nvGrpSpPr>
      <p:grpSpPr>
        <a:xfrm>
          <a:off x="0" y="0"/>
          <a:ext cx="0" cy="0"/>
          <a:chOff x="0" y="0"/>
          <a:chExt cx="0" cy="0"/>
        </a:xfrm>
      </p:grpSpPr>
      <p:pic>
        <p:nvPicPr>
          <p:cNvPr id="5" name="Picture 2" descr="C:\Users\AndrewA\Desktop\Email ATT\RGB_MASTER_A0_portrait_03_stra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5926" r="21766" b="3545"/>
          <a:stretch/>
        </p:blipFill>
        <p:spPr bwMode="auto">
          <a:xfrm>
            <a:off x="4343401" y="0"/>
            <a:ext cx="4514850" cy="5756972"/>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795726"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181178149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Chapter (G)">
    <p:spTree>
      <p:nvGrpSpPr>
        <p:cNvPr id="1" name=""/>
        <p:cNvGrpSpPr/>
        <p:nvPr/>
      </p:nvGrpSpPr>
      <p:grpSpPr>
        <a:xfrm>
          <a:off x="0" y="0"/>
          <a:ext cx="0" cy="0"/>
          <a:chOff x="0" y="0"/>
          <a:chExt cx="0" cy="0"/>
        </a:xfrm>
      </p:grpSpPr>
      <p:pic>
        <p:nvPicPr>
          <p:cNvPr id="5" name="Picture 2" descr="C:\Users\AndrewA\Desktop\Email ATT\RGB_MASTER_A0_squar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85" t="2596" r="19349" b="898"/>
          <a:stretch/>
        </p:blipFill>
        <p:spPr bwMode="auto">
          <a:xfrm>
            <a:off x="3286912" y="0"/>
            <a:ext cx="5857087" cy="578167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399" y="2851200"/>
            <a:ext cx="4287601"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124550608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Chapter with Image">
    <p:spTree>
      <p:nvGrpSpPr>
        <p:cNvPr id="1" name=""/>
        <p:cNvGrpSpPr/>
        <p:nvPr/>
      </p:nvGrpSpPr>
      <p:grpSpPr>
        <a:xfrm>
          <a:off x="0" y="0"/>
          <a:ext cx="0" cy="0"/>
          <a:chOff x="0" y="0"/>
          <a:chExt cx="0" cy="0"/>
        </a:xfrm>
      </p:grpSpPr>
      <p:sp>
        <p:nvSpPr>
          <p:cNvPr id="7" name="Picture Placeholder 6"/>
          <p:cNvSpPr>
            <a:spLocks noGrp="1"/>
          </p:cNvSpPr>
          <p:nvPr>
            <p:ph type="pic" sz="quarter" idx="19"/>
          </p:nvPr>
        </p:nvSpPr>
        <p:spPr>
          <a:xfrm>
            <a:off x="4572000" y="276225"/>
            <a:ext cx="4283074" cy="5294313"/>
          </a:xfrm>
          <a:prstGeom prst="rect">
            <a:avLst/>
          </a:prstGeom>
        </p:spPr>
        <p:txBody>
          <a:bodyPr>
            <a:noAutofit/>
          </a:bodyPr>
          <a:lstStyle/>
          <a:p>
            <a:endParaRPr lang="en-AU" dirty="0"/>
          </a:p>
        </p:txBody>
      </p:sp>
      <p:sp>
        <p:nvSpPr>
          <p:cNvPr id="6" name="Text Placeholder 4"/>
          <p:cNvSpPr>
            <a:spLocks noGrp="1"/>
          </p:cNvSpPr>
          <p:nvPr>
            <p:ph type="body" sz="quarter" idx="2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399" y="2851200"/>
            <a:ext cx="4287601"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391802089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Chapter (White)">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54572900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Chapter (Grey)">
    <p:bg>
      <p:bgPr>
        <a:solidFill>
          <a:srgbClr val="333333"/>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bg1"/>
                </a:solidFill>
              </a:defRPr>
            </a:lvl1pPr>
          </a:lstStyle>
          <a:p>
            <a:pPr lvl="0"/>
            <a:r>
              <a:rPr lang="en-US" dirty="0" smtClean="0"/>
              <a:t>2</a:t>
            </a:r>
            <a:endParaRPr lang="en-GB" dirty="0"/>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24274393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No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pic>
        <p:nvPicPr>
          <p:cNvPr id="5" name="Picture 2" descr="C:\Users\AndrewA\Desktop\TNS_logo_rg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77500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916524"/>
          </a:xfrm>
          <a:prstGeom prst="rect">
            <a:avLst/>
          </a:prstGeo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031839"/>
            <a:ext cx="4029075" cy="4916524"/>
          </a:xfrm>
          <a:prstGeom prst="rect">
            <a:avLst/>
          </a:prstGeo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60350116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Tree>
    <p:extLst>
      <p:ext uri="{BB962C8B-B14F-4D97-AF65-F5344CB8AC3E}">
        <p14:creationId xmlns:p14="http://schemas.microsoft.com/office/powerpoint/2010/main" val="40810325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itle (A)">
    <p:spTree>
      <p:nvGrpSpPr>
        <p:cNvPr id="1" name=""/>
        <p:cNvGrpSpPr/>
        <p:nvPr/>
      </p:nvGrpSpPr>
      <p:grpSpPr>
        <a:xfrm>
          <a:off x="0" y="0"/>
          <a:ext cx="0" cy="0"/>
          <a:chOff x="0" y="0"/>
          <a:chExt cx="0" cy="0"/>
        </a:xfrm>
      </p:grpSpPr>
      <p:pic>
        <p:nvPicPr>
          <p:cNvPr id="4" name="Picture 3"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2743200" y="0"/>
            <a:ext cx="6400800" cy="588806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5798312" cy="1284971"/>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2451667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x3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033230"/>
            <a:ext cx="2664000" cy="4916524"/>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191075" y="1036005"/>
            <a:ext cx="2664000" cy="4912358"/>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2664000" cy="4916524"/>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570880041"/>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Title (B)">
    <p:spTree>
      <p:nvGrpSpPr>
        <p:cNvPr id="1" name=""/>
        <p:cNvGrpSpPr/>
        <p:nvPr/>
      </p:nvGrpSpPr>
      <p:grpSpPr>
        <a:xfrm>
          <a:off x="0" y="0"/>
          <a:ext cx="0" cy="0"/>
          <a:chOff x="0" y="0"/>
          <a:chExt cx="0" cy="0"/>
        </a:xfrm>
      </p:grpSpPr>
      <p:pic>
        <p:nvPicPr>
          <p:cNvPr id="4" name="Picture 2" descr="C:\Users\AndrewA\Desktop\Email ATT\RGB_MASTER_A0_landscape_02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9570" r="40312" b="-1"/>
          <a:stretch/>
        </p:blipFill>
        <p:spPr bwMode="auto">
          <a:xfrm>
            <a:off x="2400301" y="0"/>
            <a:ext cx="6743700" cy="56282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81813" y="0"/>
            <a:ext cx="4670433" cy="1284971"/>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255005512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Title (C)">
    <p:spTree>
      <p:nvGrpSpPr>
        <p:cNvPr id="1" name=""/>
        <p:cNvGrpSpPr/>
        <p:nvPr/>
      </p:nvGrpSpPr>
      <p:grpSpPr>
        <a:xfrm>
          <a:off x="0" y="0"/>
          <a:ext cx="0" cy="0"/>
          <a:chOff x="0" y="0"/>
          <a:chExt cx="0" cy="0"/>
        </a:xfrm>
      </p:grpSpPr>
      <p:pic>
        <p:nvPicPr>
          <p:cNvPr id="4" name="Picture 2" descr="C:\Users\AndrewA\Desktop\Email ATT\RGB_MASTER_A0_longlandscap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610" r="19388" b="9440"/>
          <a:stretch/>
        </p:blipFill>
        <p:spPr bwMode="auto">
          <a:xfrm>
            <a:off x="877888" y="0"/>
            <a:ext cx="8266112" cy="550848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7051494" cy="1284971"/>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188087508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D)">
    <p:spTree>
      <p:nvGrpSpPr>
        <p:cNvPr id="1" name=""/>
        <p:cNvGrpSpPr/>
        <p:nvPr/>
      </p:nvGrpSpPr>
      <p:grpSpPr>
        <a:xfrm>
          <a:off x="0" y="0"/>
          <a:ext cx="0" cy="0"/>
          <a:chOff x="0" y="0"/>
          <a:chExt cx="0" cy="0"/>
        </a:xfrm>
      </p:grpSpPr>
      <p:pic>
        <p:nvPicPr>
          <p:cNvPr id="4" name="Picture 2" descr="C:\Users\AndrewA\Desktop\Email ATT\RGB_MASTER_A0_portrait_01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447" t="13578" r="9952" b="3640"/>
          <a:stretch/>
        </p:blipFill>
        <p:spPr bwMode="auto">
          <a:xfrm>
            <a:off x="4449548" y="1"/>
            <a:ext cx="4694452" cy="581684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5059732" cy="1284971"/>
          </a:xfrm>
        </p:spPr>
        <p:txBody>
          <a:bodyPr/>
          <a:lstStyle/>
          <a:p>
            <a:r>
              <a:rPr lang="en-US" smtClean="0"/>
              <a:t>Click to edit Master title style</a:t>
            </a:r>
            <a:endParaRPr lang="en-GB"/>
          </a:p>
        </p:txBody>
      </p:sp>
    </p:spTree>
    <p:extLst>
      <p:ext uri="{BB962C8B-B14F-4D97-AF65-F5344CB8AC3E}">
        <p14:creationId xmlns:p14="http://schemas.microsoft.com/office/powerpoint/2010/main" val="361017986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itle (E)">
    <p:spTree>
      <p:nvGrpSpPr>
        <p:cNvPr id="1" name=""/>
        <p:cNvGrpSpPr/>
        <p:nvPr/>
      </p:nvGrpSpPr>
      <p:grpSpPr>
        <a:xfrm>
          <a:off x="0" y="0"/>
          <a:ext cx="0" cy="0"/>
          <a:chOff x="0" y="0"/>
          <a:chExt cx="0" cy="0"/>
        </a:xfrm>
      </p:grpSpPr>
      <p:pic>
        <p:nvPicPr>
          <p:cNvPr id="4" name="Picture 2" descr="C:\Users\AndrewA\Desktop\Email ATT\RGB_MASTER_A0_portrait_02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2509" r="19239" b="3525"/>
          <a:stretch/>
        </p:blipFill>
        <p:spPr bwMode="auto">
          <a:xfrm>
            <a:off x="4710159" y="0"/>
            <a:ext cx="4433841" cy="574357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5367549" cy="1284971"/>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2732182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itle (F)">
    <p:spTree>
      <p:nvGrpSpPr>
        <p:cNvPr id="1" name=""/>
        <p:cNvGrpSpPr/>
        <p:nvPr/>
      </p:nvGrpSpPr>
      <p:grpSpPr>
        <a:xfrm>
          <a:off x="0" y="0"/>
          <a:ext cx="0" cy="0"/>
          <a:chOff x="0" y="0"/>
          <a:chExt cx="0" cy="0"/>
        </a:xfrm>
      </p:grpSpPr>
      <p:pic>
        <p:nvPicPr>
          <p:cNvPr id="4" name="Picture 2" descr="C:\Users\AndrewA\Desktop\Email ATT\RGB_MASTER_A0_portrait_03_stra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5926" r="21766" b="3545"/>
          <a:stretch/>
        </p:blipFill>
        <p:spPr bwMode="auto">
          <a:xfrm>
            <a:off x="4343401" y="0"/>
            <a:ext cx="4514850" cy="575697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5376603" cy="1284971"/>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323129019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itle (G)">
    <p:spTree>
      <p:nvGrpSpPr>
        <p:cNvPr id="1" name=""/>
        <p:cNvGrpSpPr/>
        <p:nvPr/>
      </p:nvGrpSpPr>
      <p:grpSpPr>
        <a:xfrm>
          <a:off x="0" y="0"/>
          <a:ext cx="0" cy="0"/>
          <a:chOff x="0" y="0"/>
          <a:chExt cx="0" cy="0"/>
        </a:xfrm>
      </p:grpSpPr>
      <p:pic>
        <p:nvPicPr>
          <p:cNvPr id="4" name="Picture 2" descr="C:\Users\AndrewA\Desktop\Email ATT\RGB_MASTER_A0_squar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85" t="2596" r="19349" b="898"/>
          <a:stretch/>
        </p:blipFill>
        <p:spPr bwMode="auto">
          <a:xfrm>
            <a:off x="3286912" y="0"/>
            <a:ext cx="5857087" cy="578167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5611993" cy="1284971"/>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141062170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6" name="Picture Placeholder 6"/>
          <p:cNvSpPr>
            <a:spLocks noGrp="1"/>
          </p:cNvSpPr>
          <p:nvPr>
            <p:ph type="pic" sz="quarter" idx="19"/>
          </p:nvPr>
        </p:nvSpPr>
        <p:spPr>
          <a:xfrm>
            <a:off x="285750" y="1285875"/>
            <a:ext cx="8569325" cy="4537075"/>
          </a:xfrm>
          <a:prstGeom prst="rect">
            <a:avLst/>
          </a:prstGeom>
        </p:spPr>
        <p:txBody>
          <a:bodyPr>
            <a:noAutofit/>
          </a:bodyPr>
          <a:lstStyle/>
          <a:p>
            <a:r>
              <a:rPr lang="en-US" smtClean="0"/>
              <a:t>Click icon to add picture</a:t>
            </a:r>
            <a:endParaRPr lang="en-AU" dirty="0"/>
          </a:p>
        </p:txBody>
      </p:sp>
      <p:sp>
        <p:nvSpPr>
          <p:cNvPr id="4" name="Title 3"/>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205369871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userDrawn="1">
  <p:cSld name="Chapter (White)">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19852163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906999"/>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98296731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90700"/>
            <a:ext cx="8569325" cy="4148138"/>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ext Placeholder 9"/>
          <p:cNvSpPr>
            <a:spLocks noGrp="1"/>
          </p:cNvSpPr>
          <p:nvPr>
            <p:ph type="body" sz="quarter" idx="15"/>
          </p:nvPr>
        </p:nvSpPr>
        <p:spPr>
          <a:xfrm>
            <a:off x="285750" y="1031839"/>
            <a:ext cx="8569324" cy="758861"/>
          </a:xfrm>
        </p:spPr>
        <p:txBody>
          <a:bodyPr/>
          <a:lstStyle>
            <a:lvl1pPr>
              <a:defRPr b="1"/>
            </a:lvl1pPr>
          </a:lstStyle>
          <a:p>
            <a:pPr lvl="0"/>
            <a:r>
              <a:rPr lang="en-US" dirty="0" smtClean="0"/>
              <a:t>Click to edit Master text styles</a:t>
            </a:r>
          </a:p>
        </p:txBody>
      </p:sp>
    </p:spTree>
    <p:extLst>
      <p:ext uri="{BB962C8B-B14F-4D97-AF65-F5344CB8AC3E}">
        <p14:creationId xmlns:p14="http://schemas.microsoft.com/office/powerpoint/2010/main" val="10436270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x3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788564"/>
            <a:ext cx="2664000" cy="416118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191075" y="1790699"/>
            <a:ext cx="2664000" cy="4157663"/>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7173"/>
            <a:ext cx="2664000" cy="4161189"/>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50" y="1031839"/>
            <a:ext cx="2664000" cy="758861"/>
          </a:xfrm>
        </p:spPr>
        <p:txBody>
          <a:bodyPr/>
          <a:lstStyle>
            <a:lvl1pPr>
              <a:defRPr sz="1600" b="1"/>
            </a:lvl1pPr>
          </a:lstStyle>
          <a:p>
            <a:pPr lvl="0"/>
            <a:r>
              <a:rPr lang="en-US" dirty="0" smtClean="0"/>
              <a:t>Click to edit Master text styles</a:t>
            </a:r>
          </a:p>
        </p:txBody>
      </p:sp>
      <p:sp>
        <p:nvSpPr>
          <p:cNvPr id="11" name="Text Placeholder 9"/>
          <p:cNvSpPr>
            <a:spLocks noGrp="1"/>
          </p:cNvSpPr>
          <p:nvPr>
            <p:ph type="body" sz="quarter" idx="20"/>
          </p:nvPr>
        </p:nvSpPr>
        <p:spPr>
          <a:xfrm>
            <a:off x="3238256" y="1031839"/>
            <a:ext cx="2664000" cy="758861"/>
          </a:xfrm>
        </p:spPr>
        <p:txBody>
          <a:bodyPr lIns="0"/>
          <a:lstStyle>
            <a:lvl1pPr>
              <a:defRPr sz="1600" b="1"/>
            </a:lvl1pPr>
          </a:lstStyle>
          <a:p>
            <a:pPr lvl="0"/>
            <a:r>
              <a:rPr lang="en-US" dirty="0" smtClean="0"/>
              <a:t>Click to edit Master text styles</a:t>
            </a:r>
          </a:p>
        </p:txBody>
      </p:sp>
      <p:sp>
        <p:nvSpPr>
          <p:cNvPr id="13" name="Text Placeholder 9"/>
          <p:cNvSpPr>
            <a:spLocks noGrp="1"/>
          </p:cNvSpPr>
          <p:nvPr>
            <p:ph type="body" sz="quarter" idx="21"/>
          </p:nvPr>
        </p:nvSpPr>
        <p:spPr>
          <a:xfrm>
            <a:off x="6190761" y="1039459"/>
            <a:ext cx="2664000" cy="758861"/>
          </a:xfrm>
        </p:spPr>
        <p:txBody>
          <a:bodyPr lIns="0"/>
          <a:lstStyle>
            <a:lvl1pPr>
              <a:defRPr sz="1600" b="1"/>
            </a:lvl1pPr>
          </a:lstStyle>
          <a:p>
            <a:pPr lvl="0"/>
            <a:r>
              <a:rPr lang="en-US" dirty="0" smtClean="0"/>
              <a:t>Click to edit Master text styles</a:t>
            </a:r>
          </a:p>
        </p:txBody>
      </p:sp>
    </p:spTree>
    <p:extLst>
      <p:ext uri="{BB962C8B-B14F-4D97-AF65-F5344CB8AC3E}">
        <p14:creationId xmlns:p14="http://schemas.microsoft.com/office/powerpoint/2010/main" val="399485533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916524"/>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031839"/>
            <a:ext cx="4029075" cy="4916524"/>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307266298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x2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790699"/>
            <a:ext cx="4030663" cy="4157663"/>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790699"/>
            <a:ext cx="4029075" cy="4157663"/>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49" y="1031839"/>
            <a:ext cx="4030663" cy="758861"/>
          </a:xfrm>
        </p:spPr>
        <p:txBody>
          <a:bodyPr/>
          <a:lstStyle>
            <a:lvl1pPr>
              <a:defRPr sz="1600" b="1"/>
            </a:lvl1pPr>
          </a:lstStyle>
          <a:p>
            <a:pPr lvl="0"/>
            <a:r>
              <a:rPr lang="en-US" dirty="0" smtClean="0"/>
              <a:t>Click to edit Master text styles</a:t>
            </a:r>
          </a:p>
        </p:txBody>
      </p:sp>
      <p:sp>
        <p:nvSpPr>
          <p:cNvPr id="11" name="Text Placeholder 9"/>
          <p:cNvSpPr>
            <a:spLocks noGrp="1"/>
          </p:cNvSpPr>
          <p:nvPr>
            <p:ph type="body" sz="quarter" idx="16"/>
          </p:nvPr>
        </p:nvSpPr>
        <p:spPr>
          <a:xfrm>
            <a:off x="4826000" y="1031839"/>
            <a:ext cx="4029074" cy="758861"/>
          </a:xfrm>
        </p:spPr>
        <p:txBody>
          <a:bodyPr lIns="0"/>
          <a:lstStyle>
            <a:lvl1pPr>
              <a:defRPr sz="1600" b="1"/>
            </a:lvl1pPr>
          </a:lstStyle>
          <a:p>
            <a:pPr lvl="0"/>
            <a:r>
              <a:rPr lang="en-US" dirty="0" smtClean="0"/>
              <a:t>Click to edit Master text styles</a:t>
            </a:r>
          </a:p>
        </p:txBody>
      </p:sp>
    </p:spTree>
    <p:extLst>
      <p:ext uri="{BB962C8B-B14F-4D97-AF65-F5344CB8AC3E}">
        <p14:creationId xmlns:p14="http://schemas.microsoft.com/office/powerpoint/2010/main" val="24518081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x3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033230"/>
            <a:ext cx="2664000" cy="4916524"/>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191075" y="1036005"/>
            <a:ext cx="2664000" cy="4912358"/>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2664000" cy="4916524"/>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55839698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x3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788564"/>
            <a:ext cx="2664000" cy="416118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191075" y="1790699"/>
            <a:ext cx="2664000" cy="4157663"/>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7173"/>
            <a:ext cx="2664000" cy="4161189"/>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50" y="1031839"/>
            <a:ext cx="2664000" cy="758861"/>
          </a:xfrm>
        </p:spPr>
        <p:txBody>
          <a:bodyPr/>
          <a:lstStyle>
            <a:lvl1pPr>
              <a:defRPr sz="1600" b="1"/>
            </a:lvl1pPr>
          </a:lstStyle>
          <a:p>
            <a:pPr lvl="0"/>
            <a:r>
              <a:rPr lang="en-US" dirty="0" smtClean="0"/>
              <a:t>Click to edit Master text styles</a:t>
            </a:r>
          </a:p>
        </p:txBody>
      </p:sp>
      <p:sp>
        <p:nvSpPr>
          <p:cNvPr id="11" name="Text Placeholder 9"/>
          <p:cNvSpPr>
            <a:spLocks noGrp="1"/>
          </p:cNvSpPr>
          <p:nvPr>
            <p:ph type="body" sz="quarter" idx="20"/>
          </p:nvPr>
        </p:nvSpPr>
        <p:spPr>
          <a:xfrm>
            <a:off x="3238256" y="1031839"/>
            <a:ext cx="2664000" cy="758861"/>
          </a:xfrm>
        </p:spPr>
        <p:txBody>
          <a:bodyPr lIns="0"/>
          <a:lstStyle>
            <a:lvl1pPr>
              <a:defRPr sz="1600" b="1"/>
            </a:lvl1pPr>
          </a:lstStyle>
          <a:p>
            <a:pPr lvl="0"/>
            <a:r>
              <a:rPr lang="en-US" dirty="0" smtClean="0"/>
              <a:t>Click to edit Master text styles</a:t>
            </a:r>
          </a:p>
        </p:txBody>
      </p:sp>
      <p:sp>
        <p:nvSpPr>
          <p:cNvPr id="13" name="Text Placeholder 9"/>
          <p:cNvSpPr>
            <a:spLocks noGrp="1"/>
          </p:cNvSpPr>
          <p:nvPr>
            <p:ph type="body" sz="quarter" idx="21"/>
          </p:nvPr>
        </p:nvSpPr>
        <p:spPr>
          <a:xfrm>
            <a:off x="6190761" y="1039459"/>
            <a:ext cx="2664000" cy="758861"/>
          </a:xfrm>
        </p:spPr>
        <p:txBody>
          <a:bodyPr lIns="0"/>
          <a:lstStyle>
            <a:lvl1pPr>
              <a:defRPr sz="1600" b="1"/>
            </a:lvl1pPr>
          </a:lstStyle>
          <a:p>
            <a:pPr lvl="0"/>
            <a:r>
              <a:rPr lang="en-US" dirty="0" smtClean="0"/>
              <a:t>Click to edit Master text styles</a:t>
            </a:r>
          </a:p>
        </p:txBody>
      </p:sp>
    </p:spTree>
    <p:extLst>
      <p:ext uri="{BB962C8B-B14F-4D97-AF65-F5344CB8AC3E}">
        <p14:creationId xmlns:p14="http://schemas.microsoft.com/office/powerpoint/2010/main" val="36593311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008843"/>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p:nvPr>
        </p:nvSpPr>
        <p:spPr>
          <a:xfrm>
            <a:off x="2494192"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398004308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x4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494192"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9307"/>
            <a:ext cx="1944000" cy="4158819"/>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50" y="1033975"/>
            <a:ext cx="1944000" cy="758861"/>
          </a:xfrm>
        </p:spPr>
        <p:txBody>
          <a:bodyPr/>
          <a:lstStyle>
            <a:lvl1pPr>
              <a:defRPr sz="1600" b="1"/>
            </a:lvl1pPr>
          </a:lstStyle>
          <a:p>
            <a:pPr lvl="0"/>
            <a:r>
              <a:rPr lang="en-US" dirty="0" smtClean="0"/>
              <a:t>Click to edit</a:t>
            </a:r>
          </a:p>
        </p:txBody>
      </p:sp>
      <p:sp>
        <p:nvSpPr>
          <p:cNvPr id="11" name="Text Placeholder 9"/>
          <p:cNvSpPr>
            <a:spLocks noGrp="1"/>
          </p:cNvSpPr>
          <p:nvPr>
            <p:ph type="body" sz="quarter" idx="20"/>
          </p:nvPr>
        </p:nvSpPr>
        <p:spPr>
          <a:xfrm>
            <a:off x="2494087" y="1033975"/>
            <a:ext cx="1944000" cy="758861"/>
          </a:xfrm>
        </p:spPr>
        <p:txBody>
          <a:bodyPr lIns="0"/>
          <a:lstStyle>
            <a:lvl1pPr>
              <a:defRPr sz="1600" b="1"/>
            </a:lvl1pPr>
          </a:lstStyle>
          <a:p>
            <a:pPr lvl="0"/>
            <a:r>
              <a:rPr lang="en-US" dirty="0" smtClean="0"/>
              <a:t>Click to edit</a:t>
            </a:r>
          </a:p>
        </p:txBody>
      </p:sp>
      <p:sp>
        <p:nvSpPr>
          <p:cNvPr id="13" name="Text Placeholder 9"/>
          <p:cNvSpPr>
            <a:spLocks noGrp="1"/>
          </p:cNvSpPr>
          <p:nvPr>
            <p:ph type="body" sz="quarter" idx="21"/>
          </p:nvPr>
        </p:nvSpPr>
        <p:spPr>
          <a:xfrm>
            <a:off x="6910761" y="1039459"/>
            <a:ext cx="1944000" cy="758861"/>
          </a:xfrm>
        </p:spPr>
        <p:txBody>
          <a:bodyPr lIns="0"/>
          <a:lstStyle>
            <a:lvl1pPr>
              <a:defRPr sz="1600" b="1"/>
            </a:lvl1pPr>
          </a:lstStyle>
          <a:p>
            <a:pPr lvl="0"/>
            <a:r>
              <a:rPr lang="en-US" dirty="0" smtClean="0"/>
              <a:t>Click to edit</a:t>
            </a:r>
          </a:p>
        </p:txBody>
      </p:sp>
      <p:sp>
        <p:nvSpPr>
          <p:cNvPr id="14" name="Content Placeholder 6"/>
          <p:cNvSpPr>
            <a:spLocks noGrp="1"/>
          </p:cNvSpPr>
          <p:nvPr>
            <p:ph sz="quarter" idx="22"/>
          </p:nvPr>
        </p:nvSpPr>
        <p:spPr>
          <a:xfrm>
            <a:off x="4702634"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5" name="Text Placeholder 9"/>
          <p:cNvSpPr>
            <a:spLocks noGrp="1"/>
          </p:cNvSpPr>
          <p:nvPr>
            <p:ph type="body" sz="quarter" idx="23"/>
          </p:nvPr>
        </p:nvSpPr>
        <p:spPr>
          <a:xfrm>
            <a:off x="4702424" y="1039459"/>
            <a:ext cx="1944000" cy="758861"/>
          </a:xfrm>
        </p:spPr>
        <p:txBody>
          <a:bodyPr lIns="0"/>
          <a:lstStyle>
            <a:lvl1pPr>
              <a:defRPr sz="1600" b="1"/>
            </a:lvl1pPr>
          </a:lstStyle>
          <a:p>
            <a:pPr lvl="0"/>
            <a:r>
              <a:rPr lang="en-US" dirty="0" smtClean="0"/>
              <a:t>Click to edit</a:t>
            </a:r>
          </a:p>
        </p:txBody>
      </p:sp>
    </p:spTree>
    <p:extLst>
      <p:ext uri="{BB962C8B-B14F-4D97-AF65-F5344CB8AC3E}">
        <p14:creationId xmlns:p14="http://schemas.microsoft.com/office/powerpoint/2010/main" val="1368411046"/>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Movie -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6" name="Media Placeholder 4"/>
          <p:cNvSpPr>
            <a:spLocks noGrp="1"/>
          </p:cNvSpPr>
          <p:nvPr>
            <p:ph type="media" sz="quarter" idx="11" hasCustomPrompt="1"/>
          </p:nvPr>
        </p:nvSpPr>
        <p:spPr>
          <a:xfrm>
            <a:off x="285750" y="1285875"/>
            <a:ext cx="8569325" cy="4284663"/>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246107622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Movie - Full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5" name="Media Placeholder 4"/>
          <p:cNvSpPr>
            <a:spLocks noGrp="1"/>
          </p:cNvSpPr>
          <p:nvPr>
            <p:ph type="media" sz="quarter" idx="11" hasCustomPrompt="1"/>
          </p:nvPr>
        </p:nvSpPr>
        <p:spPr>
          <a:xfrm>
            <a:off x="0" y="0"/>
            <a:ext cx="9144000" cy="6858000"/>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2236070896"/>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Tree>
    <p:extLst>
      <p:ext uri="{BB962C8B-B14F-4D97-AF65-F5344CB8AC3E}">
        <p14:creationId xmlns:p14="http://schemas.microsoft.com/office/powerpoint/2010/main" val="1305337234"/>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906999"/>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9179682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008843"/>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p:nvPr>
        </p:nvSpPr>
        <p:spPr>
          <a:xfrm>
            <a:off x="2494192"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02536704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90700"/>
            <a:ext cx="8569325" cy="4148138"/>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ext Placeholder 9"/>
          <p:cNvSpPr>
            <a:spLocks noGrp="1"/>
          </p:cNvSpPr>
          <p:nvPr>
            <p:ph type="body" sz="quarter" idx="15"/>
          </p:nvPr>
        </p:nvSpPr>
        <p:spPr>
          <a:xfrm>
            <a:off x="285750" y="1031839"/>
            <a:ext cx="8569324" cy="758861"/>
          </a:xfrm>
        </p:spPr>
        <p:txBody>
          <a:bodyPr/>
          <a:lstStyle>
            <a:lvl1pPr>
              <a:defRPr b="1"/>
            </a:lvl1pPr>
          </a:lstStyle>
          <a:p>
            <a:pPr lvl="0"/>
            <a:r>
              <a:rPr lang="en-US" dirty="0" smtClean="0"/>
              <a:t>Click to edit Master text styles</a:t>
            </a:r>
          </a:p>
        </p:txBody>
      </p:sp>
    </p:spTree>
    <p:extLst>
      <p:ext uri="{BB962C8B-B14F-4D97-AF65-F5344CB8AC3E}">
        <p14:creationId xmlns:p14="http://schemas.microsoft.com/office/powerpoint/2010/main" val="185449213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916524"/>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031839"/>
            <a:ext cx="4029075" cy="4916524"/>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09143340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x2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790699"/>
            <a:ext cx="4030663" cy="4157663"/>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790699"/>
            <a:ext cx="4029075" cy="4157663"/>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49" y="1031839"/>
            <a:ext cx="4030663" cy="758861"/>
          </a:xfrm>
        </p:spPr>
        <p:txBody>
          <a:bodyPr/>
          <a:lstStyle>
            <a:lvl1pPr>
              <a:defRPr sz="1600" b="1"/>
            </a:lvl1pPr>
          </a:lstStyle>
          <a:p>
            <a:pPr lvl="0"/>
            <a:r>
              <a:rPr lang="en-US" dirty="0" smtClean="0"/>
              <a:t>Click to edit Master text styles</a:t>
            </a:r>
          </a:p>
        </p:txBody>
      </p:sp>
      <p:sp>
        <p:nvSpPr>
          <p:cNvPr id="11" name="Text Placeholder 9"/>
          <p:cNvSpPr>
            <a:spLocks noGrp="1"/>
          </p:cNvSpPr>
          <p:nvPr>
            <p:ph type="body" sz="quarter" idx="16"/>
          </p:nvPr>
        </p:nvSpPr>
        <p:spPr>
          <a:xfrm>
            <a:off x="4826000" y="1031839"/>
            <a:ext cx="4029074" cy="758861"/>
          </a:xfrm>
        </p:spPr>
        <p:txBody>
          <a:bodyPr lIns="0"/>
          <a:lstStyle>
            <a:lvl1pPr>
              <a:defRPr sz="1600" b="1"/>
            </a:lvl1pPr>
          </a:lstStyle>
          <a:p>
            <a:pPr lvl="0"/>
            <a:r>
              <a:rPr lang="en-US" dirty="0" smtClean="0"/>
              <a:t>Click to edit Master text styles</a:t>
            </a:r>
          </a:p>
        </p:txBody>
      </p:sp>
    </p:spTree>
    <p:extLst>
      <p:ext uri="{BB962C8B-B14F-4D97-AF65-F5344CB8AC3E}">
        <p14:creationId xmlns:p14="http://schemas.microsoft.com/office/powerpoint/2010/main" val="314829527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x3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033230"/>
            <a:ext cx="2664000" cy="4916524"/>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191075" y="1036005"/>
            <a:ext cx="2664000" cy="4912358"/>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2664000" cy="4916524"/>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347011297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x3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788564"/>
            <a:ext cx="2664000" cy="416118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191075" y="1790699"/>
            <a:ext cx="2664000" cy="4157663"/>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7173"/>
            <a:ext cx="2664000" cy="4161189"/>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50" y="1031839"/>
            <a:ext cx="2664000" cy="758861"/>
          </a:xfrm>
        </p:spPr>
        <p:txBody>
          <a:bodyPr/>
          <a:lstStyle>
            <a:lvl1pPr>
              <a:defRPr sz="1600" b="1"/>
            </a:lvl1pPr>
          </a:lstStyle>
          <a:p>
            <a:pPr lvl="0"/>
            <a:r>
              <a:rPr lang="en-US" dirty="0" smtClean="0"/>
              <a:t>Click to edit Master text styles</a:t>
            </a:r>
          </a:p>
        </p:txBody>
      </p:sp>
      <p:sp>
        <p:nvSpPr>
          <p:cNvPr id="11" name="Text Placeholder 9"/>
          <p:cNvSpPr>
            <a:spLocks noGrp="1"/>
          </p:cNvSpPr>
          <p:nvPr>
            <p:ph type="body" sz="quarter" idx="20"/>
          </p:nvPr>
        </p:nvSpPr>
        <p:spPr>
          <a:xfrm>
            <a:off x="3238256" y="1031839"/>
            <a:ext cx="2664000" cy="758861"/>
          </a:xfrm>
        </p:spPr>
        <p:txBody>
          <a:bodyPr lIns="0"/>
          <a:lstStyle>
            <a:lvl1pPr>
              <a:defRPr sz="1600" b="1"/>
            </a:lvl1pPr>
          </a:lstStyle>
          <a:p>
            <a:pPr lvl="0"/>
            <a:r>
              <a:rPr lang="en-US" dirty="0" smtClean="0"/>
              <a:t>Click to edit Master text styles</a:t>
            </a:r>
          </a:p>
        </p:txBody>
      </p:sp>
      <p:sp>
        <p:nvSpPr>
          <p:cNvPr id="13" name="Text Placeholder 9"/>
          <p:cNvSpPr>
            <a:spLocks noGrp="1"/>
          </p:cNvSpPr>
          <p:nvPr>
            <p:ph type="body" sz="quarter" idx="21"/>
          </p:nvPr>
        </p:nvSpPr>
        <p:spPr>
          <a:xfrm>
            <a:off x="6190761" y="1039459"/>
            <a:ext cx="2664000" cy="758861"/>
          </a:xfrm>
        </p:spPr>
        <p:txBody>
          <a:bodyPr lIns="0"/>
          <a:lstStyle>
            <a:lvl1pPr>
              <a:defRPr sz="1600" b="1"/>
            </a:lvl1pPr>
          </a:lstStyle>
          <a:p>
            <a:pPr lvl="0"/>
            <a:r>
              <a:rPr lang="en-US" dirty="0" smtClean="0"/>
              <a:t>Click to edit Master text styles</a:t>
            </a:r>
          </a:p>
        </p:txBody>
      </p:sp>
    </p:spTree>
    <p:extLst>
      <p:ext uri="{BB962C8B-B14F-4D97-AF65-F5344CB8AC3E}">
        <p14:creationId xmlns:p14="http://schemas.microsoft.com/office/powerpoint/2010/main" val="342914908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008843"/>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p:nvPr>
        </p:nvSpPr>
        <p:spPr>
          <a:xfrm>
            <a:off x="2494192"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3978332974"/>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x4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494192"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9307"/>
            <a:ext cx="1944000" cy="4158819"/>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50" y="1033975"/>
            <a:ext cx="1944000" cy="758861"/>
          </a:xfrm>
        </p:spPr>
        <p:txBody>
          <a:bodyPr/>
          <a:lstStyle>
            <a:lvl1pPr>
              <a:defRPr sz="1600" b="1"/>
            </a:lvl1pPr>
          </a:lstStyle>
          <a:p>
            <a:pPr lvl="0"/>
            <a:r>
              <a:rPr lang="en-US" dirty="0" smtClean="0"/>
              <a:t>Click to edit</a:t>
            </a:r>
          </a:p>
        </p:txBody>
      </p:sp>
      <p:sp>
        <p:nvSpPr>
          <p:cNvPr id="11" name="Text Placeholder 9"/>
          <p:cNvSpPr>
            <a:spLocks noGrp="1"/>
          </p:cNvSpPr>
          <p:nvPr>
            <p:ph type="body" sz="quarter" idx="20"/>
          </p:nvPr>
        </p:nvSpPr>
        <p:spPr>
          <a:xfrm>
            <a:off x="2494087" y="1033975"/>
            <a:ext cx="1944000" cy="758861"/>
          </a:xfrm>
        </p:spPr>
        <p:txBody>
          <a:bodyPr lIns="0"/>
          <a:lstStyle>
            <a:lvl1pPr>
              <a:defRPr sz="1600" b="1"/>
            </a:lvl1pPr>
          </a:lstStyle>
          <a:p>
            <a:pPr lvl="0"/>
            <a:r>
              <a:rPr lang="en-US" dirty="0" smtClean="0"/>
              <a:t>Click to edit</a:t>
            </a:r>
          </a:p>
        </p:txBody>
      </p:sp>
      <p:sp>
        <p:nvSpPr>
          <p:cNvPr id="13" name="Text Placeholder 9"/>
          <p:cNvSpPr>
            <a:spLocks noGrp="1"/>
          </p:cNvSpPr>
          <p:nvPr>
            <p:ph type="body" sz="quarter" idx="21"/>
          </p:nvPr>
        </p:nvSpPr>
        <p:spPr>
          <a:xfrm>
            <a:off x="6910761" y="1039459"/>
            <a:ext cx="1944000" cy="758861"/>
          </a:xfrm>
        </p:spPr>
        <p:txBody>
          <a:bodyPr lIns="0"/>
          <a:lstStyle>
            <a:lvl1pPr>
              <a:defRPr sz="1600" b="1"/>
            </a:lvl1pPr>
          </a:lstStyle>
          <a:p>
            <a:pPr lvl="0"/>
            <a:r>
              <a:rPr lang="en-US" dirty="0" smtClean="0"/>
              <a:t>Click to edit</a:t>
            </a:r>
          </a:p>
        </p:txBody>
      </p:sp>
      <p:sp>
        <p:nvSpPr>
          <p:cNvPr id="14" name="Content Placeholder 6"/>
          <p:cNvSpPr>
            <a:spLocks noGrp="1"/>
          </p:cNvSpPr>
          <p:nvPr>
            <p:ph sz="quarter" idx="22"/>
          </p:nvPr>
        </p:nvSpPr>
        <p:spPr>
          <a:xfrm>
            <a:off x="4702634"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5" name="Text Placeholder 9"/>
          <p:cNvSpPr>
            <a:spLocks noGrp="1"/>
          </p:cNvSpPr>
          <p:nvPr>
            <p:ph type="body" sz="quarter" idx="23"/>
          </p:nvPr>
        </p:nvSpPr>
        <p:spPr>
          <a:xfrm>
            <a:off x="4702424" y="1039459"/>
            <a:ext cx="1944000" cy="758861"/>
          </a:xfrm>
        </p:spPr>
        <p:txBody>
          <a:bodyPr lIns="0"/>
          <a:lstStyle>
            <a:lvl1pPr>
              <a:defRPr sz="1600" b="1"/>
            </a:lvl1pPr>
          </a:lstStyle>
          <a:p>
            <a:pPr lvl="0"/>
            <a:r>
              <a:rPr lang="en-US" dirty="0" smtClean="0"/>
              <a:t>Click to edit</a:t>
            </a:r>
          </a:p>
        </p:txBody>
      </p:sp>
    </p:spTree>
    <p:extLst>
      <p:ext uri="{BB962C8B-B14F-4D97-AF65-F5344CB8AC3E}">
        <p14:creationId xmlns:p14="http://schemas.microsoft.com/office/powerpoint/2010/main" val="223716352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Movie -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6" name="Media Placeholder 4"/>
          <p:cNvSpPr>
            <a:spLocks noGrp="1"/>
          </p:cNvSpPr>
          <p:nvPr>
            <p:ph type="media" sz="quarter" idx="11" hasCustomPrompt="1"/>
          </p:nvPr>
        </p:nvSpPr>
        <p:spPr>
          <a:xfrm>
            <a:off x="285750" y="1285875"/>
            <a:ext cx="8569325" cy="4284663"/>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163650955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Movie - Full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5" name="Media Placeholder 4"/>
          <p:cNvSpPr>
            <a:spLocks noGrp="1"/>
          </p:cNvSpPr>
          <p:nvPr>
            <p:ph type="media" sz="quarter" idx="11" hasCustomPrompt="1"/>
          </p:nvPr>
        </p:nvSpPr>
        <p:spPr>
          <a:xfrm>
            <a:off x="0" y="0"/>
            <a:ext cx="9144000" cy="6858000"/>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347059517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Tree>
    <p:extLst>
      <p:ext uri="{BB962C8B-B14F-4D97-AF65-F5344CB8AC3E}">
        <p14:creationId xmlns:p14="http://schemas.microsoft.com/office/powerpoint/2010/main" val="19459822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x4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494192"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9307"/>
            <a:ext cx="1944000" cy="4158819"/>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50" y="1033975"/>
            <a:ext cx="1944000" cy="758861"/>
          </a:xfrm>
        </p:spPr>
        <p:txBody>
          <a:bodyPr/>
          <a:lstStyle>
            <a:lvl1pPr>
              <a:defRPr sz="1600" b="1"/>
            </a:lvl1pPr>
          </a:lstStyle>
          <a:p>
            <a:pPr lvl="0"/>
            <a:r>
              <a:rPr lang="en-US" dirty="0" smtClean="0"/>
              <a:t>Click to edit</a:t>
            </a:r>
          </a:p>
        </p:txBody>
      </p:sp>
      <p:sp>
        <p:nvSpPr>
          <p:cNvPr id="11" name="Text Placeholder 9"/>
          <p:cNvSpPr>
            <a:spLocks noGrp="1"/>
          </p:cNvSpPr>
          <p:nvPr>
            <p:ph type="body" sz="quarter" idx="20"/>
          </p:nvPr>
        </p:nvSpPr>
        <p:spPr>
          <a:xfrm>
            <a:off x="2494087" y="1033975"/>
            <a:ext cx="1944000" cy="758861"/>
          </a:xfrm>
        </p:spPr>
        <p:txBody>
          <a:bodyPr lIns="0"/>
          <a:lstStyle>
            <a:lvl1pPr>
              <a:defRPr sz="1600" b="1"/>
            </a:lvl1pPr>
          </a:lstStyle>
          <a:p>
            <a:pPr lvl="0"/>
            <a:r>
              <a:rPr lang="en-US" dirty="0" smtClean="0"/>
              <a:t>Click to edit</a:t>
            </a:r>
          </a:p>
        </p:txBody>
      </p:sp>
      <p:sp>
        <p:nvSpPr>
          <p:cNvPr id="13" name="Text Placeholder 9"/>
          <p:cNvSpPr>
            <a:spLocks noGrp="1"/>
          </p:cNvSpPr>
          <p:nvPr>
            <p:ph type="body" sz="quarter" idx="21"/>
          </p:nvPr>
        </p:nvSpPr>
        <p:spPr>
          <a:xfrm>
            <a:off x="6910761" y="1039459"/>
            <a:ext cx="1944000" cy="758861"/>
          </a:xfrm>
        </p:spPr>
        <p:txBody>
          <a:bodyPr lIns="0"/>
          <a:lstStyle>
            <a:lvl1pPr>
              <a:defRPr sz="1600" b="1"/>
            </a:lvl1pPr>
          </a:lstStyle>
          <a:p>
            <a:pPr lvl="0"/>
            <a:r>
              <a:rPr lang="en-US" dirty="0" smtClean="0"/>
              <a:t>Click to edit</a:t>
            </a:r>
          </a:p>
        </p:txBody>
      </p:sp>
      <p:sp>
        <p:nvSpPr>
          <p:cNvPr id="14" name="Content Placeholder 6"/>
          <p:cNvSpPr>
            <a:spLocks noGrp="1"/>
          </p:cNvSpPr>
          <p:nvPr>
            <p:ph sz="quarter" idx="22"/>
          </p:nvPr>
        </p:nvSpPr>
        <p:spPr>
          <a:xfrm>
            <a:off x="4702634"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5" name="Text Placeholder 9"/>
          <p:cNvSpPr>
            <a:spLocks noGrp="1"/>
          </p:cNvSpPr>
          <p:nvPr>
            <p:ph type="body" sz="quarter" idx="23"/>
          </p:nvPr>
        </p:nvSpPr>
        <p:spPr>
          <a:xfrm>
            <a:off x="4702424" y="1039459"/>
            <a:ext cx="1944000" cy="758861"/>
          </a:xfrm>
        </p:spPr>
        <p:txBody>
          <a:bodyPr lIns="0"/>
          <a:lstStyle>
            <a:lvl1pPr>
              <a:defRPr sz="1600" b="1"/>
            </a:lvl1pPr>
          </a:lstStyle>
          <a:p>
            <a:pPr lvl="0"/>
            <a:r>
              <a:rPr lang="en-US" dirty="0" smtClean="0"/>
              <a:t>Click to edit</a:t>
            </a:r>
          </a:p>
        </p:txBody>
      </p:sp>
    </p:spTree>
    <p:extLst>
      <p:ext uri="{BB962C8B-B14F-4D97-AF65-F5344CB8AC3E}">
        <p14:creationId xmlns:p14="http://schemas.microsoft.com/office/powerpoint/2010/main" val="31418804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906999"/>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72520655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90700"/>
            <a:ext cx="8569325" cy="4148138"/>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ext Placeholder 9"/>
          <p:cNvSpPr>
            <a:spLocks noGrp="1"/>
          </p:cNvSpPr>
          <p:nvPr>
            <p:ph type="body" sz="quarter" idx="15"/>
          </p:nvPr>
        </p:nvSpPr>
        <p:spPr>
          <a:xfrm>
            <a:off x="285750" y="1031839"/>
            <a:ext cx="8569324" cy="758861"/>
          </a:xfrm>
        </p:spPr>
        <p:txBody>
          <a:bodyPr/>
          <a:lstStyle>
            <a:lvl1pPr>
              <a:defRPr b="1"/>
            </a:lvl1pPr>
          </a:lstStyle>
          <a:p>
            <a:pPr lvl="0"/>
            <a:r>
              <a:rPr lang="en-US" dirty="0" smtClean="0"/>
              <a:t>Click to edit Master text styles</a:t>
            </a:r>
          </a:p>
        </p:txBody>
      </p:sp>
    </p:spTree>
    <p:extLst>
      <p:ext uri="{BB962C8B-B14F-4D97-AF65-F5344CB8AC3E}">
        <p14:creationId xmlns:p14="http://schemas.microsoft.com/office/powerpoint/2010/main" val="418830082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916524"/>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031839"/>
            <a:ext cx="4029075" cy="4916524"/>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131946147"/>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x2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790699"/>
            <a:ext cx="4030663" cy="4157663"/>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790699"/>
            <a:ext cx="4029075" cy="4157663"/>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49" y="1031839"/>
            <a:ext cx="4030663" cy="758861"/>
          </a:xfrm>
        </p:spPr>
        <p:txBody>
          <a:bodyPr/>
          <a:lstStyle>
            <a:lvl1pPr>
              <a:defRPr sz="1600" b="1"/>
            </a:lvl1pPr>
          </a:lstStyle>
          <a:p>
            <a:pPr lvl="0"/>
            <a:r>
              <a:rPr lang="en-US" dirty="0" smtClean="0"/>
              <a:t>Click to edit Master text styles</a:t>
            </a:r>
          </a:p>
        </p:txBody>
      </p:sp>
      <p:sp>
        <p:nvSpPr>
          <p:cNvPr id="11" name="Text Placeholder 9"/>
          <p:cNvSpPr>
            <a:spLocks noGrp="1"/>
          </p:cNvSpPr>
          <p:nvPr>
            <p:ph type="body" sz="quarter" idx="16"/>
          </p:nvPr>
        </p:nvSpPr>
        <p:spPr>
          <a:xfrm>
            <a:off x="4826000" y="1031839"/>
            <a:ext cx="4029074" cy="758861"/>
          </a:xfrm>
        </p:spPr>
        <p:txBody>
          <a:bodyPr lIns="0"/>
          <a:lstStyle>
            <a:lvl1pPr>
              <a:defRPr sz="1600" b="1"/>
            </a:lvl1pPr>
          </a:lstStyle>
          <a:p>
            <a:pPr lvl="0"/>
            <a:r>
              <a:rPr lang="en-US" dirty="0" smtClean="0"/>
              <a:t>Click to edit Master text styles</a:t>
            </a:r>
          </a:p>
        </p:txBody>
      </p:sp>
    </p:spTree>
    <p:extLst>
      <p:ext uri="{BB962C8B-B14F-4D97-AF65-F5344CB8AC3E}">
        <p14:creationId xmlns:p14="http://schemas.microsoft.com/office/powerpoint/2010/main" val="363192636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x3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033230"/>
            <a:ext cx="2664000" cy="4916524"/>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191075" y="1036005"/>
            <a:ext cx="2664000" cy="4912358"/>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2664000" cy="4916524"/>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54307755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x3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788564"/>
            <a:ext cx="2664000" cy="416118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191075" y="1790699"/>
            <a:ext cx="2664000" cy="4157663"/>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7173"/>
            <a:ext cx="2664000" cy="4161189"/>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50" y="1031839"/>
            <a:ext cx="2664000" cy="758861"/>
          </a:xfrm>
        </p:spPr>
        <p:txBody>
          <a:bodyPr/>
          <a:lstStyle>
            <a:lvl1pPr>
              <a:defRPr sz="1600" b="1"/>
            </a:lvl1pPr>
          </a:lstStyle>
          <a:p>
            <a:pPr lvl="0"/>
            <a:r>
              <a:rPr lang="en-US" dirty="0" smtClean="0"/>
              <a:t>Click to edit Master text styles</a:t>
            </a:r>
          </a:p>
        </p:txBody>
      </p:sp>
      <p:sp>
        <p:nvSpPr>
          <p:cNvPr id="11" name="Text Placeholder 9"/>
          <p:cNvSpPr>
            <a:spLocks noGrp="1"/>
          </p:cNvSpPr>
          <p:nvPr>
            <p:ph type="body" sz="quarter" idx="20"/>
          </p:nvPr>
        </p:nvSpPr>
        <p:spPr>
          <a:xfrm>
            <a:off x="3238256" y="1031839"/>
            <a:ext cx="2664000" cy="758861"/>
          </a:xfrm>
        </p:spPr>
        <p:txBody>
          <a:bodyPr lIns="0"/>
          <a:lstStyle>
            <a:lvl1pPr>
              <a:defRPr sz="1600" b="1"/>
            </a:lvl1pPr>
          </a:lstStyle>
          <a:p>
            <a:pPr lvl="0"/>
            <a:r>
              <a:rPr lang="en-US" dirty="0" smtClean="0"/>
              <a:t>Click to edit Master text styles</a:t>
            </a:r>
          </a:p>
        </p:txBody>
      </p:sp>
      <p:sp>
        <p:nvSpPr>
          <p:cNvPr id="13" name="Text Placeholder 9"/>
          <p:cNvSpPr>
            <a:spLocks noGrp="1"/>
          </p:cNvSpPr>
          <p:nvPr>
            <p:ph type="body" sz="quarter" idx="21"/>
          </p:nvPr>
        </p:nvSpPr>
        <p:spPr>
          <a:xfrm>
            <a:off x="6190761" y="1039459"/>
            <a:ext cx="2664000" cy="758861"/>
          </a:xfrm>
        </p:spPr>
        <p:txBody>
          <a:bodyPr lIns="0"/>
          <a:lstStyle>
            <a:lvl1pPr>
              <a:defRPr sz="1600" b="1"/>
            </a:lvl1pPr>
          </a:lstStyle>
          <a:p>
            <a:pPr lvl="0"/>
            <a:r>
              <a:rPr lang="en-US" dirty="0" smtClean="0"/>
              <a:t>Click to edit Master text styles</a:t>
            </a:r>
          </a:p>
        </p:txBody>
      </p:sp>
    </p:spTree>
    <p:extLst>
      <p:ext uri="{BB962C8B-B14F-4D97-AF65-F5344CB8AC3E}">
        <p14:creationId xmlns:p14="http://schemas.microsoft.com/office/powerpoint/2010/main" val="222619230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008843"/>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p:nvPr>
        </p:nvSpPr>
        <p:spPr>
          <a:xfrm>
            <a:off x="2494192"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307832135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x4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494192"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9307"/>
            <a:ext cx="1944000" cy="4158819"/>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50" y="1033975"/>
            <a:ext cx="1944000" cy="758861"/>
          </a:xfrm>
        </p:spPr>
        <p:txBody>
          <a:bodyPr/>
          <a:lstStyle>
            <a:lvl1pPr>
              <a:defRPr sz="1600" b="1"/>
            </a:lvl1pPr>
          </a:lstStyle>
          <a:p>
            <a:pPr lvl="0"/>
            <a:r>
              <a:rPr lang="en-US" dirty="0" smtClean="0"/>
              <a:t>Click to edit</a:t>
            </a:r>
          </a:p>
        </p:txBody>
      </p:sp>
      <p:sp>
        <p:nvSpPr>
          <p:cNvPr id="11" name="Text Placeholder 9"/>
          <p:cNvSpPr>
            <a:spLocks noGrp="1"/>
          </p:cNvSpPr>
          <p:nvPr>
            <p:ph type="body" sz="quarter" idx="20"/>
          </p:nvPr>
        </p:nvSpPr>
        <p:spPr>
          <a:xfrm>
            <a:off x="2494087" y="1033975"/>
            <a:ext cx="1944000" cy="758861"/>
          </a:xfrm>
        </p:spPr>
        <p:txBody>
          <a:bodyPr lIns="0"/>
          <a:lstStyle>
            <a:lvl1pPr>
              <a:defRPr sz="1600" b="1"/>
            </a:lvl1pPr>
          </a:lstStyle>
          <a:p>
            <a:pPr lvl="0"/>
            <a:r>
              <a:rPr lang="en-US" dirty="0" smtClean="0"/>
              <a:t>Click to edit</a:t>
            </a:r>
          </a:p>
        </p:txBody>
      </p:sp>
      <p:sp>
        <p:nvSpPr>
          <p:cNvPr id="13" name="Text Placeholder 9"/>
          <p:cNvSpPr>
            <a:spLocks noGrp="1"/>
          </p:cNvSpPr>
          <p:nvPr>
            <p:ph type="body" sz="quarter" idx="21"/>
          </p:nvPr>
        </p:nvSpPr>
        <p:spPr>
          <a:xfrm>
            <a:off x="6910761" y="1039459"/>
            <a:ext cx="1944000" cy="758861"/>
          </a:xfrm>
        </p:spPr>
        <p:txBody>
          <a:bodyPr lIns="0"/>
          <a:lstStyle>
            <a:lvl1pPr>
              <a:defRPr sz="1600" b="1"/>
            </a:lvl1pPr>
          </a:lstStyle>
          <a:p>
            <a:pPr lvl="0"/>
            <a:r>
              <a:rPr lang="en-US" dirty="0" smtClean="0"/>
              <a:t>Click to edit</a:t>
            </a:r>
          </a:p>
        </p:txBody>
      </p:sp>
      <p:sp>
        <p:nvSpPr>
          <p:cNvPr id="14" name="Content Placeholder 6"/>
          <p:cNvSpPr>
            <a:spLocks noGrp="1"/>
          </p:cNvSpPr>
          <p:nvPr>
            <p:ph sz="quarter" idx="22"/>
          </p:nvPr>
        </p:nvSpPr>
        <p:spPr>
          <a:xfrm>
            <a:off x="4702634"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5" name="Text Placeholder 9"/>
          <p:cNvSpPr>
            <a:spLocks noGrp="1"/>
          </p:cNvSpPr>
          <p:nvPr>
            <p:ph type="body" sz="quarter" idx="23"/>
          </p:nvPr>
        </p:nvSpPr>
        <p:spPr>
          <a:xfrm>
            <a:off x="4702424" y="1039459"/>
            <a:ext cx="1944000" cy="758861"/>
          </a:xfrm>
        </p:spPr>
        <p:txBody>
          <a:bodyPr lIns="0"/>
          <a:lstStyle>
            <a:lvl1pPr>
              <a:defRPr sz="1600" b="1"/>
            </a:lvl1pPr>
          </a:lstStyle>
          <a:p>
            <a:pPr lvl="0"/>
            <a:r>
              <a:rPr lang="en-US" dirty="0" smtClean="0"/>
              <a:t>Click to edit</a:t>
            </a:r>
          </a:p>
        </p:txBody>
      </p:sp>
    </p:spTree>
    <p:extLst>
      <p:ext uri="{BB962C8B-B14F-4D97-AF65-F5344CB8AC3E}">
        <p14:creationId xmlns:p14="http://schemas.microsoft.com/office/powerpoint/2010/main" val="349335103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Movie -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6" name="Media Placeholder 4"/>
          <p:cNvSpPr>
            <a:spLocks noGrp="1"/>
          </p:cNvSpPr>
          <p:nvPr>
            <p:ph type="media" sz="quarter" idx="11" hasCustomPrompt="1"/>
          </p:nvPr>
        </p:nvSpPr>
        <p:spPr>
          <a:xfrm>
            <a:off x="285750" y="1285875"/>
            <a:ext cx="8569325" cy="4284663"/>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1641198174"/>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Movie - Full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5" name="Media Placeholder 4"/>
          <p:cNvSpPr>
            <a:spLocks noGrp="1"/>
          </p:cNvSpPr>
          <p:nvPr>
            <p:ph type="media" sz="quarter" idx="11" hasCustomPrompt="1"/>
          </p:nvPr>
        </p:nvSpPr>
        <p:spPr>
          <a:xfrm>
            <a:off x="0" y="0"/>
            <a:ext cx="9144000" cy="6858000"/>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32275130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ovie -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6" name="Media Placeholder 4"/>
          <p:cNvSpPr>
            <a:spLocks noGrp="1"/>
          </p:cNvSpPr>
          <p:nvPr>
            <p:ph type="media" sz="quarter" idx="11" hasCustomPrompt="1"/>
          </p:nvPr>
        </p:nvSpPr>
        <p:spPr>
          <a:xfrm>
            <a:off x="285750" y="1285875"/>
            <a:ext cx="8569325" cy="4284663"/>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4283067993"/>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Tree>
    <p:extLst>
      <p:ext uri="{BB962C8B-B14F-4D97-AF65-F5344CB8AC3E}">
        <p14:creationId xmlns:p14="http://schemas.microsoft.com/office/powerpoint/2010/main" val="126734750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Chapter (A)">
    <p:spTree>
      <p:nvGrpSpPr>
        <p:cNvPr id="1" name=""/>
        <p:cNvGrpSpPr/>
        <p:nvPr/>
      </p:nvGrpSpPr>
      <p:grpSpPr>
        <a:xfrm>
          <a:off x="0" y="0"/>
          <a:ext cx="0" cy="0"/>
          <a:chOff x="0" y="0"/>
          <a:chExt cx="0" cy="0"/>
        </a:xfrm>
      </p:grpSpPr>
      <p:pic>
        <p:nvPicPr>
          <p:cNvPr id="5" name="Picture 4"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2743200" y="0"/>
            <a:ext cx="6400800" cy="588806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010932"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2853910290"/>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Chapter (B)">
    <p:spTree>
      <p:nvGrpSpPr>
        <p:cNvPr id="1" name=""/>
        <p:cNvGrpSpPr/>
        <p:nvPr/>
      </p:nvGrpSpPr>
      <p:grpSpPr>
        <a:xfrm>
          <a:off x="0" y="0"/>
          <a:ext cx="0" cy="0"/>
          <a:chOff x="0" y="0"/>
          <a:chExt cx="0" cy="0"/>
        </a:xfrm>
      </p:grpSpPr>
      <p:pic>
        <p:nvPicPr>
          <p:cNvPr id="5" name="Picture 2" descr="C:\Users\AndrewA\Desktop\Email ATT\RGB_MASTER_A0_landscape_02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9570" r="40312" b="-1"/>
          <a:stretch/>
        </p:blipFill>
        <p:spPr bwMode="auto">
          <a:xfrm>
            <a:off x="2400301" y="0"/>
            <a:ext cx="6743700" cy="5628237"/>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024580"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1642723492"/>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Chapter (C)">
    <p:spTree>
      <p:nvGrpSpPr>
        <p:cNvPr id="1" name=""/>
        <p:cNvGrpSpPr/>
        <p:nvPr/>
      </p:nvGrpSpPr>
      <p:grpSpPr>
        <a:xfrm>
          <a:off x="0" y="0"/>
          <a:ext cx="0" cy="0"/>
          <a:chOff x="0" y="0"/>
          <a:chExt cx="0" cy="0"/>
        </a:xfrm>
      </p:grpSpPr>
      <p:pic>
        <p:nvPicPr>
          <p:cNvPr id="5" name="Picture 2" descr="C:\Users\AndrewA\Desktop\Email ATT\RGB_MASTER_A0_longlandscap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610" r="19388" b="9440"/>
          <a:stretch/>
        </p:blipFill>
        <p:spPr bwMode="auto">
          <a:xfrm>
            <a:off x="877888" y="0"/>
            <a:ext cx="8266112" cy="5508486"/>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399" y="2851200"/>
            <a:ext cx="4287601"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2974883640"/>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Chapter (D)">
    <p:spTree>
      <p:nvGrpSpPr>
        <p:cNvPr id="1" name=""/>
        <p:cNvGrpSpPr/>
        <p:nvPr/>
      </p:nvGrpSpPr>
      <p:grpSpPr>
        <a:xfrm>
          <a:off x="0" y="0"/>
          <a:ext cx="0" cy="0"/>
          <a:chOff x="0" y="0"/>
          <a:chExt cx="0" cy="0"/>
        </a:xfrm>
      </p:grpSpPr>
      <p:pic>
        <p:nvPicPr>
          <p:cNvPr id="5" name="Picture 2" descr="C:\Users\AndrewA\Desktop\Email ATT\RGB_MASTER_A0_portrait_01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447" t="13578" r="9952" b="3640"/>
          <a:stretch/>
        </p:blipFill>
        <p:spPr bwMode="auto">
          <a:xfrm>
            <a:off x="4449548" y="1"/>
            <a:ext cx="4694452" cy="581684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611434"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73476581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Chapter (E)">
    <p:spTree>
      <p:nvGrpSpPr>
        <p:cNvPr id="1" name=""/>
        <p:cNvGrpSpPr/>
        <p:nvPr/>
      </p:nvGrpSpPr>
      <p:grpSpPr>
        <a:xfrm>
          <a:off x="0" y="0"/>
          <a:ext cx="0" cy="0"/>
          <a:chOff x="0" y="0"/>
          <a:chExt cx="0" cy="0"/>
        </a:xfrm>
      </p:grpSpPr>
      <p:pic>
        <p:nvPicPr>
          <p:cNvPr id="5" name="Picture 2" descr="C:\Users\AndrewA\Desktop\Email ATT\RGB_MASTER_A0_portrait_02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2509" r="19239" b="3525"/>
          <a:stretch/>
        </p:blipFill>
        <p:spPr bwMode="auto">
          <a:xfrm>
            <a:off x="4710159" y="0"/>
            <a:ext cx="4433841" cy="574357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795726"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973610411"/>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Chapter (F)">
    <p:spTree>
      <p:nvGrpSpPr>
        <p:cNvPr id="1" name=""/>
        <p:cNvGrpSpPr/>
        <p:nvPr/>
      </p:nvGrpSpPr>
      <p:grpSpPr>
        <a:xfrm>
          <a:off x="0" y="0"/>
          <a:ext cx="0" cy="0"/>
          <a:chOff x="0" y="0"/>
          <a:chExt cx="0" cy="0"/>
        </a:xfrm>
      </p:grpSpPr>
      <p:pic>
        <p:nvPicPr>
          <p:cNvPr id="5" name="Picture 2" descr="C:\Users\AndrewA\Desktop\Email ATT\RGB_MASTER_A0_portrait_03_stra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5926" r="21766" b="3545"/>
          <a:stretch/>
        </p:blipFill>
        <p:spPr bwMode="auto">
          <a:xfrm>
            <a:off x="4343401" y="0"/>
            <a:ext cx="4514850" cy="5756972"/>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795726"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3486703645"/>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Chapter (G)">
    <p:spTree>
      <p:nvGrpSpPr>
        <p:cNvPr id="1" name=""/>
        <p:cNvGrpSpPr/>
        <p:nvPr/>
      </p:nvGrpSpPr>
      <p:grpSpPr>
        <a:xfrm>
          <a:off x="0" y="0"/>
          <a:ext cx="0" cy="0"/>
          <a:chOff x="0" y="0"/>
          <a:chExt cx="0" cy="0"/>
        </a:xfrm>
      </p:grpSpPr>
      <p:pic>
        <p:nvPicPr>
          <p:cNvPr id="5" name="Picture 2" descr="C:\Users\AndrewA\Desktop\Email ATT\RGB_MASTER_A0_squar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85" t="2596" r="19349" b="898"/>
          <a:stretch/>
        </p:blipFill>
        <p:spPr bwMode="auto">
          <a:xfrm>
            <a:off x="3286912" y="0"/>
            <a:ext cx="5857087" cy="578167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399" y="2851200"/>
            <a:ext cx="4287601"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3267066955"/>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Chapter with Image">
    <p:spTree>
      <p:nvGrpSpPr>
        <p:cNvPr id="1" name=""/>
        <p:cNvGrpSpPr/>
        <p:nvPr/>
      </p:nvGrpSpPr>
      <p:grpSpPr>
        <a:xfrm>
          <a:off x="0" y="0"/>
          <a:ext cx="0" cy="0"/>
          <a:chOff x="0" y="0"/>
          <a:chExt cx="0" cy="0"/>
        </a:xfrm>
      </p:grpSpPr>
      <p:sp>
        <p:nvSpPr>
          <p:cNvPr id="7" name="Picture Placeholder 6"/>
          <p:cNvSpPr>
            <a:spLocks noGrp="1"/>
          </p:cNvSpPr>
          <p:nvPr>
            <p:ph type="pic" sz="quarter" idx="19"/>
          </p:nvPr>
        </p:nvSpPr>
        <p:spPr>
          <a:xfrm>
            <a:off x="4572000" y="276225"/>
            <a:ext cx="4283074" cy="5294313"/>
          </a:xfrm>
          <a:prstGeom prst="rect">
            <a:avLst/>
          </a:prstGeom>
        </p:spPr>
        <p:txBody>
          <a:bodyPr>
            <a:noAutofit/>
          </a:bodyPr>
          <a:lstStyle/>
          <a:p>
            <a:endParaRPr lang="en-AU" dirty="0"/>
          </a:p>
        </p:txBody>
      </p:sp>
      <p:sp>
        <p:nvSpPr>
          <p:cNvPr id="6" name="Text Placeholder 4"/>
          <p:cNvSpPr>
            <a:spLocks noGrp="1"/>
          </p:cNvSpPr>
          <p:nvPr>
            <p:ph type="body" sz="quarter" idx="2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399" y="2851200"/>
            <a:ext cx="4287601"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3575907218"/>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Chapter (White)">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7640872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ovie - Full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5" name="Media Placeholder 4"/>
          <p:cNvSpPr>
            <a:spLocks noGrp="1"/>
          </p:cNvSpPr>
          <p:nvPr>
            <p:ph type="media" sz="quarter" idx="11" hasCustomPrompt="1"/>
          </p:nvPr>
        </p:nvSpPr>
        <p:spPr>
          <a:xfrm>
            <a:off x="0" y="0"/>
            <a:ext cx="9144000" cy="6858000"/>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271063307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preserve="1" userDrawn="1">
  <p:cSld name="Chapter (Grey)">
    <p:bg>
      <p:bgPr>
        <a:solidFill>
          <a:srgbClr val="333333"/>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bg1"/>
                </a:solidFill>
              </a:defRPr>
            </a:lvl1pPr>
          </a:lstStyle>
          <a:p>
            <a:pPr lvl="0"/>
            <a:r>
              <a:rPr lang="en-US" dirty="0" smtClean="0"/>
              <a:t>2</a:t>
            </a:r>
            <a:endParaRPr lang="en-GB" dirty="0"/>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258558113"/>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preserve="1" userDrawn="1">
  <p:cSld name="No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pic>
        <p:nvPicPr>
          <p:cNvPr id="5" name="Picture 2" descr="C:\Users\AndrewA\Desktop\TNS_logo_rg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21077"/>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Tree>
    <p:extLst>
      <p:ext uri="{BB962C8B-B14F-4D97-AF65-F5344CB8AC3E}">
        <p14:creationId xmlns:p14="http://schemas.microsoft.com/office/powerpoint/2010/main" val="2632556611"/>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906999"/>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671744871"/>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90700"/>
            <a:ext cx="8569325" cy="4148138"/>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ext Placeholder 9"/>
          <p:cNvSpPr>
            <a:spLocks noGrp="1"/>
          </p:cNvSpPr>
          <p:nvPr>
            <p:ph type="body" sz="quarter" idx="15"/>
          </p:nvPr>
        </p:nvSpPr>
        <p:spPr>
          <a:xfrm>
            <a:off x="285750" y="1031839"/>
            <a:ext cx="8569324" cy="758861"/>
          </a:xfrm>
        </p:spPr>
        <p:txBody>
          <a:bodyPr/>
          <a:lstStyle>
            <a:lvl1pPr>
              <a:defRPr b="1"/>
            </a:lvl1pPr>
          </a:lstStyle>
          <a:p>
            <a:pPr lvl="0"/>
            <a:r>
              <a:rPr lang="en-US" dirty="0" smtClean="0"/>
              <a:t>Click to edit Master text styles</a:t>
            </a:r>
          </a:p>
        </p:txBody>
      </p:sp>
    </p:spTree>
    <p:extLst>
      <p:ext uri="{BB962C8B-B14F-4D97-AF65-F5344CB8AC3E}">
        <p14:creationId xmlns:p14="http://schemas.microsoft.com/office/powerpoint/2010/main" val="3971966626"/>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916524"/>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031839"/>
            <a:ext cx="4029075" cy="4916524"/>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315803018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x2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790699"/>
            <a:ext cx="4030663" cy="4157663"/>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790699"/>
            <a:ext cx="4029075" cy="4157663"/>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49" y="1031839"/>
            <a:ext cx="4030663" cy="758861"/>
          </a:xfrm>
        </p:spPr>
        <p:txBody>
          <a:bodyPr/>
          <a:lstStyle>
            <a:lvl1pPr>
              <a:defRPr sz="1600" b="1"/>
            </a:lvl1pPr>
          </a:lstStyle>
          <a:p>
            <a:pPr lvl="0"/>
            <a:r>
              <a:rPr lang="en-US" dirty="0" smtClean="0"/>
              <a:t>Click to edit Master text styles</a:t>
            </a:r>
          </a:p>
        </p:txBody>
      </p:sp>
      <p:sp>
        <p:nvSpPr>
          <p:cNvPr id="11" name="Text Placeholder 9"/>
          <p:cNvSpPr>
            <a:spLocks noGrp="1"/>
          </p:cNvSpPr>
          <p:nvPr>
            <p:ph type="body" sz="quarter" idx="16"/>
          </p:nvPr>
        </p:nvSpPr>
        <p:spPr>
          <a:xfrm>
            <a:off x="4826000" y="1031839"/>
            <a:ext cx="4029074" cy="758861"/>
          </a:xfrm>
        </p:spPr>
        <p:txBody>
          <a:bodyPr lIns="0"/>
          <a:lstStyle>
            <a:lvl1pPr>
              <a:defRPr sz="1600" b="1"/>
            </a:lvl1pPr>
          </a:lstStyle>
          <a:p>
            <a:pPr lvl="0"/>
            <a:r>
              <a:rPr lang="en-US" dirty="0" smtClean="0"/>
              <a:t>Click to edit Master text styles</a:t>
            </a:r>
          </a:p>
        </p:txBody>
      </p:sp>
    </p:spTree>
    <p:extLst>
      <p:ext uri="{BB962C8B-B14F-4D97-AF65-F5344CB8AC3E}">
        <p14:creationId xmlns:p14="http://schemas.microsoft.com/office/powerpoint/2010/main" val="2381897457"/>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x3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033230"/>
            <a:ext cx="2664000" cy="4916524"/>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191075" y="1036005"/>
            <a:ext cx="2664000" cy="4912358"/>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2664000" cy="4916524"/>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310790386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x3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788564"/>
            <a:ext cx="2664000" cy="416118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191075" y="1790699"/>
            <a:ext cx="2664000" cy="4157663"/>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7173"/>
            <a:ext cx="2664000" cy="4161189"/>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50" y="1031839"/>
            <a:ext cx="2664000" cy="758861"/>
          </a:xfrm>
        </p:spPr>
        <p:txBody>
          <a:bodyPr/>
          <a:lstStyle>
            <a:lvl1pPr>
              <a:defRPr sz="1600" b="1"/>
            </a:lvl1pPr>
          </a:lstStyle>
          <a:p>
            <a:pPr lvl="0"/>
            <a:r>
              <a:rPr lang="en-US" dirty="0" smtClean="0"/>
              <a:t>Click to edit Master text styles</a:t>
            </a:r>
          </a:p>
        </p:txBody>
      </p:sp>
      <p:sp>
        <p:nvSpPr>
          <p:cNvPr id="11" name="Text Placeholder 9"/>
          <p:cNvSpPr>
            <a:spLocks noGrp="1"/>
          </p:cNvSpPr>
          <p:nvPr>
            <p:ph type="body" sz="quarter" idx="20"/>
          </p:nvPr>
        </p:nvSpPr>
        <p:spPr>
          <a:xfrm>
            <a:off x="3238256" y="1031839"/>
            <a:ext cx="2664000" cy="758861"/>
          </a:xfrm>
        </p:spPr>
        <p:txBody>
          <a:bodyPr lIns="0"/>
          <a:lstStyle>
            <a:lvl1pPr>
              <a:defRPr sz="1600" b="1"/>
            </a:lvl1pPr>
          </a:lstStyle>
          <a:p>
            <a:pPr lvl="0"/>
            <a:r>
              <a:rPr lang="en-US" dirty="0" smtClean="0"/>
              <a:t>Click to edit Master text styles</a:t>
            </a:r>
          </a:p>
        </p:txBody>
      </p:sp>
      <p:sp>
        <p:nvSpPr>
          <p:cNvPr id="13" name="Text Placeholder 9"/>
          <p:cNvSpPr>
            <a:spLocks noGrp="1"/>
          </p:cNvSpPr>
          <p:nvPr>
            <p:ph type="body" sz="quarter" idx="21"/>
          </p:nvPr>
        </p:nvSpPr>
        <p:spPr>
          <a:xfrm>
            <a:off x="6190761" y="1039459"/>
            <a:ext cx="2664000" cy="758861"/>
          </a:xfrm>
        </p:spPr>
        <p:txBody>
          <a:bodyPr lIns="0"/>
          <a:lstStyle>
            <a:lvl1pPr>
              <a:defRPr sz="1600" b="1"/>
            </a:lvl1pPr>
          </a:lstStyle>
          <a:p>
            <a:pPr lvl="0"/>
            <a:r>
              <a:rPr lang="en-US" dirty="0" smtClean="0"/>
              <a:t>Click to edit Master text styles</a:t>
            </a:r>
          </a:p>
        </p:txBody>
      </p:sp>
    </p:spTree>
    <p:extLst>
      <p:ext uri="{BB962C8B-B14F-4D97-AF65-F5344CB8AC3E}">
        <p14:creationId xmlns:p14="http://schemas.microsoft.com/office/powerpoint/2010/main" val="636278059"/>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008843"/>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p:nvPr>
        </p:nvSpPr>
        <p:spPr>
          <a:xfrm>
            <a:off x="2494192"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888374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
    <p:spTree>
      <p:nvGrpSpPr>
        <p:cNvPr id="1" name=""/>
        <p:cNvGrpSpPr/>
        <p:nvPr/>
      </p:nvGrpSpPr>
      <p:grpSpPr>
        <a:xfrm>
          <a:off x="0" y="0"/>
          <a:ext cx="0" cy="0"/>
          <a:chOff x="0" y="0"/>
          <a:chExt cx="0" cy="0"/>
        </a:xfrm>
      </p:grpSpPr>
      <p:pic>
        <p:nvPicPr>
          <p:cNvPr id="4" name="Picture 2" descr="C:\Users\AndrewA\Desktop\Email ATT\RGB_MASTER_A0_longlandscap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610" r="19388" b="9440"/>
          <a:stretch/>
        </p:blipFill>
        <p:spPr bwMode="auto">
          <a:xfrm>
            <a:off x="877888" y="0"/>
            <a:ext cx="8266112" cy="550848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7051494" cy="1284971"/>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37530052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Tree>
    <p:extLst>
      <p:ext uri="{BB962C8B-B14F-4D97-AF65-F5344CB8AC3E}">
        <p14:creationId xmlns:p14="http://schemas.microsoft.com/office/powerpoint/2010/main" val="3621936077"/>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x4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494192"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9307"/>
            <a:ext cx="1944000" cy="4158819"/>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50" y="1033975"/>
            <a:ext cx="1944000" cy="758861"/>
          </a:xfrm>
        </p:spPr>
        <p:txBody>
          <a:bodyPr/>
          <a:lstStyle>
            <a:lvl1pPr>
              <a:defRPr sz="1600" b="1"/>
            </a:lvl1pPr>
          </a:lstStyle>
          <a:p>
            <a:pPr lvl="0"/>
            <a:r>
              <a:rPr lang="en-US" dirty="0" smtClean="0"/>
              <a:t>Click to edit</a:t>
            </a:r>
          </a:p>
        </p:txBody>
      </p:sp>
      <p:sp>
        <p:nvSpPr>
          <p:cNvPr id="11" name="Text Placeholder 9"/>
          <p:cNvSpPr>
            <a:spLocks noGrp="1"/>
          </p:cNvSpPr>
          <p:nvPr>
            <p:ph type="body" sz="quarter" idx="20"/>
          </p:nvPr>
        </p:nvSpPr>
        <p:spPr>
          <a:xfrm>
            <a:off x="2494087" y="1033975"/>
            <a:ext cx="1944000" cy="758861"/>
          </a:xfrm>
        </p:spPr>
        <p:txBody>
          <a:bodyPr lIns="0"/>
          <a:lstStyle>
            <a:lvl1pPr>
              <a:defRPr sz="1600" b="1"/>
            </a:lvl1pPr>
          </a:lstStyle>
          <a:p>
            <a:pPr lvl="0"/>
            <a:r>
              <a:rPr lang="en-US" dirty="0" smtClean="0"/>
              <a:t>Click to edit</a:t>
            </a:r>
          </a:p>
        </p:txBody>
      </p:sp>
      <p:sp>
        <p:nvSpPr>
          <p:cNvPr id="13" name="Text Placeholder 9"/>
          <p:cNvSpPr>
            <a:spLocks noGrp="1"/>
          </p:cNvSpPr>
          <p:nvPr>
            <p:ph type="body" sz="quarter" idx="21"/>
          </p:nvPr>
        </p:nvSpPr>
        <p:spPr>
          <a:xfrm>
            <a:off x="6910761" y="1039459"/>
            <a:ext cx="1944000" cy="758861"/>
          </a:xfrm>
        </p:spPr>
        <p:txBody>
          <a:bodyPr lIns="0"/>
          <a:lstStyle>
            <a:lvl1pPr>
              <a:defRPr sz="1600" b="1"/>
            </a:lvl1pPr>
          </a:lstStyle>
          <a:p>
            <a:pPr lvl="0"/>
            <a:r>
              <a:rPr lang="en-US" dirty="0" smtClean="0"/>
              <a:t>Click to edit</a:t>
            </a:r>
          </a:p>
        </p:txBody>
      </p:sp>
      <p:sp>
        <p:nvSpPr>
          <p:cNvPr id="14" name="Content Placeholder 6"/>
          <p:cNvSpPr>
            <a:spLocks noGrp="1"/>
          </p:cNvSpPr>
          <p:nvPr>
            <p:ph sz="quarter" idx="22"/>
          </p:nvPr>
        </p:nvSpPr>
        <p:spPr>
          <a:xfrm>
            <a:off x="4702634"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5" name="Text Placeholder 9"/>
          <p:cNvSpPr>
            <a:spLocks noGrp="1"/>
          </p:cNvSpPr>
          <p:nvPr>
            <p:ph type="body" sz="quarter" idx="23"/>
          </p:nvPr>
        </p:nvSpPr>
        <p:spPr>
          <a:xfrm>
            <a:off x="4702424" y="1039459"/>
            <a:ext cx="1944000" cy="758861"/>
          </a:xfrm>
        </p:spPr>
        <p:txBody>
          <a:bodyPr lIns="0"/>
          <a:lstStyle>
            <a:lvl1pPr>
              <a:defRPr sz="1600" b="1"/>
            </a:lvl1pPr>
          </a:lstStyle>
          <a:p>
            <a:pPr lvl="0"/>
            <a:r>
              <a:rPr lang="en-US" dirty="0" smtClean="0"/>
              <a:t>Click to edit</a:t>
            </a:r>
          </a:p>
        </p:txBody>
      </p:sp>
    </p:spTree>
    <p:extLst>
      <p:ext uri="{BB962C8B-B14F-4D97-AF65-F5344CB8AC3E}">
        <p14:creationId xmlns:p14="http://schemas.microsoft.com/office/powerpoint/2010/main" val="4170704212"/>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Movie -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6" name="Media Placeholder 4"/>
          <p:cNvSpPr>
            <a:spLocks noGrp="1"/>
          </p:cNvSpPr>
          <p:nvPr>
            <p:ph type="media" sz="quarter" idx="11" hasCustomPrompt="1"/>
          </p:nvPr>
        </p:nvSpPr>
        <p:spPr>
          <a:xfrm>
            <a:off x="285750" y="1285875"/>
            <a:ext cx="8569325" cy="4284663"/>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201528519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Movie - Full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5" name="Media Placeholder 4"/>
          <p:cNvSpPr>
            <a:spLocks noGrp="1"/>
          </p:cNvSpPr>
          <p:nvPr>
            <p:ph type="media" sz="quarter" idx="11" hasCustomPrompt="1"/>
          </p:nvPr>
        </p:nvSpPr>
        <p:spPr>
          <a:xfrm>
            <a:off x="0" y="0"/>
            <a:ext cx="9144000" cy="6858000"/>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1856081993"/>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Tree>
    <p:extLst>
      <p:ext uri="{BB962C8B-B14F-4D97-AF65-F5344CB8AC3E}">
        <p14:creationId xmlns:p14="http://schemas.microsoft.com/office/powerpoint/2010/main" val="2516873348"/>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906999"/>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4186465013"/>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90700"/>
            <a:ext cx="8569325" cy="4148138"/>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ext Placeholder 9"/>
          <p:cNvSpPr>
            <a:spLocks noGrp="1"/>
          </p:cNvSpPr>
          <p:nvPr>
            <p:ph type="body" sz="quarter" idx="15"/>
          </p:nvPr>
        </p:nvSpPr>
        <p:spPr>
          <a:xfrm>
            <a:off x="285750" y="1031839"/>
            <a:ext cx="8569324" cy="758861"/>
          </a:xfrm>
        </p:spPr>
        <p:txBody>
          <a:bodyPr/>
          <a:lstStyle>
            <a:lvl1pPr>
              <a:defRPr b="1"/>
            </a:lvl1pPr>
          </a:lstStyle>
          <a:p>
            <a:pPr lvl="0"/>
            <a:r>
              <a:rPr lang="en-US" dirty="0" smtClean="0"/>
              <a:t>Click to edit Master text styles</a:t>
            </a:r>
          </a:p>
        </p:txBody>
      </p:sp>
    </p:spTree>
    <p:extLst>
      <p:ext uri="{BB962C8B-B14F-4D97-AF65-F5344CB8AC3E}">
        <p14:creationId xmlns:p14="http://schemas.microsoft.com/office/powerpoint/2010/main" val="159331657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916524"/>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031839"/>
            <a:ext cx="4029075" cy="4916524"/>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657919581"/>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x2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790699"/>
            <a:ext cx="4030663" cy="4157663"/>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790699"/>
            <a:ext cx="4029075" cy="4157663"/>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49" y="1031839"/>
            <a:ext cx="4030663" cy="758861"/>
          </a:xfrm>
        </p:spPr>
        <p:txBody>
          <a:bodyPr/>
          <a:lstStyle>
            <a:lvl1pPr>
              <a:defRPr sz="1600" b="1"/>
            </a:lvl1pPr>
          </a:lstStyle>
          <a:p>
            <a:pPr lvl="0"/>
            <a:r>
              <a:rPr lang="en-US" dirty="0" smtClean="0"/>
              <a:t>Click to edit Master text styles</a:t>
            </a:r>
          </a:p>
        </p:txBody>
      </p:sp>
      <p:sp>
        <p:nvSpPr>
          <p:cNvPr id="11" name="Text Placeholder 9"/>
          <p:cNvSpPr>
            <a:spLocks noGrp="1"/>
          </p:cNvSpPr>
          <p:nvPr>
            <p:ph type="body" sz="quarter" idx="16"/>
          </p:nvPr>
        </p:nvSpPr>
        <p:spPr>
          <a:xfrm>
            <a:off x="4826000" y="1031839"/>
            <a:ext cx="4029074" cy="758861"/>
          </a:xfrm>
        </p:spPr>
        <p:txBody>
          <a:bodyPr lIns="0"/>
          <a:lstStyle>
            <a:lvl1pPr>
              <a:defRPr sz="1600" b="1"/>
            </a:lvl1pPr>
          </a:lstStyle>
          <a:p>
            <a:pPr lvl="0"/>
            <a:r>
              <a:rPr lang="en-US" dirty="0" smtClean="0"/>
              <a:t>Click to edit Master text styles</a:t>
            </a:r>
          </a:p>
        </p:txBody>
      </p:sp>
    </p:spTree>
    <p:extLst>
      <p:ext uri="{BB962C8B-B14F-4D97-AF65-F5344CB8AC3E}">
        <p14:creationId xmlns:p14="http://schemas.microsoft.com/office/powerpoint/2010/main" val="37912401"/>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x3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033230"/>
            <a:ext cx="2664000" cy="4916524"/>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191075" y="1036005"/>
            <a:ext cx="2664000" cy="4912358"/>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2664000" cy="4916524"/>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504173241"/>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x3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788564"/>
            <a:ext cx="2664000" cy="416118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191075" y="1790699"/>
            <a:ext cx="2664000" cy="4157663"/>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7173"/>
            <a:ext cx="2664000" cy="4161189"/>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50" y="1031839"/>
            <a:ext cx="2664000" cy="758861"/>
          </a:xfrm>
        </p:spPr>
        <p:txBody>
          <a:bodyPr/>
          <a:lstStyle>
            <a:lvl1pPr>
              <a:defRPr sz="1600" b="1"/>
            </a:lvl1pPr>
          </a:lstStyle>
          <a:p>
            <a:pPr lvl="0"/>
            <a:r>
              <a:rPr lang="en-US" dirty="0" smtClean="0"/>
              <a:t>Click to edit Master text styles</a:t>
            </a:r>
          </a:p>
        </p:txBody>
      </p:sp>
      <p:sp>
        <p:nvSpPr>
          <p:cNvPr id="11" name="Text Placeholder 9"/>
          <p:cNvSpPr>
            <a:spLocks noGrp="1"/>
          </p:cNvSpPr>
          <p:nvPr>
            <p:ph type="body" sz="quarter" idx="20"/>
          </p:nvPr>
        </p:nvSpPr>
        <p:spPr>
          <a:xfrm>
            <a:off x="3238256" y="1031839"/>
            <a:ext cx="2664000" cy="758861"/>
          </a:xfrm>
        </p:spPr>
        <p:txBody>
          <a:bodyPr lIns="0"/>
          <a:lstStyle>
            <a:lvl1pPr>
              <a:defRPr sz="1600" b="1"/>
            </a:lvl1pPr>
          </a:lstStyle>
          <a:p>
            <a:pPr lvl="0"/>
            <a:r>
              <a:rPr lang="en-US" dirty="0" smtClean="0"/>
              <a:t>Click to edit Master text styles</a:t>
            </a:r>
          </a:p>
        </p:txBody>
      </p:sp>
      <p:sp>
        <p:nvSpPr>
          <p:cNvPr id="13" name="Text Placeholder 9"/>
          <p:cNvSpPr>
            <a:spLocks noGrp="1"/>
          </p:cNvSpPr>
          <p:nvPr>
            <p:ph type="body" sz="quarter" idx="21"/>
          </p:nvPr>
        </p:nvSpPr>
        <p:spPr>
          <a:xfrm>
            <a:off x="6190761" y="1039459"/>
            <a:ext cx="2664000" cy="758861"/>
          </a:xfrm>
        </p:spPr>
        <p:txBody>
          <a:bodyPr lIns="0"/>
          <a:lstStyle>
            <a:lvl1pPr>
              <a:defRPr sz="1600" b="1"/>
            </a:lvl1pPr>
          </a:lstStyle>
          <a:p>
            <a:pPr lvl="0"/>
            <a:r>
              <a:rPr lang="en-US" dirty="0" smtClean="0"/>
              <a:t>Click to edit Master text styles</a:t>
            </a:r>
          </a:p>
        </p:txBody>
      </p:sp>
    </p:spTree>
    <p:extLst>
      <p:ext uri="{BB962C8B-B14F-4D97-AF65-F5344CB8AC3E}">
        <p14:creationId xmlns:p14="http://schemas.microsoft.com/office/powerpoint/2010/main" val="40172441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hapter (White)">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108215939"/>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008843"/>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p:nvPr>
        </p:nvSpPr>
        <p:spPr>
          <a:xfrm>
            <a:off x="2494192"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93701777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x4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494192"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9307"/>
            <a:ext cx="1944000" cy="4158819"/>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50" y="1033975"/>
            <a:ext cx="1944000" cy="758861"/>
          </a:xfrm>
        </p:spPr>
        <p:txBody>
          <a:bodyPr/>
          <a:lstStyle>
            <a:lvl1pPr>
              <a:defRPr sz="1600" b="1"/>
            </a:lvl1pPr>
          </a:lstStyle>
          <a:p>
            <a:pPr lvl="0"/>
            <a:r>
              <a:rPr lang="en-US" dirty="0" smtClean="0"/>
              <a:t>Click to edit</a:t>
            </a:r>
          </a:p>
        </p:txBody>
      </p:sp>
      <p:sp>
        <p:nvSpPr>
          <p:cNvPr id="11" name="Text Placeholder 9"/>
          <p:cNvSpPr>
            <a:spLocks noGrp="1"/>
          </p:cNvSpPr>
          <p:nvPr>
            <p:ph type="body" sz="quarter" idx="20"/>
          </p:nvPr>
        </p:nvSpPr>
        <p:spPr>
          <a:xfrm>
            <a:off x="2494087" y="1033975"/>
            <a:ext cx="1944000" cy="758861"/>
          </a:xfrm>
        </p:spPr>
        <p:txBody>
          <a:bodyPr lIns="0"/>
          <a:lstStyle>
            <a:lvl1pPr>
              <a:defRPr sz="1600" b="1"/>
            </a:lvl1pPr>
          </a:lstStyle>
          <a:p>
            <a:pPr lvl="0"/>
            <a:r>
              <a:rPr lang="en-US" dirty="0" smtClean="0"/>
              <a:t>Click to edit</a:t>
            </a:r>
          </a:p>
        </p:txBody>
      </p:sp>
      <p:sp>
        <p:nvSpPr>
          <p:cNvPr id="13" name="Text Placeholder 9"/>
          <p:cNvSpPr>
            <a:spLocks noGrp="1"/>
          </p:cNvSpPr>
          <p:nvPr>
            <p:ph type="body" sz="quarter" idx="21"/>
          </p:nvPr>
        </p:nvSpPr>
        <p:spPr>
          <a:xfrm>
            <a:off x="6910761" y="1039459"/>
            <a:ext cx="1944000" cy="758861"/>
          </a:xfrm>
        </p:spPr>
        <p:txBody>
          <a:bodyPr lIns="0"/>
          <a:lstStyle>
            <a:lvl1pPr>
              <a:defRPr sz="1600" b="1"/>
            </a:lvl1pPr>
          </a:lstStyle>
          <a:p>
            <a:pPr lvl="0"/>
            <a:r>
              <a:rPr lang="en-US" dirty="0" smtClean="0"/>
              <a:t>Click to edit</a:t>
            </a:r>
          </a:p>
        </p:txBody>
      </p:sp>
      <p:sp>
        <p:nvSpPr>
          <p:cNvPr id="14" name="Content Placeholder 6"/>
          <p:cNvSpPr>
            <a:spLocks noGrp="1"/>
          </p:cNvSpPr>
          <p:nvPr>
            <p:ph sz="quarter" idx="22"/>
          </p:nvPr>
        </p:nvSpPr>
        <p:spPr>
          <a:xfrm>
            <a:off x="4702634"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5" name="Text Placeholder 9"/>
          <p:cNvSpPr>
            <a:spLocks noGrp="1"/>
          </p:cNvSpPr>
          <p:nvPr>
            <p:ph type="body" sz="quarter" idx="23"/>
          </p:nvPr>
        </p:nvSpPr>
        <p:spPr>
          <a:xfrm>
            <a:off x="4702424" y="1039459"/>
            <a:ext cx="1944000" cy="758861"/>
          </a:xfrm>
        </p:spPr>
        <p:txBody>
          <a:bodyPr lIns="0"/>
          <a:lstStyle>
            <a:lvl1pPr>
              <a:defRPr sz="1600" b="1"/>
            </a:lvl1pPr>
          </a:lstStyle>
          <a:p>
            <a:pPr lvl="0"/>
            <a:r>
              <a:rPr lang="en-US" dirty="0" smtClean="0"/>
              <a:t>Click to edit</a:t>
            </a:r>
          </a:p>
        </p:txBody>
      </p:sp>
    </p:spTree>
    <p:extLst>
      <p:ext uri="{BB962C8B-B14F-4D97-AF65-F5344CB8AC3E}">
        <p14:creationId xmlns:p14="http://schemas.microsoft.com/office/powerpoint/2010/main" val="117093444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Movie -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6" name="Media Placeholder 4"/>
          <p:cNvSpPr>
            <a:spLocks noGrp="1"/>
          </p:cNvSpPr>
          <p:nvPr>
            <p:ph type="media" sz="quarter" idx="11" hasCustomPrompt="1"/>
          </p:nvPr>
        </p:nvSpPr>
        <p:spPr>
          <a:xfrm>
            <a:off x="285750" y="1285875"/>
            <a:ext cx="8569325" cy="4284663"/>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3469617590"/>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Movie - Full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5" name="Media Placeholder 4"/>
          <p:cNvSpPr>
            <a:spLocks noGrp="1"/>
          </p:cNvSpPr>
          <p:nvPr>
            <p:ph type="media" sz="quarter" idx="11" hasCustomPrompt="1"/>
          </p:nvPr>
        </p:nvSpPr>
        <p:spPr>
          <a:xfrm>
            <a:off x="0" y="0"/>
            <a:ext cx="9144000" cy="6858000"/>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3493958233"/>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Tree>
    <p:extLst>
      <p:ext uri="{BB962C8B-B14F-4D97-AF65-F5344CB8AC3E}">
        <p14:creationId xmlns:p14="http://schemas.microsoft.com/office/powerpoint/2010/main" val="1502638707"/>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906999"/>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517971433"/>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90700"/>
            <a:ext cx="8569325" cy="4148138"/>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ext Placeholder 9"/>
          <p:cNvSpPr>
            <a:spLocks noGrp="1"/>
          </p:cNvSpPr>
          <p:nvPr>
            <p:ph type="body" sz="quarter" idx="15"/>
          </p:nvPr>
        </p:nvSpPr>
        <p:spPr>
          <a:xfrm>
            <a:off x="285750" y="1031839"/>
            <a:ext cx="8569324" cy="758861"/>
          </a:xfrm>
        </p:spPr>
        <p:txBody>
          <a:bodyPr/>
          <a:lstStyle>
            <a:lvl1pPr>
              <a:defRPr b="1"/>
            </a:lvl1pPr>
          </a:lstStyle>
          <a:p>
            <a:pPr lvl="0"/>
            <a:r>
              <a:rPr lang="en-US" dirty="0" smtClean="0"/>
              <a:t>Click to edit Master text styles</a:t>
            </a:r>
          </a:p>
        </p:txBody>
      </p:sp>
    </p:spTree>
    <p:extLst>
      <p:ext uri="{BB962C8B-B14F-4D97-AF65-F5344CB8AC3E}">
        <p14:creationId xmlns:p14="http://schemas.microsoft.com/office/powerpoint/2010/main" val="2958575687"/>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916524"/>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031839"/>
            <a:ext cx="4029075" cy="4916524"/>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656369630"/>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x2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790699"/>
            <a:ext cx="4030663" cy="4157663"/>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790699"/>
            <a:ext cx="4029075" cy="4157663"/>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49" y="1031839"/>
            <a:ext cx="4030663" cy="758861"/>
          </a:xfrm>
        </p:spPr>
        <p:txBody>
          <a:bodyPr/>
          <a:lstStyle>
            <a:lvl1pPr>
              <a:defRPr sz="1600" b="1"/>
            </a:lvl1pPr>
          </a:lstStyle>
          <a:p>
            <a:pPr lvl="0"/>
            <a:r>
              <a:rPr lang="en-US" dirty="0" smtClean="0"/>
              <a:t>Click to edit Master text styles</a:t>
            </a:r>
          </a:p>
        </p:txBody>
      </p:sp>
      <p:sp>
        <p:nvSpPr>
          <p:cNvPr id="11" name="Text Placeholder 9"/>
          <p:cNvSpPr>
            <a:spLocks noGrp="1"/>
          </p:cNvSpPr>
          <p:nvPr>
            <p:ph type="body" sz="quarter" idx="16"/>
          </p:nvPr>
        </p:nvSpPr>
        <p:spPr>
          <a:xfrm>
            <a:off x="4826000" y="1031839"/>
            <a:ext cx="4029074" cy="758861"/>
          </a:xfrm>
        </p:spPr>
        <p:txBody>
          <a:bodyPr lIns="0"/>
          <a:lstStyle>
            <a:lvl1pPr>
              <a:defRPr sz="1600" b="1"/>
            </a:lvl1pPr>
          </a:lstStyle>
          <a:p>
            <a:pPr lvl="0"/>
            <a:r>
              <a:rPr lang="en-US" dirty="0" smtClean="0"/>
              <a:t>Click to edit Master text styles</a:t>
            </a:r>
          </a:p>
        </p:txBody>
      </p:sp>
    </p:spTree>
    <p:extLst>
      <p:ext uri="{BB962C8B-B14F-4D97-AF65-F5344CB8AC3E}">
        <p14:creationId xmlns:p14="http://schemas.microsoft.com/office/powerpoint/2010/main" val="308595076"/>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x3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033230"/>
            <a:ext cx="2664000" cy="4916524"/>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191075" y="1036005"/>
            <a:ext cx="2664000" cy="4912358"/>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2664000" cy="4916524"/>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458366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4" name="Text Placeholder 4"/>
          <p:cNvSpPr>
            <a:spLocks noGrp="1"/>
          </p:cNvSpPr>
          <p:nvPr>
            <p:ph type="body" sz="quarter" idx="12"/>
          </p:nvPr>
        </p:nvSpPr>
        <p:spPr>
          <a:xfrm>
            <a:off x="285750" y="5276850"/>
            <a:ext cx="8569325" cy="546100"/>
          </a:xfrm>
        </p:spPr>
        <p:txBody>
          <a:bodyPr tIns="0" anchor="b"/>
          <a:lstStyle>
            <a:lvl1pPr>
              <a:spcBef>
                <a:spcPts val="0"/>
              </a:spcBef>
              <a:defRPr sz="700"/>
            </a:lvl1pPr>
            <a:lvl2pPr>
              <a:defRPr sz="700"/>
            </a:lvl2pPr>
            <a:lvl3pPr>
              <a:defRPr sz="700"/>
            </a:lvl3pPr>
            <a:lvl4pPr>
              <a:defRPr sz="700"/>
            </a:lvl4pPr>
            <a:lvl5pPr>
              <a:defRPr sz="700"/>
            </a:lvl5pPr>
          </a:lstStyle>
          <a:p>
            <a:pPr lvl="0"/>
            <a:r>
              <a:rPr lang="en-US" dirty="0" smtClean="0"/>
              <a:t>Click to edit Master text styles</a:t>
            </a:r>
          </a:p>
        </p:txBody>
      </p:sp>
    </p:spTree>
    <p:extLst>
      <p:ext uri="{BB962C8B-B14F-4D97-AF65-F5344CB8AC3E}">
        <p14:creationId xmlns:p14="http://schemas.microsoft.com/office/powerpoint/2010/main" val="185761023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x3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788564"/>
            <a:ext cx="2664000" cy="416118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191075" y="1790699"/>
            <a:ext cx="2664000" cy="4157663"/>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7173"/>
            <a:ext cx="2664000" cy="4161189"/>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50" y="1031839"/>
            <a:ext cx="2664000" cy="758861"/>
          </a:xfrm>
        </p:spPr>
        <p:txBody>
          <a:bodyPr/>
          <a:lstStyle>
            <a:lvl1pPr>
              <a:defRPr sz="1600" b="1"/>
            </a:lvl1pPr>
          </a:lstStyle>
          <a:p>
            <a:pPr lvl="0"/>
            <a:r>
              <a:rPr lang="en-US" dirty="0" smtClean="0"/>
              <a:t>Click to edit Master text styles</a:t>
            </a:r>
          </a:p>
        </p:txBody>
      </p:sp>
      <p:sp>
        <p:nvSpPr>
          <p:cNvPr id="11" name="Text Placeholder 9"/>
          <p:cNvSpPr>
            <a:spLocks noGrp="1"/>
          </p:cNvSpPr>
          <p:nvPr>
            <p:ph type="body" sz="quarter" idx="20"/>
          </p:nvPr>
        </p:nvSpPr>
        <p:spPr>
          <a:xfrm>
            <a:off x="3238256" y="1031839"/>
            <a:ext cx="2664000" cy="758861"/>
          </a:xfrm>
        </p:spPr>
        <p:txBody>
          <a:bodyPr lIns="0"/>
          <a:lstStyle>
            <a:lvl1pPr>
              <a:defRPr sz="1600" b="1"/>
            </a:lvl1pPr>
          </a:lstStyle>
          <a:p>
            <a:pPr lvl="0"/>
            <a:r>
              <a:rPr lang="en-US" dirty="0" smtClean="0"/>
              <a:t>Click to edit Master text styles</a:t>
            </a:r>
          </a:p>
        </p:txBody>
      </p:sp>
      <p:sp>
        <p:nvSpPr>
          <p:cNvPr id="13" name="Text Placeholder 9"/>
          <p:cNvSpPr>
            <a:spLocks noGrp="1"/>
          </p:cNvSpPr>
          <p:nvPr>
            <p:ph type="body" sz="quarter" idx="21"/>
          </p:nvPr>
        </p:nvSpPr>
        <p:spPr>
          <a:xfrm>
            <a:off x="6190761" y="1039459"/>
            <a:ext cx="2664000" cy="758861"/>
          </a:xfrm>
        </p:spPr>
        <p:txBody>
          <a:bodyPr lIns="0"/>
          <a:lstStyle>
            <a:lvl1pPr>
              <a:defRPr sz="1600" b="1"/>
            </a:lvl1pPr>
          </a:lstStyle>
          <a:p>
            <a:pPr lvl="0"/>
            <a:r>
              <a:rPr lang="en-US" dirty="0" smtClean="0"/>
              <a:t>Click to edit Master text styles</a:t>
            </a:r>
          </a:p>
        </p:txBody>
      </p:sp>
    </p:spTree>
    <p:extLst>
      <p:ext uri="{BB962C8B-B14F-4D97-AF65-F5344CB8AC3E}">
        <p14:creationId xmlns:p14="http://schemas.microsoft.com/office/powerpoint/2010/main" val="3066908484"/>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008843"/>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p:nvPr>
        </p:nvSpPr>
        <p:spPr>
          <a:xfrm>
            <a:off x="2494192"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896005396"/>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x4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494192"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9307"/>
            <a:ext cx="1944000" cy="4158819"/>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50" y="1033975"/>
            <a:ext cx="1944000" cy="758861"/>
          </a:xfrm>
        </p:spPr>
        <p:txBody>
          <a:bodyPr/>
          <a:lstStyle>
            <a:lvl1pPr>
              <a:defRPr sz="1600" b="1"/>
            </a:lvl1pPr>
          </a:lstStyle>
          <a:p>
            <a:pPr lvl="0"/>
            <a:r>
              <a:rPr lang="en-US" dirty="0" smtClean="0"/>
              <a:t>Click to edit</a:t>
            </a:r>
          </a:p>
        </p:txBody>
      </p:sp>
      <p:sp>
        <p:nvSpPr>
          <p:cNvPr id="11" name="Text Placeholder 9"/>
          <p:cNvSpPr>
            <a:spLocks noGrp="1"/>
          </p:cNvSpPr>
          <p:nvPr>
            <p:ph type="body" sz="quarter" idx="20"/>
          </p:nvPr>
        </p:nvSpPr>
        <p:spPr>
          <a:xfrm>
            <a:off x="2494087" y="1033975"/>
            <a:ext cx="1944000" cy="758861"/>
          </a:xfrm>
        </p:spPr>
        <p:txBody>
          <a:bodyPr lIns="0"/>
          <a:lstStyle>
            <a:lvl1pPr>
              <a:defRPr sz="1600" b="1"/>
            </a:lvl1pPr>
          </a:lstStyle>
          <a:p>
            <a:pPr lvl="0"/>
            <a:r>
              <a:rPr lang="en-US" dirty="0" smtClean="0"/>
              <a:t>Click to edit</a:t>
            </a:r>
          </a:p>
        </p:txBody>
      </p:sp>
      <p:sp>
        <p:nvSpPr>
          <p:cNvPr id="13" name="Text Placeholder 9"/>
          <p:cNvSpPr>
            <a:spLocks noGrp="1"/>
          </p:cNvSpPr>
          <p:nvPr>
            <p:ph type="body" sz="quarter" idx="21"/>
          </p:nvPr>
        </p:nvSpPr>
        <p:spPr>
          <a:xfrm>
            <a:off x="6910761" y="1039459"/>
            <a:ext cx="1944000" cy="758861"/>
          </a:xfrm>
        </p:spPr>
        <p:txBody>
          <a:bodyPr lIns="0"/>
          <a:lstStyle>
            <a:lvl1pPr>
              <a:defRPr sz="1600" b="1"/>
            </a:lvl1pPr>
          </a:lstStyle>
          <a:p>
            <a:pPr lvl="0"/>
            <a:r>
              <a:rPr lang="en-US" dirty="0" smtClean="0"/>
              <a:t>Click to edit</a:t>
            </a:r>
          </a:p>
        </p:txBody>
      </p:sp>
      <p:sp>
        <p:nvSpPr>
          <p:cNvPr id="14" name="Content Placeholder 6"/>
          <p:cNvSpPr>
            <a:spLocks noGrp="1"/>
          </p:cNvSpPr>
          <p:nvPr>
            <p:ph sz="quarter" idx="22"/>
          </p:nvPr>
        </p:nvSpPr>
        <p:spPr>
          <a:xfrm>
            <a:off x="4702634"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5" name="Text Placeholder 9"/>
          <p:cNvSpPr>
            <a:spLocks noGrp="1"/>
          </p:cNvSpPr>
          <p:nvPr>
            <p:ph type="body" sz="quarter" idx="23"/>
          </p:nvPr>
        </p:nvSpPr>
        <p:spPr>
          <a:xfrm>
            <a:off x="4702424" y="1039459"/>
            <a:ext cx="1944000" cy="758861"/>
          </a:xfrm>
        </p:spPr>
        <p:txBody>
          <a:bodyPr lIns="0"/>
          <a:lstStyle>
            <a:lvl1pPr>
              <a:defRPr sz="1600" b="1"/>
            </a:lvl1pPr>
          </a:lstStyle>
          <a:p>
            <a:pPr lvl="0"/>
            <a:r>
              <a:rPr lang="en-US" dirty="0" smtClean="0"/>
              <a:t>Click to edit</a:t>
            </a:r>
          </a:p>
        </p:txBody>
      </p:sp>
    </p:spTree>
    <p:extLst>
      <p:ext uri="{BB962C8B-B14F-4D97-AF65-F5344CB8AC3E}">
        <p14:creationId xmlns:p14="http://schemas.microsoft.com/office/powerpoint/2010/main" val="411230395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Movie -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6" name="Media Placeholder 4"/>
          <p:cNvSpPr>
            <a:spLocks noGrp="1"/>
          </p:cNvSpPr>
          <p:nvPr>
            <p:ph type="media" sz="quarter" idx="11" hasCustomPrompt="1"/>
          </p:nvPr>
        </p:nvSpPr>
        <p:spPr>
          <a:xfrm>
            <a:off x="285750" y="1285875"/>
            <a:ext cx="8569325" cy="4284663"/>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1612409822"/>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Movie - Full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5" name="Media Placeholder 4"/>
          <p:cNvSpPr>
            <a:spLocks noGrp="1"/>
          </p:cNvSpPr>
          <p:nvPr>
            <p:ph type="media" sz="quarter" idx="11" hasCustomPrompt="1"/>
          </p:nvPr>
        </p:nvSpPr>
        <p:spPr>
          <a:xfrm>
            <a:off x="0" y="0"/>
            <a:ext cx="9144000" cy="6858000"/>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736420656"/>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Tree>
    <p:extLst>
      <p:ext uri="{BB962C8B-B14F-4D97-AF65-F5344CB8AC3E}">
        <p14:creationId xmlns:p14="http://schemas.microsoft.com/office/powerpoint/2010/main" val="1541332179"/>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4" name="Text Placeholder 4"/>
          <p:cNvSpPr>
            <a:spLocks noGrp="1"/>
          </p:cNvSpPr>
          <p:nvPr>
            <p:ph type="body" sz="quarter" idx="12"/>
          </p:nvPr>
        </p:nvSpPr>
        <p:spPr>
          <a:xfrm>
            <a:off x="285750" y="5276850"/>
            <a:ext cx="8569325" cy="546100"/>
          </a:xfrm>
        </p:spPr>
        <p:txBody>
          <a:bodyPr tIns="0" anchor="b"/>
          <a:lstStyle>
            <a:lvl1pPr>
              <a:spcBef>
                <a:spcPts val="0"/>
              </a:spcBef>
              <a:defRPr sz="700"/>
            </a:lvl1pPr>
            <a:lvl2pPr>
              <a:defRPr sz="700"/>
            </a:lvl2pPr>
            <a:lvl3pPr>
              <a:defRPr sz="700"/>
            </a:lvl3pPr>
            <a:lvl4pPr>
              <a:defRPr sz="700"/>
            </a:lvl4pPr>
            <a:lvl5pPr>
              <a:defRPr sz="700"/>
            </a:lvl5pPr>
          </a:lstStyle>
          <a:p>
            <a:pPr lvl="0"/>
            <a:r>
              <a:rPr lang="en-US" dirty="0" smtClean="0"/>
              <a:t>Click to edit Master text styles</a:t>
            </a:r>
          </a:p>
        </p:txBody>
      </p:sp>
    </p:spTree>
    <p:extLst>
      <p:ext uri="{BB962C8B-B14F-4D97-AF65-F5344CB8AC3E}">
        <p14:creationId xmlns:p14="http://schemas.microsoft.com/office/powerpoint/2010/main" val="151988861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4" name="Text Placeholder 4"/>
          <p:cNvSpPr>
            <a:spLocks noGrp="1"/>
          </p:cNvSpPr>
          <p:nvPr>
            <p:ph type="body" sz="quarter" idx="12"/>
          </p:nvPr>
        </p:nvSpPr>
        <p:spPr>
          <a:xfrm>
            <a:off x="285750" y="5276850"/>
            <a:ext cx="8569325" cy="546100"/>
          </a:xfrm>
        </p:spPr>
        <p:txBody>
          <a:bodyPr tIns="0" anchor="b"/>
          <a:lstStyle>
            <a:lvl1pPr>
              <a:spcBef>
                <a:spcPts val="0"/>
              </a:spcBef>
              <a:defRPr sz="700"/>
            </a:lvl1pPr>
            <a:lvl2pPr>
              <a:defRPr sz="700"/>
            </a:lvl2pPr>
            <a:lvl3pPr>
              <a:defRPr sz="700"/>
            </a:lvl3pPr>
            <a:lvl4pPr>
              <a:defRPr sz="700"/>
            </a:lvl4pPr>
            <a:lvl5pPr>
              <a:defRPr sz="700"/>
            </a:lvl5pPr>
          </a:lstStyle>
          <a:p>
            <a:pPr lvl="0"/>
            <a:r>
              <a:rPr lang="en-US" dirty="0" smtClean="0"/>
              <a:t>Click to edit Master text styles</a:t>
            </a:r>
          </a:p>
        </p:txBody>
      </p:sp>
    </p:spTree>
    <p:extLst>
      <p:ext uri="{BB962C8B-B14F-4D97-AF65-F5344CB8AC3E}">
        <p14:creationId xmlns:p14="http://schemas.microsoft.com/office/powerpoint/2010/main" val="3151921065"/>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4" name="Text Placeholder 4"/>
          <p:cNvSpPr>
            <a:spLocks noGrp="1"/>
          </p:cNvSpPr>
          <p:nvPr>
            <p:ph type="body" sz="quarter" idx="12"/>
          </p:nvPr>
        </p:nvSpPr>
        <p:spPr>
          <a:xfrm>
            <a:off x="285750" y="5276850"/>
            <a:ext cx="8569325" cy="546100"/>
          </a:xfrm>
        </p:spPr>
        <p:txBody>
          <a:bodyPr tIns="0" anchor="b"/>
          <a:lstStyle>
            <a:lvl1pPr>
              <a:spcBef>
                <a:spcPts val="0"/>
              </a:spcBef>
              <a:defRPr sz="700"/>
            </a:lvl1pPr>
            <a:lvl2pPr>
              <a:defRPr sz="700"/>
            </a:lvl2pPr>
            <a:lvl3pPr>
              <a:defRPr sz="700"/>
            </a:lvl3pPr>
            <a:lvl4pPr>
              <a:defRPr sz="700"/>
            </a:lvl4pPr>
            <a:lvl5pPr>
              <a:defRPr sz="700"/>
            </a:lvl5pPr>
          </a:lstStyle>
          <a:p>
            <a:pPr lvl="0"/>
            <a:r>
              <a:rPr lang="en-US" dirty="0" smtClean="0"/>
              <a:t>Click to edit Master text styles</a:t>
            </a:r>
          </a:p>
        </p:txBody>
      </p:sp>
    </p:spTree>
    <p:extLst>
      <p:ext uri="{BB962C8B-B14F-4D97-AF65-F5344CB8AC3E}">
        <p14:creationId xmlns:p14="http://schemas.microsoft.com/office/powerpoint/2010/main" val="1225242281"/>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4" name="Text Placeholder 4"/>
          <p:cNvSpPr>
            <a:spLocks noGrp="1"/>
          </p:cNvSpPr>
          <p:nvPr>
            <p:ph type="body" sz="quarter" idx="12"/>
          </p:nvPr>
        </p:nvSpPr>
        <p:spPr>
          <a:xfrm>
            <a:off x="285750" y="5276850"/>
            <a:ext cx="8569325" cy="546100"/>
          </a:xfrm>
        </p:spPr>
        <p:txBody>
          <a:bodyPr tIns="0" anchor="b"/>
          <a:lstStyle>
            <a:lvl1pPr>
              <a:spcBef>
                <a:spcPts val="0"/>
              </a:spcBef>
              <a:defRPr sz="700"/>
            </a:lvl1pPr>
            <a:lvl2pPr>
              <a:defRPr sz="700"/>
            </a:lvl2pPr>
            <a:lvl3pPr>
              <a:defRPr sz="700"/>
            </a:lvl3pPr>
            <a:lvl4pPr>
              <a:defRPr sz="700"/>
            </a:lvl4pPr>
            <a:lvl5pPr>
              <a:defRPr sz="700"/>
            </a:lvl5pPr>
          </a:lstStyle>
          <a:p>
            <a:pPr lvl="0"/>
            <a:r>
              <a:rPr lang="en-US" dirty="0" smtClean="0"/>
              <a:t>Click to edit Master text styles</a:t>
            </a:r>
          </a:p>
        </p:txBody>
      </p:sp>
    </p:spTree>
    <p:extLst>
      <p:ext uri="{BB962C8B-B14F-4D97-AF65-F5344CB8AC3E}">
        <p14:creationId xmlns:p14="http://schemas.microsoft.com/office/powerpoint/2010/main" val="3453474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x1 Box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906999"/>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solidFill>
                  <a:srgbClr val="333333"/>
                </a:solidFill>
              </a:defRPr>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2166641481"/>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906999"/>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36112290"/>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90700"/>
            <a:ext cx="8569325" cy="4148138"/>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ext Placeholder 9"/>
          <p:cNvSpPr>
            <a:spLocks noGrp="1"/>
          </p:cNvSpPr>
          <p:nvPr>
            <p:ph type="body" sz="quarter" idx="15"/>
          </p:nvPr>
        </p:nvSpPr>
        <p:spPr>
          <a:xfrm>
            <a:off x="285750" y="1031839"/>
            <a:ext cx="8569324" cy="758861"/>
          </a:xfrm>
        </p:spPr>
        <p:txBody>
          <a:bodyPr/>
          <a:lstStyle>
            <a:lvl1pPr>
              <a:defRPr b="1"/>
            </a:lvl1pPr>
          </a:lstStyle>
          <a:p>
            <a:pPr lvl="0"/>
            <a:r>
              <a:rPr lang="en-US" dirty="0" smtClean="0"/>
              <a:t>Click to edit Master text styles</a:t>
            </a:r>
          </a:p>
        </p:txBody>
      </p:sp>
    </p:spTree>
    <p:extLst>
      <p:ext uri="{BB962C8B-B14F-4D97-AF65-F5344CB8AC3E}">
        <p14:creationId xmlns:p14="http://schemas.microsoft.com/office/powerpoint/2010/main" val="3082034420"/>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916524"/>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031839"/>
            <a:ext cx="4029075" cy="4916524"/>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517418854"/>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x2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790699"/>
            <a:ext cx="4030663" cy="4157663"/>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790699"/>
            <a:ext cx="4029075" cy="4157663"/>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49" y="1031839"/>
            <a:ext cx="4030663" cy="758861"/>
          </a:xfrm>
        </p:spPr>
        <p:txBody>
          <a:bodyPr/>
          <a:lstStyle>
            <a:lvl1pPr>
              <a:defRPr sz="1600" b="1"/>
            </a:lvl1pPr>
          </a:lstStyle>
          <a:p>
            <a:pPr lvl="0"/>
            <a:r>
              <a:rPr lang="en-US" dirty="0" smtClean="0"/>
              <a:t>Click to edit Master text styles</a:t>
            </a:r>
          </a:p>
        </p:txBody>
      </p:sp>
      <p:sp>
        <p:nvSpPr>
          <p:cNvPr id="11" name="Text Placeholder 9"/>
          <p:cNvSpPr>
            <a:spLocks noGrp="1"/>
          </p:cNvSpPr>
          <p:nvPr>
            <p:ph type="body" sz="quarter" idx="16"/>
          </p:nvPr>
        </p:nvSpPr>
        <p:spPr>
          <a:xfrm>
            <a:off x="4826000" y="1031839"/>
            <a:ext cx="4029074" cy="758861"/>
          </a:xfrm>
        </p:spPr>
        <p:txBody>
          <a:bodyPr lIns="0"/>
          <a:lstStyle>
            <a:lvl1pPr>
              <a:defRPr sz="1600" b="1"/>
            </a:lvl1pPr>
          </a:lstStyle>
          <a:p>
            <a:pPr lvl="0"/>
            <a:r>
              <a:rPr lang="en-US" dirty="0" smtClean="0"/>
              <a:t>Click to edit Master text styles</a:t>
            </a:r>
          </a:p>
        </p:txBody>
      </p:sp>
    </p:spTree>
    <p:extLst>
      <p:ext uri="{BB962C8B-B14F-4D97-AF65-F5344CB8AC3E}">
        <p14:creationId xmlns:p14="http://schemas.microsoft.com/office/powerpoint/2010/main" val="3204170970"/>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x3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033230"/>
            <a:ext cx="2664000" cy="4916524"/>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191075" y="1036005"/>
            <a:ext cx="2664000" cy="4912358"/>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2664000" cy="4916524"/>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4125569437"/>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x3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788564"/>
            <a:ext cx="2664000" cy="416118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191075" y="1790699"/>
            <a:ext cx="2664000" cy="4157663"/>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7173"/>
            <a:ext cx="2664000" cy="4161189"/>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50" y="1031839"/>
            <a:ext cx="2664000" cy="758861"/>
          </a:xfrm>
        </p:spPr>
        <p:txBody>
          <a:bodyPr/>
          <a:lstStyle>
            <a:lvl1pPr>
              <a:defRPr sz="1600" b="1"/>
            </a:lvl1pPr>
          </a:lstStyle>
          <a:p>
            <a:pPr lvl="0"/>
            <a:r>
              <a:rPr lang="en-US" dirty="0" smtClean="0"/>
              <a:t>Click to edit Master text styles</a:t>
            </a:r>
          </a:p>
        </p:txBody>
      </p:sp>
      <p:sp>
        <p:nvSpPr>
          <p:cNvPr id="11" name="Text Placeholder 9"/>
          <p:cNvSpPr>
            <a:spLocks noGrp="1"/>
          </p:cNvSpPr>
          <p:nvPr>
            <p:ph type="body" sz="quarter" idx="20"/>
          </p:nvPr>
        </p:nvSpPr>
        <p:spPr>
          <a:xfrm>
            <a:off x="3238256" y="1031839"/>
            <a:ext cx="2664000" cy="758861"/>
          </a:xfrm>
        </p:spPr>
        <p:txBody>
          <a:bodyPr lIns="0"/>
          <a:lstStyle>
            <a:lvl1pPr>
              <a:defRPr sz="1600" b="1"/>
            </a:lvl1pPr>
          </a:lstStyle>
          <a:p>
            <a:pPr lvl="0"/>
            <a:r>
              <a:rPr lang="en-US" dirty="0" smtClean="0"/>
              <a:t>Click to edit Master text styles</a:t>
            </a:r>
          </a:p>
        </p:txBody>
      </p:sp>
      <p:sp>
        <p:nvSpPr>
          <p:cNvPr id="13" name="Text Placeholder 9"/>
          <p:cNvSpPr>
            <a:spLocks noGrp="1"/>
          </p:cNvSpPr>
          <p:nvPr>
            <p:ph type="body" sz="quarter" idx="21"/>
          </p:nvPr>
        </p:nvSpPr>
        <p:spPr>
          <a:xfrm>
            <a:off x="6190761" y="1039459"/>
            <a:ext cx="2664000" cy="758861"/>
          </a:xfrm>
        </p:spPr>
        <p:txBody>
          <a:bodyPr lIns="0"/>
          <a:lstStyle>
            <a:lvl1pPr>
              <a:defRPr sz="1600" b="1"/>
            </a:lvl1pPr>
          </a:lstStyle>
          <a:p>
            <a:pPr lvl="0"/>
            <a:r>
              <a:rPr lang="en-US" dirty="0" smtClean="0"/>
              <a:t>Click to edit Master text styles</a:t>
            </a:r>
          </a:p>
        </p:txBody>
      </p:sp>
    </p:spTree>
    <p:extLst>
      <p:ext uri="{BB962C8B-B14F-4D97-AF65-F5344CB8AC3E}">
        <p14:creationId xmlns:p14="http://schemas.microsoft.com/office/powerpoint/2010/main" val="2871100728"/>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008843"/>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p:nvPr>
        </p:nvSpPr>
        <p:spPr>
          <a:xfrm>
            <a:off x="2494192"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603590660"/>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x4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494192"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9307"/>
            <a:ext cx="1944000" cy="4158819"/>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50" y="1033975"/>
            <a:ext cx="1944000" cy="758861"/>
          </a:xfrm>
        </p:spPr>
        <p:txBody>
          <a:bodyPr/>
          <a:lstStyle>
            <a:lvl1pPr>
              <a:defRPr sz="1600" b="1"/>
            </a:lvl1pPr>
          </a:lstStyle>
          <a:p>
            <a:pPr lvl="0"/>
            <a:r>
              <a:rPr lang="en-US" dirty="0" smtClean="0"/>
              <a:t>Click to edit</a:t>
            </a:r>
          </a:p>
        </p:txBody>
      </p:sp>
      <p:sp>
        <p:nvSpPr>
          <p:cNvPr id="11" name="Text Placeholder 9"/>
          <p:cNvSpPr>
            <a:spLocks noGrp="1"/>
          </p:cNvSpPr>
          <p:nvPr>
            <p:ph type="body" sz="quarter" idx="20"/>
          </p:nvPr>
        </p:nvSpPr>
        <p:spPr>
          <a:xfrm>
            <a:off x="2494087" y="1033975"/>
            <a:ext cx="1944000" cy="758861"/>
          </a:xfrm>
        </p:spPr>
        <p:txBody>
          <a:bodyPr lIns="0"/>
          <a:lstStyle>
            <a:lvl1pPr>
              <a:defRPr sz="1600" b="1"/>
            </a:lvl1pPr>
          </a:lstStyle>
          <a:p>
            <a:pPr lvl="0"/>
            <a:r>
              <a:rPr lang="en-US" dirty="0" smtClean="0"/>
              <a:t>Click to edit</a:t>
            </a:r>
          </a:p>
        </p:txBody>
      </p:sp>
      <p:sp>
        <p:nvSpPr>
          <p:cNvPr id="13" name="Text Placeholder 9"/>
          <p:cNvSpPr>
            <a:spLocks noGrp="1"/>
          </p:cNvSpPr>
          <p:nvPr>
            <p:ph type="body" sz="quarter" idx="21"/>
          </p:nvPr>
        </p:nvSpPr>
        <p:spPr>
          <a:xfrm>
            <a:off x="6910761" y="1039459"/>
            <a:ext cx="1944000" cy="758861"/>
          </a:xfrm>
        </p:spPr>
        <p:txBody>
          <a:bodyPr lIns="0"/>
          <a:lstStyle>
            <a:lvl1pPr>
              <a:defRPr sz="1600" b="1"/>
            </a:lvl1pPr>
          </a:lstStyle>
          <a:p>
            <a:pPr lvl="0"/>
            <a:r>
              <a:rPr lang="en-US" dirty="0" smtClean="0"/>
              <a:t>Click to edit</a:t>
            </a:r>
          </a:p>
        </p:txBody>
      </p:sp>
      <p:sp>
        <p:nvSpPr>
          <p:cNvPr id="14" name="Content Placeholder 6"/>
          <p:cNvSpPr>
            <a:spLocks noGrp="1"/>
          </p:cNvSpPr>
          <p:nvPr>
            <p:ph sz="quarter" idx="22"/>
          </p:nvPr>
        </p:nvSpPr>
        <p:spPr>
          <a:xfrm>
            <a:off x="4702634"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5" name="Text Placeholder 9"/>
          <p:cNvSpPr>
            <a:spLocks noGrp="1"/>
          </p:cNvSpPr>
          <p:nvPr>
            <p:ph type="body" sz="quarter" idx="23"/>
          </p:nvPr>
        </p:nvSpPr>
        <p:spPr>
          <a:xfrm>
            <a:off x="4702424" y="1039459"/>
            <a:ext cx="1944000" cy="758861"/>
          </a:xfrm>
        </p:spPr>
        <p:txBody>
          <a:bodyPr lIns="0"/>
          <a:lstStyle>
            <a:lvl1pPr>
              <a:defRPr sz="1600" b="1"/>
            </a:lvl1pPr>
          </a:lstStyle>
          <a:p>
            <a:pPr lvl="0"/>
            <a:r>
              <a:rPr lang="en-US" dirty="0" smtClean="0"/>
              <a:t>Click to edit</a:t>
            </a:r>
          </a:p>
        </p:txBody>
      </p:sp>
    </p:spTree>
    <p:extLst>
      <p:ext uri="{BB962C8B-B14F-4D97-AF65-F5344CB8AC3E}">
        <p14:creationId xmlns:p14="http://schemas.microsoft.com/office/powerpoint/2010/main" val="2810869676"/>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Movie -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6" name="Media Placeholder 4"/>
          <p:cNvSpPr>
            <a:spLocks noGrp="1"/>
          </p:cNvSpPr>
          <p:nvPr>
            <p:ph type="media" sz="quarter" idx="11" hasCustomPrompt="1"/>
          </p:nvPr>
        </p:nvSpPr>
        <p:spPr>
          <a:xfrm>
            <a:off x="285750" y="1285875"/>
            <a:ext cx="8569325" cy="4284663"/>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390055441"/>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Movie - Full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5" name="Media Placeholder 4"/>
          <p:cNvSpPr>
            <a:spLocks noGrp="1"/>
          </p:cNvSpPr>
          <p:nvPr>
            <p:ph type="media" sz="quarter" idx="11" hasCustomPrompt="1"/>
          </p:nvPr>
        </p:nvSpPr>
        <p:spPr>
          <a:xfrm>
            <a:off x="0" y="0"/>
            <a:ext cx="9144000" cy="6858000"/>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3022323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x1 Box + Title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90700"/>
            <a:ext cx="8569325" cy="4148138"/>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ext Placeholder 9"/>
          <p:cNvSpPr>
            <a:spLocks noGrp="1"/>
          </p:cNvSpPr>
          <p:nvPr>
            <p:ph type="body" sz="quarter" idx="15"/>
          </p:nvPr>
        </p:nvSpPr>
        <p:spPr>
          <a:xfrm>
            <a:off x="285750" y="1031839"/>
            <a:ext cx="8569324" cy="758861"/>
          </a:xfrm>
        </p:spPr>
        <p:txBody>
          <a:bodyPr/>
          <a:lstStyle>
            <a:lvl1pPr>
              <a:defRPr b="1"/>
            </a:lvl1pPr>
          </a:lstStyle>
          <a:p>
            <a:pPr lvl="0"/>
            <a:r>
              <a:rPr lang="en-US" dirty="0" smtClean="0"/>
              <a:t>Click to edit Master text styles</a:t>
            </a:r>
          </a:p>
        </p:txBody>
      </p:sp>
      <p:sp>
        <p:nvSpPr>
          <p:cNvPr id="10"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solidFill>
                  <a:srgbClr val="333333"/>
                </a:solidFill>
              </a:defRPr>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557139371"/>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Tree>
    <p:extLst>
      <p:ext uri="{BB962C8B-B14F-4D97-AF65-F5344CB8AC3E}">
        <p14:creationId xmlns:p14="http://schemas.microsoft.com/office/powerpoint/2010/main" val="4084945050"/>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906999"/>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3685586909"/>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90700"/>
            <a:ext cx="8569325" cy="4148138"/>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ext Placeholder 9"/>
          <p:cNvSpPr>
            <a:spLocks noGrp="1"/>
          </p:cNvSpPr>
          <p:nvPr>
            <p:ph type="body" sz="quarter" idx="15"/>
          </p:nvPr>
        </p:nvSpPr>
        <p:spPr>
          <a:xfrm>
            <a:off x="285750" y="1031839"/>
            <a:ext cx="8569324" cy="758861"/>
          </a:xfrm>
        </p:spPr>
        <p:txBody>
          <a:bodyPr/>
          <a:lstStyle>
            <a:lvl1pPr>
              <a:defRPr b="1"/>
            </a:lvl1pPr>
          </a:lstStyle>
          <a:p>
            <a:pPr lvl="0"/>
            <a:r>
              <a:rPr lang="en-US" dirty="0" smtClean="0"/>
              <a:t>Click to edit Master text styles</a:t>
            </a:r>
          </a:p>
        </p:txBody>
      </p:sp>
    </p:spTree>
    <p:extLst>
      <p:ext uri="{BB962C8B-B14F-4D97-AF65-F5344CB8AC3E}">
        <p14:creationId xmlns:p14="http://schemas.microsoft.com/office/powerpoint/2010/main" val="879740718"/>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916524"/>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031839"/>
            <a:ext cx="4029075" cy="4916524"/>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295433132"/>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x2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790699"/>
            <a:ext cx="4030663" cy="4157663"/>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790699"/>
            <a:ext cx="4029075" cy="4157663"/>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49" y="1031839"/>
            <a:ext cx="4030663" cy="758861"/>
          </a:xfrm>
        </p:spPr>
        <p:txBody>
          <a:bodyPr/>
          <a:lstStyle>
            <a:lvl1pPr>
              <a:defRPr sz="1600" b="1"/>
            </a:lvl1pPr>
          </a:lstStyle>
          <a:p>
            <a:pPr lvl="0"/>
            <a:r>
              <a:rPr lang="en-US" dirty="0" smtClean="0"/>
              <a:t>Click to edit Master text styles</a:t>
            </a:r>
          </a:p>
        </p:txBody>
      </p:sp>
      <p:sp>
        <p:nvSpPr>
          <p:cNvPr id="11" name="Text Placeholder 9"/>
          <p:cNvSpPr>
            <a:spLocks noGrp="1"/>
          </p:cNvSpPr>
          <p:nvPr>
            <p:ph type="body" sz="quarter" idx="16"/>
          </p:nvPr>
        </p:nvSpPr>
        <p:spPr>
          <a:xfrm>
            <a:off x="4826000" y="1031839"/>
            <a:ext cx="4029074" cy="758861"/>
          </a:xfrm>
        </p:spPr>
        <p:txBody>
          <a:bodyPr lIns="0"/>
          <a:lstStyle>
            <a:lvl1pPr>
              <a:defRPr sz="1600" b="1"/>
            </a:lvl1pPr>
          </a:lstStyle>
          <a:p>
            <a:pPr lvl="0"/>
            <a:r>
              <a:rPr lang="en-US" dirty="0" smtClean="0"/>
              <a:t>Click to edit Master text styles</a:t>
            </a:r>
          </a:p>
        </p:txBody>
      </p:sp>
    </p:spTree>
    <p:extLst>
      <p:ext uri="{BB962C8B-B14F-4D97-AF65-F5344CB8AC3E}">
        <p14:creationId xmlns:p14="http://schemas.microsoft.com/office/powerpoint/2010/main" val="452074438"/>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x3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033230"/>
            <a:ext cx="2664000" cy="4916524"/>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191075" y="1036005"/>
            <a:ext cx="2664000" cy="4912358"/>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2664000" cy="4916524"/>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3626460478"/>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x3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788564"/>
            <a:ext cx="2664000" cy="416118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191075" y="1790699"/>
            <a:ext cx="2664000" cy="4157663"/>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7173"/>
            <a:ext cx="2664000" cy="4161189"/>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50" y="1031839"/>
            <a:ext cx="2664000" cy="758861"/>
          </a:xfrm>
        </p:spPr>
        <p:txBody>
          <a:bodyPr/>
          <a:lstStyle>
            <a:lvl1pPr>
              <a:defRPr sz="1600" b="1"/>
            </a:lvl1pPr>
          </a:lstStyle>
          <a:p>
            <a:pPr lvl="0"/>
            <a:r>
              <a:rPr lang="en-US" dirty="0" smtClean="0"/>
              <a:t>Click to edit Master text styles</a:t>
            </a:r>
          </a:p>
        </p:txBody>
      </p:sp>
      <p:sp>
        <p:nvSpPr>
          <p:cNvPr id="11" name="Text Placeholder 9"/>
          <p:cNvSpPr>
            <a:spLocks noGrp="1"/>
          </p:cNvSpPr>
          <p:nvPr>
            <p:ph type="body" sz="quarter" idx="20"/>
          </p:nvPr>
        </p:nvSpPr>
        <p:spPr>
          <a:xfrm>
            <a:off x="3238256" y="1031839"/>
            <a:ext cx="2664000" cy="758861"/>
          </a:xfrm>
        </p:spPr>
        <p:txBody>
          <a:bodyPr lIns="0"/>
          <a:lstStyle>
            <a:lvl1pPr>
              <a:defRPr sz="1600" b="1"/>
            </a:lvl1pPr>
          </a:lstStyle>
          <a:p>
            <a:pPr lvl="0"/>
            <a:r>
              <a:rPr lang="en-US" dirty="0" smtClean="0"/>
              <a:t>Click to edit Master text styles</a:t>
            </a:r>
          </a:p>
        </p:txBody>
      </p:sp>
      <p:sp>
        <p:nvSpPr>
          <p:cNvPr id="13" name="Text Placeholder 9"/>
          <p:cNvSpPr>
            <a:spLocks noGrp="1"/>
          </p:cNvSpPr>
          <p:nvPr>
            <p:ph type="body" sz="quarter" idx="21"/>
          </p:nvPr>
        </p:nvSpPr>
        <p:spPr>
          <a:xfrm>
            <a:off x="6190761" y="1039459"/>
            <a:ext cx="2664000" cy="758861"/>
          </a:xfrm>
        </p:spPr>
        <p:txBody>
          <a:bodyPr lIns="0"/>
          <a:lstStyle>
            <a:lvl1pPr>
              <a:defRPr sz="1600" b="1"/>
            </a:lvl1pPr>
          </a:lstStyle>
          <a:p>
            <a:pPr lvl="0"/>
            <a:r>
              <a:rPr lang="en-US" dirty="0" smtClean="0"/>
              <a:t>Click to edit Master text styles</a:t>
            </a:r>
          </a:p>
        </p:txBody>
      </p:sp>
    </p:spTree>
    <p:extLst>
      <p:ext uri="{BB962C8B-B14F-4D97-AF65-F5344CB8AC3E}">
        <p14:creationId xmlns:p14="http://schemas.microsoft.com/office/powerpoint/2010/main" val="2444904697"/>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008843"/>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p:nvPr>
        </p:nvSpPr>
        <p:spPr>
          <a:xfrm>
            <a:off x="2494192"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3527584458"/>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x4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494192"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9307"/>
            <a:ext cx="1944000" cy="4158819"/>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50" y="1033975"/>
            <a:ext cx="1944000" cy="758861"/>
          </a:xfrm>
        </p:spPr>
        <p:txBody>
          <a:bodyPr/>
          <a:lstStyle>
            <a:lvl1pPr>
              <a:defRPr sz="1600" b="1"/>
            </a:lvl1pPr>
          </a:lstStyle>
          <a:p>
            <a:pPr lvl="0"/>
            <a:r>
              <a:rPr lang="en-US" dirty="0" smtClean="0"/>
              <a:t>Click to edit</a:t>
            </a:r>
          </a:p>
        </p:txBody>
      </p:sp>
      <p:sp>
        <p:nvSpPr>
          <p:cNvPr id="11" name="Text Placeholder 9"/>
          <p:cNvSpPr>
            <a:spLocks noGrp="1"/>
          </p:cNvSpPr>
          <p:nvPr>
            <p:ph type="body" sz="quarter" idx="20"/>
          </p:nvPr>
        </p:nvSpPr>
        <p:spPr>
          <a:xfrm>
            <a:off x="2494087" y="1033975"/>
            <a:ext cx="1944000" cy="758861"/>
          </a:xfrm>
        </p:spPr>
        <p:txBody>
          <a:bodyPr lIns="0"/>
          <a:lstStyle>
            <a:lvl1pPr>
              <a:defRPr sz="1600" b="1"/>
            </a:lvl1pPr>
          </a:lstStyle>
          <a:p>
            <a:pPr lvl="0"/>
            <a:r>
              <a:rPr lang="en-US" dirty="0" smtClean="0"/>
              <a:t>Click to edit</a:t>
            </a:r>
          </a:p>
        </p:txBody>
      </p:sp>
      <p:sp>
        <p:nvSpPr>
          <p:cNvPr id="13" name="Text Placeholder 9"/>
          <p:cNvSpPr>
            <a:spLocks noGrp="1"/>
          </p:cNvSpPr>
          <p:nvPr>
            <p:ph type="body" sz="quarter" idx="21"/>
          </p:nvPr>
        </p:nvSpPr>
        <p:spPr>
          <a:xfrm>
            <a:off x="6910761" y="1039459"/>
            <a:ext cx="1944000" cy="758861"/>
          </a:xfrm>
        </p:spPr>
        <p:txBody>
          <a:bodyPr lIns="0"/>
          <a:lstStyle>
            <a:lvl1pPr>
              <a:defRPr sz="1600" b="1"/>
            </a:lvl1pPr>
          </a:lstStyle>
          <a:p>
            <a:pPr lvl="0"/>
            <a:r>
              <a:rPr lang="en-US" dirty="0" smtClean="0"/>
              <a:t>Click to edit</a:t>
            </a:r>
          </a:p>
        </p:txBody>
      </p:sp>
      <p:sp>
        <p:nvSpPr>
          <p:cNvPr id="14" name="Content Placeholder 6"/>
          <p:cNvSpPr>
            <a:spLocks noGrp="1"/>
          </p:cNvSpPr>
          <p:nvPr>
            <p:ph sz="quarter" idx="22"/>
          </p:nvPr>
        </p:nvSpPr>
        <p:spPr>
          <a:xfrm>
            <a:off x="4702634"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5" name="Text Placeholder 9"/>
          <p:cNvSpPr>
            <a:spLocks noGrp="1"/>
          </p:cNvSpPr>
          <p:nvPr>
            <p:ph type="body" sz="quarter" idx="23"/>
          </p:nvPr>
        </p:nvSpPr>
        <p:spPr>
          <a:xfrm>
            <a:off x="4702424" y="1039459"/>
            <a:ext cx="1944000" cy="758861"/>
          </a:xfrm>
        </p:spPr>
        <p:txBody>
          <a:bodyPr lIns="0"/>
          <a:lstStyle>
            <a:lvl1pPr>
              <a:defRPr sz="1600" b="1"/>
            </a:lvl1pPr>
          </a:lstStyle>
          <a:p>
            <a:pPr lvl="0"/>
            <a:r>
              <a:rPr lang="en-US" dirty="0" smtClean="0"/>
              <a:t>Click to edit</a:t>
            </a:r>
          </a:p>
        </p:txBody>
      </p:sp>
    </p:spTree>
    <p:extLst>
      <p:ext uri="{BB962C8B-B14F-4D97-AF65-F5344CB8AC3E}">
        <p14:creationId xmlns:p14="http://schemas.microsoft.com/office/powerpoint/2010/main" val="736954008"/>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Movie -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6" name="Media Placeholder 4"/>
          <p:cNvSpPr>
            <a:spLocks noGrp="1"/>
          </p:cNvSpPr>
          <p:nvPr>
            <p:ph type="media" sz="quarter" idx="11" hasCustomPrompt="1"/>
          </p:nvPr>
        </p:nvSpPr>
        <p:spPr>
          <a:xfrm>
            <a:off x="285750" y="1285875"/>
            <a:ext cx="8569325" cy="4284663"/>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8639204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x2 Box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916524"/>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031839"/>
            <a:ext cx="4029075" cy="4916524"/>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2" name="Text Placeholder 9"/>
          <p:cNvSpPr>
            <a:spLocks noGrp="1"/>
          </p:cNvSpPr>
          <p:nvPr>
            <p:ph type="body" sz="quarter" idx="17" hasCustomPrompt="1"/>
          </p:nvPr>
        </p:nvSpPr>
        <p:spPr>
          <a:xfrm>
            <a:off x="1292225" y="5570538"/>
            <a:ext cx="7562850" cy="368300"/>
          </a:xfrm>
        </p:spPr>
        <p:txBody>
          <a:bodyPr lIns="0" tIns="0" rIns="0" bIns="108000" anchor="b">
            <a:noAutofit/>
          </a:bodyPr>
          <a:lstStyle>
            <a:lvl1pPr>
              <a:defRPr sz="600" b="0">
                <a:solidFill>
                  <a:srgbClr val="333333"/>
                </a:solidFill>
              </a:defRPr>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579325926"/>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Movie - Full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5" name="Media Placeholder 4"/>
          <p:cNvSpPr>
            <a:spLocks noGrp="1"/>
          </p:cNvSpPr>
          <p:nvPr>
            <p:ph type="media" sz="quarter" idx="11" hasCustomPrompt="1"/>
          </p:nvPr>
        </p:nvSpPr>
        <p:spPr>
          <a:xfrm>
            <a:off x="0" y="0"/>
            <a:ext cx="9144000" cy="6858000"/>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1653811180"/>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Tree>
    <p:extLst>
      <p:ext uri="{BB962C8B-B14F-4D97-AF65-F5344CB8AC3E}">
        <p14:creationId xmlns:p14="http://schemas.microsoft.com/office/powerpoint/2010/main" val="661205958"/>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906999"/>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904620536"/>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90700"/>
            <a:ext cx="8569325" cy="4148138"/>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ext Placeholder 9"/>
          <p:cNvSpPr>
            <a:spLocks noGrp="1"/>
          </p:cNvSpPr>
          <p:nvPr>
            <p:ph type="body" sz="quarter" idx="15"/>
          </p:nvPr>
        </p:nvSpPr>
        <p:spPr>
          <a:xfrm>
            <a:off x="285750" y="1031839"/>
            <a:ext cx="8569324" cy="758861"/>
          </a:xfrm>
        </p:spPr>
        <p:txBody>
          <a:bodyPr/>
          <a:lstStyle>
            <a:lvl1pPr>
              <a:defRPr b="1"/>
            </a:lvl1pPr>
          </a:lstStyle>
          <a:p>
            <a:pPr lvl="0"/>
            <a:r>
              <a:rPr lang="en-US" dirty="0" smtClean="0"/>
              <a:t>Click to edit Master text styles</a:t>
            </a:r>
          </a:p>
        </p:txBody>
      </p:sp>
    </p:spTree>
    <p:extLst>
      <p:ext uri="{BB962C8B-B14F-4D97-AF65-F5344CB8AC3E}">
        <p14:creationId xmlns:p14="http://schemas.microsoft.com/office/powerpoint/2010/main" val="4154210196"/>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916524"/>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031839"/>
            <a:ext cx="4029075" cy="4916524"/>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724402543"/>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x2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790699"/>
            <a:ext cx="4030663" cy="4157663"/>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790699"/>
            <a:ext cx="4029075" cy="4157663"/>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49" y="1031839"/>
            <a:ext cx="4030663" cy="758861"/>
          </a:xfrm>
        </p:spPr>
        <p:txBody>
          <a:bodyPr/>
          <a:lstStyle>
            <a:lvl1pPr>
              <a:defRPr sz="1600" b="1"/>
            </a:lvl1pPr>
          </a:lstStyle>
          <a:p>
            <a:pPr lvl="0"/>
            <a:r>
              <a:rPr lang="en-US" dirty="0" smtClean="0"/>
              <a:t>Click to edit Master text styles</a:t>
            </a:r>
          </a:p>
        </p:txBody>
      </p:sp>
      <p:sp>
        <p:nvSpPr>
          <p:cNvPr id="11" name="Text Placeholder 9"/>
          <p:cNvSpPr>
            <a:spLocks noGrp="1"/>
          </p:cNvSpPr>
          <p:nvPr>
            <p:ph type="body" sz="quarter" idx="16"/>
          </p:nvPr>
        </p:nvSpPr>
        <p:spPr>
          <a:xfrm>
            <a:off x="4826000" y="1031839"/>
            <a:ext cx="4029074" cy="758861"/>
          </a:xfrm>
        </p:spPr>
        <p:txBody>
          <a:bodyPr lIns="0"/>
          <a:lstStyle>
            <a:lvl1pPr>
              <a:defRPr sz="1600" b="1"/>
            </a:lvl1pPr>
          </a:lstStyle>
          <a:p>
            <a:pPr lvl="0"/>
            <a:r>
              <a:rPr lang="en-US" dirty="0" smtClean="0"/>
              <a:t>Click to edit Master text styles</a:t>
            </a:r>
          </a:p>
        </p:txBody>
      </p:sp>
    </p:spTree>
    <p:extLst>
      <p:ext uri="{BB962C8B-B14F-4D97-AF65-F5344CB8AC3E}">
        <p14:creationId xmlns:p14="http://schemas.microsoft.com/office/powerpoint/2010/main" val="2015044913"/>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x3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033230"/>
            <a:ext cx="2664000" cy="4916524"/>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191075" y="1036005"/>
            <a:ext cx="2664000" cy="4912358"/>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2664000" cy="4916524"/>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227950994"/>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x3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788564"/>
            <a:ext cx="2664000" cy="416118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191075" y="1790699"/>
            <a:ext cx="2664000" cy="4157663"/>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7173"/>
            <a:ext cx="2664000" cy="4161189"/>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50" y="1031839"/>
            <a:ext cx="2664000" cy="758861"/>
          </a:xfrm>
        </p:spPr>
        <p:txBody>
          <a:bodyPr/>
          <a:lstStyle>
            <a:lvl1pPr>
              <a:defRPr sz="1600" b="1"/>
            </a:lvl1pPr>
          </a:lstStyle>
          <a:p>
            <a:pPr lvl="0"/>
            <a:r>
              <a:rPr lang="en-US" dirty="0" smtClean="0"/>
              <a:t>Click to edit Master text styles</a:t>
            </a:r>
          </a:p>
        </p:txBody>
      </p:sp>
      <p:sp>
        <p:nvSpPr>
          <p:cNvPr id="11" name="Text Placeholder 9"/>
          <p:cNvSpPr>
            <a:spLocks noGrp="1"/>
          </p:cNvSpPr>
          <p:nvPr>
            <p:ph type="body" sz="quarter" idx="20"/>
          </p:nvPr>
        </p:nvSpPr>
        <p:spPr>
          <a:xfrm>
            <a:off x="3238256" y="1031839"/>
            <a:ext cx="2664000" cy="758861"/>
          </a:xfrm>
        </p:spPr>
        <p:txBody>
          <a:bodyPr lIns="0"/>
          <a:lstStyle>
            <a:lvl1pPr>
              <a:defRPr sz="1600" b="1"/>
            </a:lvl1pPr>
          </a:lstStyle>
          <a:p>
            <a:pPr lvl="0"/>
            <a:r>
              <a:rPr lang="en-US" dirty="0" smtClean="0"/>
              <a:t>Click to edit Master text styles</a:t>
            </a:r>
          </a:p>
        </p:txBody>
      </p:sp>
      <p:sp>
        <p:nvSpPr>
          <p:cNvPr id="13" name="Text Placeholder 9"/>
          <p:cNvSpPr>
            <a:spLocks noGrp="1"/>
          </p:cNvSpPr>
          <p:nvPr>
            <p:ph type="body" sz="quarter" idx="21"/>
          </p:nvPr>
        </p:nvSpPr>
        <p:spPr>
          <a:xfrm>
            <a:off x="6190761" y="1039459"/>
            <a:ext cx="2664000" cy="758861"/>
          </a:xfrm>
        </p:spPr>
        <p:txBody>
          <a:bodyPr lIns="0"/>
          <a:lstStyle>
            <a:lvl1pPr>
              <a:defRPr sz="1600" b="1"/>
            </a:lvl1pPr>
          </a:lstStyle>
          <a:p>
            <a:pPr lvl="0"/>
            <a:r>
              <a:rPr lang="en-US" dirty="0" smtClean="0"/>
              <a:t>Click to edit Master text styles</a:t>
            </a:r>
          </a:p>
        </p:txBody>
      </p:sp>
    </p:spTree>
    <p:extLst>
      <p:ext uri="{BB962C8B-B14F-4D97-AF65-F5344CB8AC3E}">
        <p14:creationId xmlns:p14="http://schemas.microsoft.com/office/powerpoint/2010/main" val="2985905492"/>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008843"/>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p:nvPr>
        </p:nvSpPr>
        <p:spPr>
          <a:xfrm>
            <a:off x="2494192"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978180948"/>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x4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494192"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9307"/>
            <a:ext cx="1944000" cy="4158819"/>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50" y="1033975"/>
            <a:ext cx="1944000" cy="758861"/>
          </a:xfrm>
        </p:spPr>
        <p:txBody>
          <a:bodyPr/>
          <a:lstStyle>
            <a:lvl1pPr>
              <a:defRPr sz="1600" b="1"/>
            </a:lvl1pPr>
          </a:lstStyle>
          <a:p>
            <a:pPr lvl="0"/>
            <a:r>
              <a:rPr lang="en-US" dirty="0" smtClean="0"/>
              <a:t>Click to edit</a:t>
            </a:r>
          </a:p>
        </p:txBody>
      </p:sp>
      <p:sp>
        <p:nvSpPr>
          <p:cNvPr id="11" name="Text Placeholder 9"/>
          <p:cNvSpPr>
            <a:spLocks noGrp="1"/>
          </p:cNvSpPr>
          <p:nvPr>
            <p:ph type="body" sz="quarter" idx="20"/>
          </p:nvPr>
        </p:nvSpPr>
        <p:spPr>
          <a:xfrm>
            <a:off x="2494087" y="1033975"/>
            <a:ext cx="1944000" cy="758861"/>
          </a:xfrm>
        </p:spPr>
        <p:txBody>
          <a:bodyPr lIns="0"/>
          <a:lstStyle>
            <a:lvl1pPr>
              <a:defRPr sz="1600" b="1"/>
            </a:lvl1pPr>
          </a:lstStyle>
          <a:p>
            <a:pPr lvl="0"/>
            <a:r>
              <a:rPr lang="en-US" dirty="0" smtClean="0"/>
              <a:t>Click to edit</a:t>
            </a:r>
          </a:p>
        </p:txBody>
      </p:sp>
      <p:sp>
        <p:nvSpPr>
          <p:cNvPr id="13" name="Text Placeholder 9"/>
          <p:cNvSpPr>
            <a:spLocks noGrp="1"/>
          </p:cNvSpPr>
          <p:nvPr>
            <p:ph type="body" sz="quarter" idx="21"/>
          </p:nvPr>
        </p:nvSpPr>
        <p:spPr>
          <a:xfrm>
            <a:off x="6910761" y="1039459"/>
            <a:ext cx="1944000" cy="758861"/>
          </a:xfrm>
        </p:spPr>
        <p:txBody>
          <a:bodyPr lIns="0"/>
          <a:lstStyle>
            <a:lvl1pPr>
              <a:defRPr sz="1600" b="1"/>
            </a:lvl1pPr>
          </a:lstStyle>
          <a:p>
            <a:pPr lvl="0"/>
            <a:r>
              <a:rPr lang="en-US" dirty="0" smtClean="0"/>
              <a:t>Click to edit</a:t>
            </a:r>
          </a:p>
        </p:txBody>
      </p:sp>
      <p:sp>
        <p:nvSpPr>
          <p:cNvPr id="14" name="Content Placeholder 6"/>
          <p:cNvSpPr>
            <a:spLocks noGrp="1"/>
          </p:cNvSpPr>
          <p:nvPr>
            <p:ph sz="quarter" idx="22"/>
          </p:nvPr>
        </p:nvSpPr>
        <p:spPr>
          <a:xfrm>
            <a:off x="4702634"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5" name="Text Placeholder 9"/>
          <p:cNvSpPr>
            <a:spLocks noGrp="1"/>
          </p:cNvSpPr>
          <p:nvPr>
            <p:ph type="body" sz="quarter" idx="23"/>
          </p:nvPr>
        </p:nvSpPr>
        <p:spPr>
          <a:xfrm>
            <a:off x="4702424" y="1039459"/>
            <a:ext cx="1944000" cy="758861"/>
          </a:xfrm>
        </p:spPr>
        <p:txBody>
          <a:bodyPr lIns="0"/>
          <a:lstStyle>
            <a:lvl1pPr>
              <a:defRPr sz="1600" b="1"/>
            </a:lvl1pPr>
          </a:lstStyle>
          <a:p>
            <a:pPr lvl="0"/>
            <a:r>
              <a:rPr lang="en-US" dirty="0" smtClean="0"/>
              <a:t>Click to edit</a:t>
            </a:r>
          </a:p>
        </p:txBody>
      </p:sp>
    </p:spTree>
    <p:extLst>
      <p:ext uri="{BB962C8B-B14F-4D97-AF65-F5344CB8AC3E}">
        <p14:creationId xmlns:p14="http://schemas.microsoft.com/office/powerpoint/2010/main" val="34417159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x2 Box + Title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790699"/>
            <a:ext cx="4030663" cy="4157663"/>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790699"/>
            <a:ext cx="4029075" cy="4157663"/>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49" y="1031839"/>
            <a:ext cx="4030663" cy="758861"/>
          </a:xfrm>
        </p:spPr>
        <p:txBody>
          <a:bodyPr/>
          <a:lstStyle>
            <a:lvl1pPr>
              <a:defRPr sz="1600" b="1"/>
            </a:lvl1pPr>
          </a:lstStyle>
          <a:p>
            <a:pPr lvl="0"/>
            <a:r>
              <a:rPr lang="en-US" dirty="0" smtClean="0"/>
              <a:t>Click to edit Master text styles</a:t>
            </a:r>
          </a:p>
        </p:txBody>
      </p:sp>
      <p:sp>
        <p:nvSpPr>
          <p:cNvPr id="11" name="Text Placeholder 9"/>
          <p:cNvSpPr>
            <a:spLocks noGrp="1"/>
          </p:cNvSpPr>
          <p:nvPr>
            <p:ph type="body" sz="quarter" idx="16"/>
          </p:nvPr>
        </p:nvSpPr>
        <p:spPr>
          <a:xfrm>
            <a:off x="4826000" y="1031839"/>
            <a:ext cx="4029074" cy="758861"/>
          </a:xfrm>
        </p:spPr>
        <p:txBody>
          <a:bodyPr lIns="0"/>
          <a:lstStyle>
            <a:lvl1pPr>
              <a:defRPr sz="1600" b="1"/>
            </a:lvl1pPr>
          </a:lstStyle>
          <a:p>
            <a:pPr lvl="0"/>
            <a:r>
              <a:rPr lang="en-US" dirty="0" smtClean="0"/>
              <a:t>Click to edit Master text styles</a:t>
            </a:r>
          </a:p>
        </p:txBody>
      </p:sp>
      <p:sp>
        <p:nvSpPr>
          <p:cNvPr id="12" name="Text Placeholder 9"/>
          <p:cNvSpPr>
            <a:spLocks noGrp="1"/>
          </p:cNvSpPr>
          <p:nvPr>
            <p:ph type="body" sz="quarter" idx="17"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269278224"/>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Movie -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6" name="Media Placeholder 4"/>
          <p:cNvSpPr>
            <a:spLocks noGrp="1"/>
          </p:cNvSpPr>
          <p:nvPr>
            <p:ph type="media" sz="quarter" idx="11" hasCustomPrompt="1"/>
          </p:nvPr>
        </p:nvSpPr>
        <p:spPr>
          <a:xfrm>
            <a:off x="285750" y="1285875"/>
            <a:ext cx="8569325" cy="4284663"/>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2492447949"/>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Movie - Full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5" name="Media Placeholder 4"/>
          <p:cNvSpPr>
            <a:spLocks noGrp="1"/>
          </p:cNvSpPr>
          <p:nvPr>
            <p:ph type="media" sz="quarter" idx="11" hasCustomPrompt="1"/>
          </p:nvPr>
        </p:nvSpPr>
        <p:spPr>
          <a:xfrm>
            <a:off x="0" y="0"/>
            <a:ext cx="9144000" cy="6858000"/>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2342220037"/>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Tree>
    <p:extLst>
      <p:ext uri="{BB962C8B-B14F-4D97-AF65-F5344CB8AC3E}">
        <p14:creationId xmlns:p14="http://schemas.microsoft.com/office/powerpoint/2010/main" val="1113310479"/>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035461"/>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12"/>
          </p:nvPr>
        </p:nvSpPr>
        <p:spPr>
          <a:xfrm>
            <a:off x="285750" y="5276850"/>
            <a:ext cx="8569325" cy="546100"/>
          </a:xfrm>
        </p:spPr>
        <p:txBody>
          <a:bodyPr tIns="0" anchor="b"/>
          <a:lstStyle>
            <a:lvl1pPr>
              <a:spcBef>
                <a:spcPts val="0"/>
              </a:spcBef>
              <a:defRPr sz="700"/>
            </a:lvl1pPr>
            <a:lvl2pPr>
              <a:defRPr sz="700"/>
            </a:lvl2pPr>
            <a:lvl3pPr>
              <a:defRPr sz="700"/>
            </a:lvl3pPr>
            <a:lvl4pPr>
              <a:defRPr sz="700"/>
            </a:lvl4pPr>
            <a:lvl5pPr>
              <a:defRPr sz="700"/>
            </a:lvl5pPr>
          </a:lstStyle>
          <a:p>
            <a:pPr lvl="0"/>
            <a:r>
              <a:rPr lang="en-US" dirty="0" smtClean="0"/>
              <a:t>Click to edit Master text styles</a:t>
            </a:r>
          </a:p>
        </p:txBody>
      </p:sp>
    </p:spTree>
    <p:extLst>
      <p:ext uri="{BB962C8B-B14F-4D97-AF65-F5344CB8AC3E}">
        <p14:creationId xmlns:p14="http://schemas.microsoft.com/office/powerpoint/2010/main" val="473457463"/>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8" name="Text Placeholder 9"/>
          <p:cNvSpPr>
            <a:spLocks noGrp="1"/>
          </p:cNvSpPr>
          <p:nvPr>
            <p:ph type="body" sz="quarter" idx="15"/>
          </p:nvPr>
        </p:nvSpPr>
        <p:spPr>
          <a:xfrm>
            <a:off x="285750" y="1031840"/>
            <a:ext cx="8569324" cy="552412"/>
          </a:xfrm>
        </p:spPr>
        <p:txBody>
          <a:bodyPr/>
          <a:lstStyle>
            <a:lvl1pPr>
              <a:defRPr sz="1100" b="1"/>
            </a:lvl1pPr>
          </a:lstStyle>
          <a:p>
            <a:pPr lvl="0"/>
            <a:r>
              <a:rPr lang="en-US" dirty="0" smtClean="0"/>
              <a:t>Click to edit Master text styles</a:t>
            </a:r>
          </a:p>
        </p:txBody>
      </p:sp>
      <p:sp>
        <p:nvSpPr>
          <p:cNvPr id="6" name="Text Placeholder 4"/>
          <p:cNvSpPr>
            <a:spLocks noGrp="1"/>
          </p:cNvSpPr>
          <p:nvPr>
            <p:ph type="body" sz="quarter" idx="12"/>
          </p:nvPr>
        </p:nvSpPr>
        <p:spPr>
          <a:xfrm>
            <a:off x="285750" y="5276850"/>
            <a:ext cx="8569325" cy="546100"/>
          </a:xfrm>
        </p:spPr>
        <p:txBody>
          <a:bodyPr tIns="0" anchor="b"/>
          <a:lstStyle>
            <a:lvl1pPr>
              <a:spcBef>
                <a:spcPts val="0"/>
              </a:spcBef>
              <a:defRPr sz="700"/>
            </a:lvl1pPr>
            <a:lvl2pPr>
              <a:defRPr sz="700"/>
            </a:lvl2pPr>
            <a:lvl3pPr>
              <a:defRPr sz="700"/>
            </a:lvl3pPr>
            <a:lvl4pPr>
              <a:defRPr sz="700"/>
            </a:lvl4pPr>
            <a:lvl5pPr>
              <a:defRPr sz="700"/>
            </a:lvl5pPr>
          </a:lstStyle>
          <a:p>
            <a:pPr lvl="0"/>
            <a:r>
              <a:rPr lang="en-US" dirty="0" smtClean="0"/>
              <a:t>Click to edit Master text styles</a:t>
            </a:r>
          </a:p>
        </p:txBody>
      </p:sp>
    </p:spTree>
    <p:extLst>
      <p:ext uri="{BB962C8B-B14F-4D97-AF65-F5344CB8AC3E}">
        <p14:creationId xmlns:p14="http://schemas.microsoft.com/office/powerpoint/2010/main" val="3246388991"/>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916524"/>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031839"/>
            <a:ext cx="4029075" cy="4916524"/>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 name="Text Placeholder 4"/>
          <p:cNvSpPr>
            <a:spLocks noGrp="1"/>
          </p:cNvSpPr>
          <p:nvPr>
            <p:ph type="body" sz="quarter" idx="13"/>
          </p:nvPr>
        </p:nvSpPr>
        <p:spPr>
          <a:xfrm>
            <a:off x="285750" y="5276850"/>
            <a:ext cx="8569325" cy="546100"/>
          </a:xfrm>
        </p:spPr>
        <p:txBody>
          <a:bodyPr tIns="0" anchor="b"/>
          <a:lstStyle>
            <a:lvl1pPr>
              <a:spcBef>
                <a:spcPts val="0"/>
              </a:spcBef>
              <a:defRPr sz="700"/>
            </a:lvl1pPr>
            <a:lvl2pPr>
              <a:defRPr sz="700"/>
            </a:lvl2pPr>
            <a:lvl3pPr>
              <a:defRPr sz="700"/>
            </a:lvl3pPr>
            <a:lvl4pPr>
              <a:defRPr sz="700"/>
            </a:lvl4pPr>
            <a:lvl5pPr>
              <a:defRPr sz="700"/>
            </a:lvl5pPr>
          </a:lstStyle>
          <a:p>
            <a:pPr lvl="0"/>
            <a:r>
              <a:rPr lang="en-US" dirty="0" smtClean="0"/>
              <a:t>Click to edit Master text styles</a:t>
            </a:r>
          </a:p>
        </p:txBody>
      </p:sp>
    </p:spTree>
    <p:extLst>
      <p:ext uri="{BB962C8B-B14F-4D97-AF65-F5344CB8AC3E}">
        <p14:creationId xmlns:p14="http://schemas.microsoft.com/office/powerpoint/2010/main" val="2292044227"/>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008843"/>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p:nvPr>
        </p:nvSpPr>
        <p:spPr>
          <a:xfrm>
            <a:off x="2494192"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25517637"/>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4" name="Text Placeholder 4"/>
          <p:cNvSpPr>
            <a:spLocks noGrp="1"/>
          </p:cNvSpPr>
          <p:nvPr>
            <p:ph type="body" sz="quarter" idx="12"/>
          </p:nvPr>
        </p:nvSpPr>
        <p:spPr>
          <a:xfrm>
            <a:off x="285750" y="5276850"/>
            <a:ext cx="8569325" cy="546100"/>
          </a:xfrm>
        </p:spPr>
        <p:txBody>
          <a:bodyPr tIns="0" anchor="b"/>
          <a:lstStyle>
            <a:lvl1pPr>
              <a:spcBef>
                <a:spcPts val="0"/>
              </a:spcBef>
              <a:defRPr sz="700"/>
            </a:lvl1pPr>
            <a:lvl2pPr>
              <a:defRPr sz="700"/>
            </a:lvl2pPr>
            <a:lvl3pPr>
              <a:defRPr sz="700"/>
            </a:lvl3pPr>
            <a:lvl4pPr>
              <a:defRPr sz="700"/>
            </a:lvl4pPr>
            <a:lvl5pPr>
              <a:defRPr sz="700"/>
            </a:lvl5pPr>
          </a:lstStyle>
          <a:p>
            <a:pPr lvl="0"/>
            <a:r>
              <a:rPr lang="en-US" dirty="0" smtClean="0"/>
              <a:t>Click to edit Master text styles</a:t>
            </a:r>
          </a:p>
        </p:txBody>
      </p:sp>
    </p:spTree>
    <p:extLst>
      <p:ext uri="{BB962C8B-B14F-4D97-AF65-F5344CB8AC3E}">
        <p14:creationId xmlns:p14="http://schemas.microsoft.com/office/powerpoint/2010/main" val="3198592385"/>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035461"/>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12"/>
          </p:nvPr>
        </p:nvSpPr>
        <p:spPr>
          <a:xfrm>
            <a:off x="285750" y="5276850"/>
            <a:ext cx="8569325" cy="546100"/>
          </a:xfrm>
        </p:spPr>
        <p:txBody>
          <a:bodyPr tIns="0" anchor="b"/>
          <a:lstStyle>
            <a:lvl1pPr>
              <a:spcBef>
                <a:spcPts val="0"/>
              </a:spcBef>
              <a:defRPr sz="700"/>
            </a:lvl1pPr>
            <a:lvl2pPr>
              <a:defRPr sz="700"/>
            </a:lvl2pPr>
            <a:lvl3pPr>
              <a:defRPr sz="700"/>
            </a:lvl3pPr>
            <a:lvl4pPr>
              <a:defRPr sz="700"/>
            </a:lvl4pPr>
            <a:lvl5pPr>
              <a:defRPr sz="700"/>
            </a:lvl5pPr>
          </a:lstStyle>
          <a:p>
            <a:pPr lvl="0"/>
            <a:r>
              <a:rPr lang="en-US" dirty="0" smtClean="0"/>
              <a:t>Click to edit Master text styles</a:t>
            </a:r>
          </a:p>
        </p:txBody>
      </p:sp>
    </p:spTree>
    <p:extLst>
      <p:ext uri="{BB962C8B-B14F-4D97-AF65-F5344CB8AC3E}">
        <p14:creationId xmlns:p14="http://schemas.microsoft.com/office/powerpoint/2010/main" val="4173597097"/>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8" name="Text Placeholder 9"/>
          <p:cNvSpPr>
            <a:spLocks noGrp="1"/>
          </p:cNvSpPr>
          <p:nvPr>
            <p:ph type="body" sz="quarter" idx="15"/>
          </p:nvPr>
        </p:nvSpPr>
        <p:spPr>
          <a:xfrm>
            <a:off x="285750" y="1031840"/>
            <a:ext cx="8569324" cy="552412"/>
          </a:xfrm>
        </p:spPr>
        <p:txBody>
          <a:bodyPr/>
          <a:lstStyle>
            <a:lvl1pPr>
              <a:defRPr sz="1100" b="1"/>
            </a:lvl1pPr>
          </a:lstStyle>
          <a:p>
            <a:pPr lvl="0"/>
            <a:r>
              <a:rPr lang="en-US" dirty="0" smtClean="0"/>
              <a:t>Click to edit Master text styles</a:t>
            </a:r>
          </a:p>
        </p:txBody>
      </p:sp>
      <p:sp>
        <p:nvSpPr>
          <p:cNvPr id="6" name="Text Placeholder 4"/>
          <p:cNvSpPr>
            <a:spLocks noGrp="1"/>
          </p:cNvSpPr>
          <p:nvPr>
            <p:ph type="body" sz="quarter" idx="12"/>
          </p:nvPr>
        </p:nvSpPr>
        <p:spPr>
          <a:xfrm>
            <a:off x="285750" y="5276850"/>
            <a:ext cx="8569325" cy="546100"/>
          </a:xfrm>
        </p:spPr>
        <p:txBody>
          <a:bodyPr tIns="0" anchor="b"/>
          <a:lstStyle>
            <a:lvl1pPr>
              <a:spcBef>
                <a:spcPts val="0"/>
              </a:spcBef>
              <a:defRPr sz="700"/>
            </a:lvl1pPr>
            <a:lvl2pPr>
              <a:defRPr sz="700"/>
            </a:lvl2pPr>
            <a:lvl3pPr>
              <a:defRPr sz="700"/>
            </a:lvl3pPr>
            <a:lvl4pPr>
              <a:defRPr sz="700"/>
            </a:lvl4pPr>
            <a:lvl5pPr>
              <a:defRPr sz="700"/>
            </a:lvl5pPr>
          </a:lstStyle>
          <a:p>
            <a:pPr lvl="0"/>
            <a:r>
              <a:rPr lang="en-US" dirty="0" smtClean="0"/>
              <a:t>Click to edit Master text styles</a:t>
            </a:r>
          </a:p>
        </p:txBody>
      </p:sp>
    </p:spTree>
    <p:extLst>
      <p:ext uri="{BB962C8B-B14F-4D97-AF65-F5344CB8AC3E}">
        <p14:creationId xmlns:p14="http://schemas.microsoft.com/office/powerpoint/2010/main" val="23853812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x3 Box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033230"/>
            <a:ext cx="2664000" cy="4916524"/>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191075" y="1036005"/>
            <a:ext cx="2664000" cy="4912358"/>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2664000" cy="4916524"/>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1661095189"/>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916524"/>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031839"/>
            <a:ext cx="4029075" cy="4916524"/>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 name="Text Placeholder 4"/>
          <p:cNvSpPr>
            <a:spLocks noGrp="1"/>
          </p:cNvSpPr>
          <p:nvPr>
            <p:ph type="body" sz="quarter" idx="13"/>
          </p:nvPr>
        </p:nvSpPr>
        <p:spPr>
          <a:xfrm>
            <a:off x="285750" y="5276850"/>
            <a:ext cx="8569325" cy="546100"/>
          </a:xfrm>
        </p:spPr>
        <p:txBody>
          <a:bodyPr tIns="0" anchor="b"/>
          <a:lstStyle>
            <a:lvl1pPr>
              <a:spcBef>
                <a:spcPts val="0"/>
              </a:spcBef>
              <a:defRPr sz="700"/>
            </a:lvl1pPr>
            <a:lvl2pPr>
              <a:defRPr sz="700"/>
            </a:lvl2pPr>
            <a:lvl3pPr>
              <a:defRPr sz="700"/>
            </a:lvl3pPr>
            <a:lvl4pPr>
              <a:defRPr sz="700"/>
            </a:lvl4pPr>
            <a:lvl5pPr>
              <a:defRPr sz="700"/>
            </a:lvl5pPr>
          </a:lstStyle>
          <a:p>
            <a:pPr lvl="0"/>
            <a:r>
              <a:rPr lang="en-US" dirty="0" smtClean="0"/>
              <a:t>Click to edit Master text styles</a:t>
            </a:r>
          </a:p>
        </p:txBody>
      </p:sp>
    </p:spTree>
    <p:extLst>
      <p:ext uri="{BB962C8B-B14F-4D97-AF65-F5344CB8AC3E}">
        <p14:creationId xmlns:p14="http://schemas.microsoft.com/office/powerpoint/2010/main" val="2792881842"/>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008843"/>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p:nvPr>
        </p:nvSpPr>
        <p:spPr>
          <a:xfrm>
            <a:off x="2494192"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968201097"/>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4" name="Text Placeholder 4"/>
          <p:cNvSpPr>
            <a:spLocks noGrp="1"/>
          </p:cNvSpPr>
          <p:nvPr>
            <p:ph type="body" sz="quarter" idx="12"/>
          </p:nvPr>
        </p:nvSpPr>
        <p:spPr>
          <a:xfrm>
            <a:off x="285750" y="5276850"/>
            <a:ext cx="8569325" cy="546100"/>
          </a:xfrm>
        </p:spPr>
        <p:txBody>
          <a:bodyPr tIns="0" anchor="b"/>
          <a:lstStyle>
            <a:lvl1pPr>
              <a:spcBef>
                <a:spcPts val="0"/>
              </a:spcBef>
              <a:defRPr sz="700"/>
            </a:lvl1pPr>
            <a:lvl2pPr>
              <a:defRPr sz="700"/>
            </a:lvl2pPr>
            <a:lvl3pPr>
              <a:defRPr sz="700"/>
            </a:lvl3pPr>
            <a:lvl4pPr>
              <a:defRPr sz="700"/>
            </a:lvl4pPr>
            <a:lvl5pPr>
              <a:defRPr sz="700"/>
            </a:lvl5pPr>
          </a:lstStyle>
          <a:p>
            <a:pPr lvl="0"/>
            <a:r>
              <a:rPr lang="en-US" dirty="0" smtClean="0"/>
              <a:t>Click to edit Master text styles</a:t>
            </a:r>
          </a:p>
        </p:txBody>
      </p:sp>
    </p:spTree>
    <p:extLst>
      <p:ext uri="{BB962C8B-B14F-4D97-AF65-F5344CB8AC3E}">
        <p14:creationId xmlns:p14="http://schemas.microsoft.com/office/powerpoint/2010/main" val="1909212829"/>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035461"/>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12"/>
          </p:nvPr>
        </p:nvSpPr>
        <p:spPr>
          <a:xfrm>
            <a:off x="285750" y="5276850"/>
            <a:ext cx="8569325" cy="546100"/>
          </a:xfrm>
        </p:spPr>
        <p:txBody>
          <a:bodyPr tIns="0" anchor="b"/>
          <a:lstStyle>
            <a:lvl1pPr>
              <a:spcBef>
                <a:spcPts val="0"/>
              </a:spcBef>
              <a:defRPr sz="700"/>
            </a:lvl1pPr>
            <a:lvl2pPr>
              <a:defRPr sz="700"/>
            </a:lvl2pPr>
            <a:lvl3pPr>
              <a:defRPr sz="700"/>
            </a:lvl3pPr>
            <a:lvl4pPr>
              <a:defRPr sz="700"/>
            </a:lvl4pPr>
            <a:lvl5pPr>
              <a:defRPr sz="700"/>
            </a:lvl5pPr>
          </a:lstStyle>
          <a:p>
            <a:pPr lvl="0"/>
            <a:r>
              <a:rPr lang="en-US" dirty="0" smtClean="0"/>
              <a:t>Click to edit Master text styles</a:t>
            </a:r>
          </a:p>
        </p:txBody>
      </p:sp>
    </p:spTree>
    <p:extLst>
      <p:ext uri="{BB962C8B-B14F-4D97-AF65-F5344CB8AC3E}">
        <p14:creationId xmlns:p14="http://schemas.microsoft.com/office/powerpoint/2010/main" val="3409127740"/>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8" name="Text Placeholder 9"/>
          <p:cNvSpPr>
            <a:spLocks noGrp="1"/>
          </p:cNvSpPr>
          <p:nvPr>
            <p:ph type="body" sz="quarter" idx="15"/>
          </p:nvPr>
        </p:nvSpPr>
        <p:spPr>
          <a:xfrm>
            <a:off x="285750" y="1031840"/>
            <a:ext cx="8569324" cy="552412"/>
          </a:xfrm>
        </p:spPr>
        <p:txBody>
          <a:bodyPr/>
          <a:lstStyle>
            <a:lvl1pPr>
              <a:defRPr sz="1100" b="1"/>
            </a:lvl1pPr>
          </a:lstStyle>
          <a:p>
            <a:pPr lvl="0"/>
            <a:r>
              <a:rPr lang="en-US" dirty="0" smtClean="0"/>
              <a:t>Click to edit Master text styles</a:t>
            </a:r>
          </a:p>
        </p:txBody>
      </p:sp>
      <p:sp>
        <p:nvSpPr>
          <p:cNvPr id="6" name="Text Placeholder 4"/>
          <p:cNvSpPr>
            <a:spLocks noGrp="1"/>
          </p:cNvSpPr>
          <p:nvPr>
            <p:ph type="body" sz="quarter" idx="12"/>
          </p:nvPr>
        </p:nvSpPr>
        <p:spPr>
          <a:xfrm>
            <a:off x="285750" y="5276850"/>
            <a:ext cx="8569325" cy="546100"/>
          </a:xfrm>
        </p:spPr>
        <p:txBody>
          <a:bodyPr tIns="0" anchor="b"/>
          <a:lstStyle>
            <a:lvl1pPr>
              <a:spcBef>
                <a:spcPts val="0"/>
              </a:spcBef>
              <a:defRPr sz="700"/>
            </a:lvl1pPr>
            <a:lvl2pPr>
              <a:defRPr sz="700"/>
            </a:lvl2pPr>
            <a:lvl3pPr>
              <a:defRPr sz="700"/>
            </a:lvl3pPr>
            <a:lvl4pPr>
              <a:defRPr sz="700"/>
            </a:lvl4pPr>
            <a:lvl5pPr>
              <a:defRPr sz="700"/>
            </a:lvl5pPr>
          </a:lstStyle>
          <a:p>
            <a:pPr lvl="0"/>
            <a:r>
              <a:rPr lang="en-US" dirty="0" smtClean="0"/>
              <a:t>Click to edit Master text styles</a:t>
            </a:r>
          </a:p>
        </p:txBody>
      </p:sp>
    </p:spTree>
    <p:extLst>
      <p:ext uri="{BB962C8B-B14F-4D97-AF65-F5344CB8AC3E}">
        <p14:creationId xmlns:p14="http://schemas.microsoft.com/office/powerpoint/2010/main" val="1265062391"/>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916524"/>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031839"/>
            <a:ext cx="4029075" cy="4916524"/>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 name="Text Placeholder 4"/>
          <p:cNvSpPr>
            <a:spLocks noGrp="1"/>
          </p:cNvSpPr>
          <p:nvPr>
            <p:ph type="body" sz="quarter" idx="13"/>
          </p:nvPr>
        </p:nvSpPr>
        <p:spPr>
          <a:xfrm>
            <a:off x="285750" y="5276850"/>
            <a:ext cx="8569325" cy="546100"/>
          </a:xfrm>
        </p:spPr>
        <p:txBody>
          <a:bodyPr tIns="0" anchor="b"/>
          <a:lstStyle>
            <a:lvl1pPr>
              <a:spcBef>
                <a:spcPts val="0"/>
              </a:spcBef>
              <a:defRPr sz="700"/>
            </a:lvl1pPr>
            <a:lvl2pPr>
              <a:defRPr sz="700"/>
            </a:lvl2pPr>
            <a:lvl3pPr>
              <a:defRPr sz="700"/>
            </a:lvl3pPr>
            <a:lvl4pPr>
              <a:defRPr sz="700"/>
            </a:lvl4pPr>
            <a:lvl5pPr>
              <a:defRPr sz="700"/>
            </a:lvl5pPr>
          </a:lstStyle>
          <a:p>
            <a:pPr lvl="0"/>
            <a:r>
              <a:rPr lang="en-US" dirty="0" smtClean="0"/>
              <a:t>Click to edit Master text styles</a:t>
            </a:r>
          </a:p>
        </p:txBody>
      </p:sp>
    </p:spTree>
    <p:extLst>
      <p:ext uri="{BB962C8B-B14F-4D97-AF65-F5344CB8AC3E}">
        <p14:creationId xmlns:p14="http://schemas.microsoft.com/office/powerpoint/2010/main" val="2596214340"/>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008843"/>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p:nvPr>
        </p:nvSpPr>
        <p:spPr>
          <a:xfrm>
            <a:off x="2494192"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3554251822"/>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4" name="Text Placeholder 4"/>
          <p:cNvSpPr>
            <a:spLocks noGrp="1"/>
          </p:cNvSpPr>
          <p:nvPr>
            <p:ph type="body" sz="quarter" idx="12"/>
          </p:nvPr>
        </p:nvSpPr>
        <p:spPr>
          <a:xfrm>
            <a:off x="285750" y="5276850"/>
            <a:ext cx="8569325" cy="546100"/>
          </a:xfrm>
        </p:spPr>
        <p:txBody>
          <a:bodyPr tIns="0" anchor="b"/>
          <a:lstStyle>
            <a:lvl1pPr>
              <a:spcBef>
                <a:spcPts val="0"/>
              </a:spcBef>
              <a:defRPr sz="700"/>
            </a:lvl1pPr>
            <a:lvl2pPr>
              <a:defRPr sz="700"/>
            </a:lvl2pPr>
            <a:lvl3pPr>
              <a:defRPr sz="700"/>
            </a:lvl3pPr>
            <a:lvl4pPr>
              <a:defRPr sz="700"/>
            </a:lvl4pPr>
            <a:lvl5pPr>
              <a:defRPr sz="700"/>
            </a:lvl5pPr>
          </a:lstStyle>
          <a:p>
            <a:pPr lvl="0"/>
            <a:r>
              <a:rPr lang="en-US" dirty="0" smtClean="0"/>
              <a:t>Click to edit Master text styles</a:t>
            </a:r>
          </a:p>
        </p:txBody>
      </p:sp>
    </p:spTree>
    <p:extLst>
      <p:ext uri="{BB962C8B-B14F-4D97-AF65-F5344CB8AC3E}">
        <p14:creationId xmlns:p14="http://schemas.microsoft.com/office/powerpoint/2010/main" val="2007562570"/>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035461"/>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12"/>
          </p:nvPr>
        </p:nvSpPr>
        <p:spPr>
          <a:xfrm>
            <a:off x="285750" y="5276850"/>
            <a:ext cx="8569325" cy="546100"/>
          </a:xfrm>
        </p:spPr>
        <p:txBody>
          <a:bodyPr tIns="0" anchor="b"/>
          <a:lstStyle>
            <a:lvl1pPr>
              <a:spcBef>
                <a:spcPts val="0"/>
              </a:spcBef>
              <a:defRPr sz="700"/>
            </a:lvl1pPr>
            <a:lvl2pPr>
              <a:defRPr sz="700"/>
            </a:lvl2pPr>
            <a:lvl3pPr>
              <a:defRPr sz="700"/>
            </a:lvl3pPr>
            <a:lvl4pPr>
              <a:defRPr sz="700"/>
            </a:lvl4pPr>
            <a:lvl5pPr>
              <a:defRPr sz="700"/>
            </a:lvl5pPr>
          </a:lstStyle>
          <a:p>
            <a:pPr lvl="0"/>
            <a:r>
              <a:rPr lang="en-US" dirty="0" smtClean="0"/>
              <a:t>Click to edit Master text styles</a:t>
            </a:r>
          </a:p>
        </p:txBody>
      </p:sp>
    </p:spTree>
    <p:extLst>
      <p:ext uri="{BB962C8B-B14F-4D97-AF65-F5344CB8AC3E}">
        <p14:creationId xmlns:p14="http://schemas.microsoft.com/office/powerpoint/2010/main" val="632975390"/>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8" name="Text Placeholder 9"/>
          <p:cNvSpPr>
            <a:spLocks noGrp="1"/>
          </p:cNvSpPr>
          <p:nvPr>
            <p:ph type="body" sz="quarter" idx="15"/>
          </p:nvPr>
        </p:nvSpPr>
        <p:spPr>
          <a:xfrm>
            <a:off x="285750" y="1031840"/>
            <a:ext cx="8569324" cy="552412"/>
          </a:xfrm>
        </p:spPr>
        <p:txBody>
          <a:bodyPr/>
          <a:lstStyle>
            <a:lvl1pPr>
              <a:defRPr sz="1100" b="1"/>
            </a:lvl1pPr>
          </a:lstStyle>
          <a:p>
            <a:pPr lvl="0"/>
            <a:r>
              <a:rPr lang="en-US" dirty="0" smtClean="0"/>
              <a:t>Click to edit Master text styles</a:t>
            </a:r>
          </a:p>
        </p:txBody>
      </p:sp>
      <p:sp>
        <p:nvSpPr>
          <p:cNvPr id="6" name="Text Placeholder 4"/>
          <p:cNvSpPr>
            <a:spLocks noGrp="1"/>
          </p:cNvSpPr>
          <p:nvPr>
            <p:ph type="body" sz="quarter" idx="12"/>
          </p:nvPr>
        </p:nvSpPr>
        <p:spPr>
          <a:xfrm>
            <a:off x="285750" y="5276850"/>
            <a:ext cx="8569325" cy="546100"/>
          </a:xfrm>
        </p:spPr>
        <p:txBody>
          <a:bodyPr tIns="0" anchor="b"/>
          <a:lstStyle>
            <a:lvl1pPr>
              <a:spcBef>
                <a:spcPts val="0"/>
              </a:spcBef>
              <a:defRPr sz="700"/>
            </a:lvl1pPr>
            <a:lvl2pPr>
              <a:defRPr sz="700"/>
            </a:lvl2pPr>
            <a:lvl3pPr>
              <a:defRPr sz="700"/>
            </a:lvl3pPr>
            <a:lvl4pPr>
              <a:defRPr sz="700"/>
            </a:lvl4pPr>
            <a:lvl5pPr>
              <a:defRPr sz="700"/>
            </a:lvl5pPr>
          </a:lstStyle>
          <a:p>
            <a:pPr lvl="0"/>
            <a:r>
              <a:rPr lang="en-US" dirty="0" smtClean="0"/>
              <a:t>Click to edit Master text styles</a:t>
            </a:r>
          </a:p>
        </p:txBody>
      </p:sp>
    </p:spTree>
    <p:extLst>
      <p:ext uri="{BB962C8B-B14F-4D97-AF65-F5344CB8AC3E}">
        <p14:creationId xmlns:p14="http://schemas.microsoft.com/office/powerpoint/2010/main" val="14138883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x3 Box + Title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788564"/>
            <a:ext cx="2664000" cy="416118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191075" y="1790699"/>
            <a:ext cx="2664000" cy="4157663"/>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7173"/>
            <a:ext cx="2664000" cy="4161189"/>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50" y="1031839"/>
            <a:ext cx="2664000" cy="758861"/>
          </a:xfrm>
        </p:spPr>
        <p:txBody>
          <a:bodyPr/>
          <a:lstStyle>
            <a:lvl1pPr>
              <a:defRPr sz="1600" b="1"/>
            </a:lvl1pPr>
          </a:lstStyle>
          <a:p>
            <a:pPr lvl="0"/>
            <a:r>
              <a:rPr lang="en-US" dirty="0" smtClean="0"/>
              <a:t>Click to edit Master text styles</a:t>
            </a:r>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
        <p:nvSpPr>
          <p:cNvPr id="11" name="Text Placeholder 9"/>
          <p:cNvSpPr>
            <a:spLocks noGrp="1"/>
          </p:cNvSpPr>
          <p:nvPr>
            <p:ph type="body" sz="quarter" idx="20"/>
          </p:nvPr>
        </p:nvSpPr>
        <p:spPr>
          <a:xfrm>
            <a:off x="3238256" y="1031839"/>
            <a:ext cx="2664000" cy="758861"/>
          </a:xfrm>
        </p:spPr>
        <p:txBody>
          <a:bodyPr lIns="0"/>
          <a:lstStyle>
            <a:lvl1pPr>
              <a:defRPr sz="1600" b="1"/>
            </a:lvl1pPr>
          </a:lstStyle>
          <a:p>
            <a:pPr lvl="0"/>
            <a:r>
              <a:rPr lang="en-US" dirty="0" smtClean="0"/>
              <a:t>Click to edit Master text styles</a:t>
            </a:r>
          </a:p>
        </p:txBody>
      </p:sp>
      <p:sp>
        <p:nvSpPr>
          <p:cNvPr id="13" name="Text Placeholder 9"/>
          <p:cNvSpPr>
            <a:spLocks noGrp="1"/>
          </p:cNvSpPr>
          <p:nvPr>
            <p:ph type="body" sz="quarter" idx="21"/>
          </p:nvPr>
        </p:nvSpPr>
        <p:spPr>
          <a:xfrm>
            <a:off x="6190761" y="1039459"/>
            <a:ext cx="2664000" cy="758861"/>
          </a:xfrm>
        </p:spPr>
        <p:txBody>
          <a:bodyPr lIns="0"/>
          <a:lstStyle>
            <a:lvl1pPr>
              <a:defRPr sz="1600" b="1"/>
            </a:lvl1pPr>
          </a:lstStyle>
          <a:p>
            <a:pPr lvl="0"/>
            <a:r>
              <a:rPr lang="en-US" dirty="0" smtClean="0"/>
              <a:t>Click to edit Master text styles</a:t>
            </a:r>
          </a:p>
        </p:txBody>
      </p:sp>
    </p:spTree>
    <p:extLst>
      <p:ext uri="{BB962C8B-B14F-4D97-AF65-F5344CB8AC3E}">
        <p14:creationId xmlns:p14="http://schemas.microsoft.com/office/powerpoint/2010/main" val="2552695571"/>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916524"/>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031839"/>
            <a:ext cx="4029075" cy="4916524"/>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 name="Text Placeholder 4"/>
          <p:cNvSpPr>
            <a:spLocks noGrp="1"/>
          </p:cNvSpPr>
          <p:nvPr>
            <p:ph type="body" sz="quarter" idx="13"/>
          </p:nvPr>
        </p:nvSpPr>
        <p:spPr>
          <a:xfrm>
            <a:off x="285750" y="5276850"/>
            <a:ext cx="8569325" cy="546100"/>
          </a:xfrm>
        </p:spPr>
        <p:txBody>
          <a:bodyPr tIns="0" anchor="b"/>
          <a:lstStyle>
            <a:lvl1pPr>
              <a:spcBef>
                <a:spcPts val="0"/>
              </a:spcBef>
              <a:defRPr sz="700"/>
            </a:lvl1pPr>
            <a:lvl2pPr>
              <a:defRPr sz="700"/>
            </a:lvl2pPr>
            <a:lvl3pPr>
              <a:defRPr sz="700"/>
            </a:lvl3pPr>
            <a:lvl4pPr>
              <a:defRPr sz="700"/>
            </a:lvl4pPr>
            <a:lvl5pPr>
              <a:defRPr sz="700"/>
            </a:lvl5pPr>
          </a:lstStyle>
          <a:p>
            <a:pPr lvl="0"/>
            <a:r>
              <a:rPr lang="en-US" dirty="0" smtClean="0"/>
              <a:t>Click to edit Master text styles</a:t>
            </a:r>
          </a:p>
        </p:txBody>
      </p:sp>
    </p:spTree>
    <p:extLst>
      <p:ext uri="{BB962C8B-B14F-4D97-AF65-F5344CB8AC3E}">
        <p14:creationId xmlns:p14="http://schemas.microsoft.com/office/powerpoint/2010/main" val="2471282460"/>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008843"/>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p:nvPr>
        </p:nvSpPr>
        <p:spPr>
          <a:xfrm>
            <a:off x="2494192"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4069695687"/>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4" name="Text Placeholder 4"/>
          <p:cNvSpPr>
            <a:spLocks noGrp="1"/>
          </p:cNvSpPr>
          <p:nvPr>
            <p:ph type="body" sz="quarter" idx="12"/>
          </p:nvPr>
        </p:nvSpPr>
        <p:spPr>
          <a:xfrm>
            <a:off x="285750" y="5276850"/>
            <a:ext cx="8569325" cy="546100"/>
          </a:xfrm>
        </p:spPr>
        <p:txBody>
          <a:bodyPr tIns="0" anchor="b"/>
          <a:lstStyle>
            <a:lvl1pPr>
              <a:spcBef>
                <a:spcPts val="0"/>
              </a:spcBef>
              <a:defRPr sz="700"/>
            </a:lvl1pPr>
            <a:lvl2pPr>
              <a:defRPr sz="700"/>
            </a:lvl2pPr>
            <a:lvl3pPr>
              <a:defRPr sz="700"/>
            </a:lvl3pPr>
            <a:lvl4pPr>
              <a:defRPr sz="700"/>
            </a:lvl4pPr>
            <a:lvl5pPr>
              <a:defRPr sz="700"/>
            </a:lvl5pPr>
          </a:lstStyle>
          <a:p>
            <a:pPr lvl="0"/>
            <a:r>
              <a:rPr lang="en-US" dirty="0" smtClean="0"/>
              <a:t>Click to edit Master text styles</a:t>
            </a:r>
          </a:p>
        </p:txBody>
      </p:sp>
    </p:spTree>
    <p:extLst>
      <p:ext uri="{BB962C8B-B14F-4D97-AF65-F5344CB8AC3E}">
        <p14:creationId xmlns:p14="http://schemas.microsoft.com/office/powerpoint/2010/main" val="3898014628"/>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035461"/>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12"/>
          </p:nvPr>
        </p:nvSpPr>
        <p:spPr>
          <a:xfrm>
            <a:off x="285750" y="5276850"/>
            <a:ext cx="8569325" cy="546100"/>
          </a:xfrm>
        </p:spPr>
        <p:txBody>
          <a:bodyPr tIns="0" anchor="b"/>
          <a:lstStyle>
            <a:lvl1pPr>
              <a:spcBef>
                <a:spcPts val="0"/>
              </a:spcBef>
              <a:defRPr sz="700"/>
            </a:lvl1pPr>
            <a:lvl2pPr>
              <a:defRPr sz="700"/>
            </a:lvl2pPr>
            <a:lvl3pPr>
              <a:defRPr sz="700"/>
            </a:lvl3pPr>
            <a:lvl4pPr>
              <a:defRPr sz="700"/>
            </a:lvl4pPr>
            <a:lvl5pPr>
              <a:defRPr sz="700"/>
            </a:lvl5pPr>
          </a:lstStyle>
          <a:p>
            <a:pPr lvl="0"/>
            <a:r>
              <a:rPr lang="en-US" dirty="0" smtClean="0"/>
              <a:t>Click to edit Master text styles</a:t>
            </a:r>
          </a:p>
        </p:txBody>
      </p:sp>
    </p:spTree>
    <p:extLst>
      <p:ext uri="{BB962C8B-B14F-4D97-AF65-F5344CB8AC3E}">
        <p14:creationId xmlns:p14="http://schemas.microsoft.com/office/powerpoint/2010/main" val="937536156"/>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8" name="Text Placeholder 9"/>
          <p:cNvSpPr>
            <a:spLocks noGrp="1"/>
          </p:cNvSpPr>
          <p:nvPr>
            <p:ph type="body" sz="quarter" idx="15"/>
          </p:nvPr>
        </p:nvSpPr>
        <p:spPr>
          <a:xfrm>
            <a:off x="285750" y="1031840"/>
            <a:ext cx="8569324" cy="552412"/>
          </a:xfrm>
        </p:spPr>
        <p:txBody>
          <a:bodyPr/>
          <a:lstStyle>
            <a:lvl1pPr>
              <a:defRPr sz="1100" b="1"/>
            </a:lvl1pPr>
          </a:lstStyle>
          <a:p>
            <a:pPr lvl="0"/>
            <a:r>
              <a:rPr lang="en-US" dirty="0" smtClean="0"/>
              <a:t>Click to edit Master text styles</a:t>
            </a:r>
          </a:p>
        </p:txBody>
      </p:sp>
      <p:sp>
        <p:nvSpPr>
          <p:cNvPr id="6" name="Text Placeholder 4"/>
          <p:cNvSpPr>
            <a:spLocks noGrp="1"/>
          </p:cNvSpPr>
          <p:nvPr>
            <p:ph type="body" sz="quarter" idx="12"/>
          </p:nvPr>
        </p:nvSpPr>
        <p:spPr>
          <a:xfrm>
            <a:off x="285750" y="5276850"/>
            <a:ext cx="8569325" cy="546100"/>
          </a:xfrm>
        </p:spPr>
        <p:txBody>
          <a:bodyPr tIns="0" anchor="b"/>
          <a:lstStyle>
            <a:lvl1pPr>
              <a:spcBef>
                <a:spcPts val="0"/>
              </a:spcBef>
              <a:defRPr sz="700"/>
            </a:lvl1pPr>
            <a:lvl2pPr>
              <a:defRPr sz="700"/>
            </a:lvl2pPr>
            <a:lvl3pPr>
              <a:defRPr sz="700"/>
            </a:lvl3pPr>
            <a:lvl4pPr>
              <a:defRPr sz="700"/>
            </a:lvl4pPr>
            <a:lvl5pPr>
              <a:defRPr sz="700"/>
            </a:lvl5pPr>
          </a:lstStyle>
          <a:p>
            <a:pPr lvl="0"/>
            <a:r>
              <a:rPr lang="en-US" dirty="0" smtClean="0"/>
              <a:t>Click to edit Master text styles</a:t>
            </a:r>
          </a:p>
        </p:txBody>
      </p:sp>
    </p:spTree>
    <p:extLst>
      <p:ext uri="{BB962C8B-B14F-4D97-AF65-F5344CB8AC3E}">
        <p14:creationId xmlns:p14="http://schemas.microsoft.com/office/powerpoint/2010/main" val="3249114090"/>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916524"/>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031839"/>
            <a:ext cx="4029075" cy="4916524"/>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 name="Text Placeholder 4"/>
          <p:cNvSpPr>
            <a:spLocks noGrp="1"/>
          </p:cNvSpPr>
          <p:nvPr>
            <p:ph type="body" sz="quarter" idx="13"/>
          </p:nvPr>
        </p:nvSpPr>
        <p:spPr>
          <a:xfrm>
            <a:off x="285750" y="5276850"/>
            <a:ext cx="8569325" cy="546100"/>
          </a:xfrm>
        </p:spPr>
        <p:txBody>
          <a:bodyPr tIns="0" anchor="b"/>
          <a:lstStyle>
            <a:lvl1pPr>
              <a:spcBef>
                <a:spcPts val="0"/>
              </a:spcBef>
              <a:defRPr sz="700"/>
            </a:lvl1pPr>
            <a:lvl2pPr>
              <a:defRPr sz="700"/>
            </a:lvl2pPr>
            <a:lvl3pPr>
              <a:defRPr sz="700"/>
            </a:lvl3pPr>
            <a:lvl4pPr>
              <a:defRPr sz="700"/>
            </a:lvl4pPr>
            <a:lvl5pPr>
              <a:defRPr sz="700"/>
            </a:lvl5pPr>
          </a:lstStyle>
          <a:p>
            <a:pPr lvl="0"/>
            <a:r>
              <a:rPr lang="en-US" dirty="0" smtClean="0"/>
              <a:t>Click to edit Master text styles</a:t>
            </a:r>
          </a:p>
        </p:txBody>
      </p:sp>
    </p:spTree>
    <p:extLst>
      <p:ext uri="{BB962C8B-B14F-4D97-AF65-F5344CB8AC3E}">
        <p14:creationId xmlns:p14="http://schemas.microsoft.com/office/powerpoint/2010/main" val="2864187949"/>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008843"/>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p:nvPr>
        </p:nvSpPr>
        <p:spPr>
          <a:xfrm>
            <a:off x="2494192"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3038852299"/>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4" name="Text Placeholder 4"/>
          <p:cNvSpPr>
            <a:spLocks noGrp="1"/>
          </p:cNvSpPr>
          <p:nvPr>
            <p:ph type="body" sz="quarter" idx="12"/>
          </p:nvPr>
        </p:nvSpPr>
        <p:spPr>
          <a:xfrm>
            <a:off x="285750" y="5276850"/>
            <a:ext cx="8569325" cy="546100"/>
          </a:xfrm>
        </p:spPr>
        <p:txBody>
          <a:bodyPr tIns="0" anchor="b"/>
          <a:lstStyle>
            <a:lvl1pPr>
              <a:spcBef>
                <a:spcPts val="0"/>
              </a:spcBef>
              <a:defRPr sz="700"/>
            </a:lvl1pPr>
            <a:lvl2pPr>
              <a:defRPr sz="700"/>
            </a:lvl2pPr>
            <a:lvl3pPr>
              <a:defRPr sz="700"/>
            </a:lvl3pPr>
            <a:lvl4pPr>
              <a:defRPr sz="700"/>
            </a:lvl4pPr>
            <a:lvl5pPr>
              <a:defRPr sz="700"/>
            </a:lvl5pPr>
          </a:lstStyle>
          <a:p>
            <a:pPr lvl="0"/>
            <a:r>
              <a:rPr lang="en-US" dirty="0" smtClean="0"/>
              <a:t>Click to edit Master text styles</a:t>
            </a:r>
          </a:p>
        </p:txBody>
      </p:sp>
    </p:spTree>
    <p:extLst>
      <p:ext uri="{BB962C8B-B14F-4D97-AF65-F5344CB8AC3E}">
        <p14:creationId xmlns:p14="http://schemas.microsoft.com/office/powerpoint/2010/main" val="1910625224"/>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035461"/>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12"/>
          </p:nvPr>
        </p:nvSpPr>
        <p:spPr>
          <a:xfrm>
            <a:off x="285750" y="5276850"/>
            <a:ext cx="8569325" cy="546100"/>
          </a:xfrm>
        </p:spPr>
        <p:txBody>
          <a:bodyPr tIns="0" anchor="b"/>
          <a:lstStyle>
            <a:lvl1pPr>
              <a:spcBef>
                <a:spcPts val="0"/>
              </a:spcBef>
              <a:defRPr sz="700"/>
            </a:lvl1pPr>
            <a:lvl2pPr>
              <a:defRPr sz="700"/>
            </a:lvl2pPr>
            <a:lvl3pPr>
              <a:defRPr sz="700"/>
            </a:lvl3pPr>
            <a:lvl4pPr>
              <a:defRPr sz="700"/>
            </a:lvl4pPr>
            <a:lvl5pPr>
              <a:defRPr sz="700"/>
            </a:lvl5pPr>
          </a:lstStyle>
          <a:p>
            <a:pPr lvl="0"/>
            <a:r>
              <a:rPr lang="en-US" dirty="0" smtClean="0"/>
              <a:t>Click to edit Master text styles</a:t>
            </a:r>
          </a:p>
        </p:txBody>
      </p:sp>
    </p:spTree>
    <p:extLst>
      <p:ext uri="{BB962C8B-B14F-4D97-AF65-F5344CB8AC3E}">
        <p14:creationId xmlns:p14="http://schemas.microsoft.com/office/powerpoint/2010/main" val="579857024"/>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8" name="Text Placeholder 9"/>
          <p:cNvSpPr>
            <a:spLocks noGrp="1"/>
          </p:cNvSpPr>
          <p:nvPr>
            <p:ph type="body" sz="quarter" idx="15"/>
          </p:nvPr>
        </p:nvSpPr>
        <p:spPr>
          <a:xfrm>
            <a:off x="285750" y="1031840"/>
            <a:ext cx="8569324" cy="552412"/>
          </a:xfrm>
        </p:spPr>
        <p:txBody>
          <a:bodyPr/>
          <a:lstStyle>
            <a:lvl1pPr>
              <a:defRPr sz="1100" b="1"/>
            </a:lvl1pPr>
          </a:lstStyle>
          <a:p>
            <a:pPr lvl="0"/>
            <a:r>
              <a:rPr lang="en-US" dirty="0" smtClean="0"/>
              <a:t>Click to edit Master text styles</a:t>
            </a:r>
          </a:p>
        </p:txBody>
      </p:sp>
      <p:sp>
        <p:nvSpPr>
          <p:cNvPr id="6" name="Text Placeholder 4"/>
          <p:cNvSpPr>
            <a:spLocks noGrp="1"/>
          </p:cNvSpPr>
          <p:nvPr>
            <p:ph type="body" sz="quarter" idx="12"/>
          </p:nvPr>
        </p:nvSpPr>
        <p:spPr>
          <a:xfrm>
            <a:off x="285750" y="5276850"/>
            <a:ext cx="8569325" cy="546100"/>
          </a:xfrm>
        </p:spPr>
        <p:txBody>
          <a:bodyPr tIns="0" anchor="b"/>
          <a:lstStyle>
            <a:lvl1pPr>
              <a:spcBef>
                <a:spcPts val="0"/>
              </a:spcBef>
              <a:defRPr sz="700"/>
            </a:lvl1pPr>
            <a:lvl2pPr>
              <a:defRPr sz="700"/>
            </a:lvl2pPr>
            <a:lvl3pPr>
              <a:defRPr sz="700"/>
            </a:lvl3pPr>
            <a:lvl4pPr>
              <a:defRPr sz="700"/>
            </a:lvl4pPr>
            <a:lvl5pPr>
              <a:defRPr sz="700"/>
            </a:lvl5pPr>
          </a:lstStyle>
          <a:p>
            <a:pPr lvl="0"/>
            <a:r>
              <a:rPr lang="en-US" dirty="0" smtClean="0"/>
              <a:t>Click to edit Master text styles</a:t>
            </a:r>
          </a:p>
        </p:txBody>
      </p:sp>
    </p:spTree>
    <p:extLst>
      <p:ext uri="{BB962C8B-B14F-4D97-AF65-F5344CB8AC3E}">
        <p14:creationId xmlns:p14="http://schemas.microsoft.com/office/powerpoint/2010/main" val="28318666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x4 Box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008843"/>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
        <p:nvSpPr>
          <p:cNvPr id="10" name="Content Placeholder 6"/>
          <p:cNvSpPr>
            <a:spLocks noGrp="1"/>
          </p:cNvSpPr>
          <p:nvPr>
            <p:ph sz="quarter" idx="19"/>
          </p:nvPr>
        </p:nvSpPr>
        <p:spPr>
          <a:xfrm>
            <a:off x="2494192"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930445707"/>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916524"/>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031839"/>
            <a:ext cx="4029075" cy="4916524"/>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 name="Text Placeholder 4"/>
          <p:cNvSpPr>
            <a:spLocks noGrp="1"/>
          </p:cNvSpPr>
          <p:nvPr>
            <p:ph type="body" sz="quarter" idx="13"/>
          </p:nvPr>
        </p:nvSpPr>
        <p:spPr>
          <a:xfrm>
            <a:off x="285750" y="5276850"/>
            <a:ext cx="8569325" cy="546100"/>
          </a:xfrm>
        </p:spPr>
        <p:txBody>
          <a:bodyPr tIns="0" anchor="b"/>
          <a:lstStyle>
            <a:lvl1pPr>
              <a:spcBef>
                <a:spcPts val="0"/>
              </a:spcBef>
              <a:defRPr sz="700"/>
            </a:lvl1pPr>
            <a:lvl2pPr>
              <a:defRPr sz="700"/>
            </a:lvl2pPr>
            <a:lvl3pPr>
              <a:defRPr sz="700"/>
            </a:lvl3pPr>
            <a:lvl4pPr>
              <a:defRPr sz="700"/>
            </a:lvl4pPr>
            <a:lvl5pPr>
              <a:defRPr sz="700"/>
            </a:lvl5pPr>
          </a:lstStyle>
          <a:p>
            <a:pPr lvl="0"/>
            <a:r>
              <a:rPr lang="en-US" dirty="0" smtClean="0"/>
              <a:t>Click to edit Master text styles</a:t>
            </a:r>
          </a:p>
        </p:txBody>
      </p:sp>
    </p:spTree>
    <p:extLst>
      <p:ext uri="{BB962C8B-B14F-4D97-AF65-F5344CB8AC3E}">
        <p14:creationId xmlns:p14="http://schemas.microsoft.com/office/powerpoint/2010/main" val="3984455795"/>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008843"/>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p:nvPr>
        </p:nvSpPr>
        <p:spPr>
          <a:xfrm>
            <a:off x="2494192"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090989235"/>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4" name="Text Placeholder 4"/>
          <p:cNvSpPr>
            <a:spLocks noGrp="1"/>
          </p:cNvSpPr>
          <p:nvPr>
            <p:ph type="body" sz="quarter" idx="12"/>
          </p:nvPr>
        </p:nvSpPr>
        <p:spPr>
          <a:xfrm>
            <a:off x="285750" y="5276850"/>
            <a:ext cx="8569325" cy="546100"/>
          </a:xfrm>
        </p:spPr>
        <p:txBody>
          <a:bodyPr tIns="0" anchor="b"/>
          <a:lstStyle>
            <a:lvl1pPr>
              <a:spcBef>
                <a:spcPts val="0"/>
              </a:spcBef>
              <a:defRPr sz="700"/>
            </a:lvl1pPr>
            <a:lvl2pPr>
              <a:defRPr sz="700"/>
            </a:lvl2pPr>
            <a:lvl3pPr>
              <a:defRPr sz="700"/>
            </a:lvl3pPr>
            <a:lvl4pPr>
              <a:defRPr sz="700"/>
            </a:lvl4pPr>
            <a:lvl5pPr>
              <a:defRPr sz="700"/>
            </a:lvl5pPr>
          </a:lstStyle>
          <a:p>
            <a:pPr lvl="0"/>
            <a:r>
              <a:rPr lang="en-US" dirty="0" smtClean="0"/>
              <a:t>Click to edit Master text styles</a:t>
            </a:r>
          </a:p>
        </p:txBody>
      </p:sp>
    </p:spTree>
    <p:extLst>
      <p:ext uri="{BB962C8B-B14F-4D97-AF65-F5344CB8AC3E}">
        <p14:creationId xmlns:p14="http://schemas.microsoft.com/office/powerpoint/2010/main" val="2933472492"/>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906999"/>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142748767"/>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90700"/>
            <a:ext cx="8569325" cy="4148138"/>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ext Placeholder 9"/>
          <p:cNvSpPr>
            <a:spLocks noGrp="1"/>
          </p:cNvSpPr>
          <p:nvPr>
            <p:ph type="body" sz="quarter" idx="15"/>
          </p:nvPr>
        </p:nvSpPr>
        <p:spPr>
          <a:xfrm>
            <a:off x="285750" y="1031839"/>
            <a:ext cx="8569324" cy="758861"/>
          </a:xfrm>
        </p:spPr>
        <p:txBody>
          <a:bodyPr/>
          <a:lstStyle>
            <a:lvl1pPr>
              <a:defRPr b="1"/>
            </a:lvl1pPr>
          </a:lstStyle>
          <a:p>
            <a:pPr lvl="0"/>
            <a:r>
              <a:rPr lang="en-US" dirty="0" smtClean="0"/>
              <a:t>Click to edit Master text styles</a:t>
            </a:r>
          </a:p>
        </p:txBody>
      </p:sp>
    </p:spTree>
    <p:extLst>
      <p:ext uri="{BB962C8B-B14F-4D97-AF65-F5344CB8AC3E}">
        <p14:creationId xmlns:p14="http://schemas.microsoft.com/office/powerpoint/2010/main" val="1956579946"/>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916524"/>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031839"/>
            <a:ext cx="4029075" cy="4916524"/>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434180507"/>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x2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790699"/>
            <a:ext cx="4030663" cy="4157663"/>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790699"/>
            <a:ext cx="4029075" cy="4157663"/>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49" y="1031839"/>
            <a:ext cx="4030663" cy="758861"/>
          </a:xfrm>
        </p:spPr>
        <p:txBody>
          <a:bodyPr/>
          <a:lstStyle>
            <a:lvl1pPr>
              <a:defRPr sz="1600" b="1"/>
            </a:lvl1pPr>
          </a:lstStyle>
          <a:p>
            <a:pPr lvl="0"/>
            <a:r>
              <a:rPr lang="en-US" dirty="0" smtClean="0"/>
              <a:t>Click to edit Master text styles</a:t>
            </a:r>
          </a:p>
        </p:txBody>
      </p:sp>
      <p:sp>
        <p:nvSpPr>
          <p:cNvPr id="11" name="Text Placeholder 9"/>
          <p:cNvSpPr>
            <a:spLocks noGrp="1"/>
          </p:cNvSpPr>
          <p:nvPr>
            <p:ph type="body" sz="quarter" idx="16"/>
          </p:nvPr>
        </p:nvSpPr>
        <p:spPr>
          <a:xfrm>
            <a:off x="4826000" y="1031839"/>
            <a:ext cx="4029074" cy="758861"/>
          </a:xfrm>
        </p:spPr>
        <p:txBody>
          <a:bodyPr lIns="0"/>
          <a:lstStyle>
            <a:lvl1pPr>
              <a:defRPr sz="1600" b="1"/>
            </a:lvl1pPr>
          </a:lstStyle>
          <a:p>
            <a:pPr lvl="0"/>
            <a:r>
              <a:rPr lang="en-US" dirty="0" smtClean="0"/>
              <a:t>Click to edit Master text styles</a:t>
            </a:r>
          </a:p>
        </p:txBody>
      </p:sp>
    </p:spTree>
    <p:extLst>
      <p:ext uri="{BB962C8B-B14F-4D97-AF65-F5344CB8AC3E}">
        <p14:creationId xmlns:p14="http://schemas.microsoft.com/office/powerpoint/2010/main" val="740472658"/>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x3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033230"/>
            <a:ext cx="2664000" cy="4916524"/>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191075" y="1036005"/>
            <a:ext cx="2664000" cy="4912358"/>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2664000" cy="4916524"/>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728330257"/>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x3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788564"/>
            <a:ext cx="2664000" cy="416118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191075" y="1790699"/>
            <a:ext cx="2664000" cy="4157663"/>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7173"/>
            <a:ext cx="2664000" cy="4161189"/>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50" y="1031839"/>
            <a:ext cx="2664000" cy="758861"/>
          </a:xfrm>
        </p:spPr>
        <p:txBody>
          <a:bodyPr/>
          <a:lstStyle>
            <a:lvl1pPr>
              <a:defRPr sz="1600" b="1"/>
            </a:lvl1pPr>
          </a:lstStyle>
          <a:p>
            <a:pPr lvl="0"/>
            <a:r>
              <a:rPr lang="en-US" dirty="0" smtClean="0"/>
              <a:t>Click to edit Master text styles</a:t>
            </a:r>
          </a:p>
        </p:txBody>
      </p:sp>
      <p:sp>
        <p:nvSpPr>
          <p:cNvPr id="11" name="Text Placeholder 9"/>
          <p:cNvSpPr>
            <a:spLocks noGrp="1"/>
          </p:cNvSpPr>
          <p:nvPr>
            <p:ph type="body" sz="quarter" idx="20"/>
          </p:nvPr>
        </p:nvSpPr>
        <p:spPr>
          <a:xfrm>
            <a:off x="3238256" y="1031839"/>
            <a:ext cx="2664000" cy="758861"/>
          </a:xfrm>
        </p:spPr>
        <p:txBody>
          <a:bodyPr lIns="0"/>
          <a:lstStyle>
            <a:lvl1pPr>
              <a:defRPr sz="1600" b="1"/>
            </a:lvl1pPr>
          </a:lstStyle>
          <a:p>
            <a:pPr lvl="0"/>
            <a:r>
              <a:rPr lang="en-US" dirty="0" smtClean="0"/>
              <a:t>Click to edit Master text styles</a:t>
            </a:r>
          </a:p>
        </p:txBody>
      </p:sp>
      <p:sp>
        <p:nvSpPr>
          <p:cNvPr id="13" name="Text Placeholder 9"/>
          <p:cNvSpPr>
            <a:spLocks noGrp="1"/>
          </p:cNvSpPr>
          <p:nvPr>
            <p:ph type="body" sz="quarter" idx="21"/>
          </p:nvPr>
        </p:nvSpPr>
        <p:spPr>
          <a:xfrm>
            <a:off x="6190761" y="1039459"/>
            <a:ext cx="2664000" cy="758861"/>
          </a:xfrm>
        </p:spPr>
        <p:txBody>
          <a:bodyPr lIns="0"/>
          <a:lstStyle>
            <a:lvl1pPr>
              <a:defRPr sz="1600" b="1"/>
            </a:lvl1pPr>
          </a:lstStyle>
          <a:p>
            <a:pPr lvl="0"/>
            <a:r>
              <a:rPr lang="en-US" dirty="0" smtClean="0"/>
              <a:t>Click to edit Master text styles</a:t>
            </a:r>
          </a:p>
        </p:txBody>
      </p:sp>
    </p:spTree>
    <p:extLst>
      <p:ext uri="{BB962C8B-B14F-4D97-AF65-F5344CB8AC3E}">
        <p14:creationId xmlns:p14="http://schemas.microsoft.com/office/powerpoint/2010/main" val="634795474"/>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008843"/>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p:nvPr>
        </p:nvSpPr>
        <p:spPr>
          <a:xfrm>
            <a:off x="2494192"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473485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D)">
    <p:spTree>
      <p:nvGrpSpPr>
        <p:cNvPr id="1" name=""/>
        <p:cNvGrpSpPr/>
        <p:nvPr/>
      </p:nvGrpSpPr>
      <p:grpSpPr>
        <a:xfrm>
          <a:off x="0" y="0"/>
          <a:ext cx="0" cy="0"/>
          <a:chOff x="0" y="0"/>
          <a:chExt cx="0" cy="0"/>
        </a:xfrm>
      </p:grpSpPr>
      <p:pic>
        <p:nvPicPr>
          <p:cNvPr id="4" name="Picture 2" descr="C:\Users\AndrewA\Desktop\Email ATT\RGB_MASTER_A0_portrait_01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447" t="13578" r="9952" b="3640"/>
          <a:stretch/>
        </p:blipFill>
        <p:spPr bwMode="auto">
          <a:xfrm>
            <a:off x="4449548" y="1"/>
            <a:ext cx="4694452" cy="581684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5059732" cy="1284971"/>
          </a:xfrm>
        </p:spPr>
        <p:txBody>
          <a:bodyPr/>
          <a:lstStyle/>
          <a:p>
            <a:r>
              <a:rPr lang="en-US" smtClean="0"/>
              <a:t>Click to edit Master title style</a:t>
            </a:r>
            <a:endParaRPr lang="en-GB"/>
          </a:p>
        </p:txBody>
      </p:sp>
    </p:spTree>
    <p:extLst>
      <p:ext uri="{BB962C8B-B14F-4D97-AF65-F5344CB8AC3E}">
        <p14:creationId xmlns:p14="http://schemas.microsoft.com/office/powerpoint/2010/main" val="4129809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x4 Box + Title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494192"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9307"/>
            <a:ext cx="1944000" cy="4158819"/>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50" y="1033975"/>
            <a:ext cx="1944000" cy="758861"/>
          </a:xfrm>
        </p:spPr>
        <p:txBody>
          <a:bodyPr/>
          <a:lstStyle>
            <a:lvl1pPr>
              <a:defRPr sz="1600" b="1"/>
            </a:lvl1pPr>
          </a:lstStyle>
          <a:p>
            <a:pPr lvl="0"/>
            <a:r>
              <a:rPr lang="en-US" dirty="0" smtClean="0"/>
              <a:t>Click to edit</a:t>
            </a:r>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
        <p:nvSpPr>
          <p:cNvPr id="11" name="Text Placeholder 9"/>
          <p:cNvSpPr>
            <a:spLocks noGrp="1"/>
          </p:cNvSpPr>
          <p:nvPr>
            <p:ph type="body" sz="quarter" idx="20"/>
          </p:nvPr>
        </p:nvSpPr>
        <p:spPr>
          <a:xfrm>
            <a:off x="2494087" y="1033975"/>
            <a:ext cx="1944000" cy="758861"/>
          </a:xfrm>
        </p:spPr>
        <p:txBody>
          <a:bodyPr lIns="0"/>
          <a:lstStyle>
            <a:lvl1pPr>
              <a:defRPr sz="1600" b="1"/>
            </a:lvl1pPr>
          </a:lstStyle>
          <a:p>
            <a:pPr lvl="0"/>
            <a:r>
              <a:rPr lang="en-US" dirty="0" smtClean="0"/>
              <a:t>Click to edit</a:t>
            </a:r>
          </a:p>
        </p:txBody>
      </p:sp>
      <p:sp>
        <p:nvSpPr>
          <p:cNvPr id="13" name="Text Placeholder 9"/>
          <p:cNvSpPr>
            <a:spLocks noGrp="1"/>
          </p:cNvSpPr>
          <p:nvPr>
            <p:ph type="body" sz="quarter" idx="21"/>
          </p:nvPr>
        </p:nvSpPr>
        <p:spPr>
          <a:xfrm>
            <a:off x="6910761" y="1039459"/>
            <a:ext cx="1944000" cy="758861"/>
          </a:xfrm>
        </p:spPr>
        <p:txBody>
          <a:bodyPr lIns="0"/>
          <a:lstStyle>
            <a:lvl1pPr>
              <a:defRPr sz="1600" b="1"/>
            </a:lvl1pPr>
          </a:lstStyle>
          <a:p>
            <a:pPr lvl="0"/>
            <a:r>
              <a:rPr lang="en-US" dirty="0" smtClean="0"/>
              <a:t>Click to edit</a:t>
            </a:r>
          </a:p>
        </p:txBody>
      </p:sp>
      <p:sp>
        <p:nvSpPr>
          <p:cNvPr id="14" name="Content Placeholder 6"/>
          <p:cNvSpPr>
            <a:spLocks noGrp="1"/>
          </p:cNvSpPr>
          <p:nvPr>
            <p:ph sz="quarter" idx="22"/>
          </p:nvPr>
        </p:nvSpPr>
        <p:spPr>
          <a:xfrm>
            <a:off x="4702634"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5" name="Text Placeholder 9"/>
          <p:cNvSpPr>
            <a:spLocks noGrp="1"/>
          </p:cNvSpPr>
          <p:nvPr>
            <p:ph type="body" sz="quarter" idx="23"/>
          </p:nvPr>
        </p:nvSpPr>
        <p:spPr>
          <a:xfrm>
            <a:off x="4702424" y="1039459"/>
            <a:ext cx="1944000" cy="758861"/>
          </a:xfrm>
        </p:spPr>
        <p:txBody>
          <a:bodyPr lIns="0"/>
          <a:lstStyle>
            <a:lvl1pPr>
              <a:defRPr sz="1600" b="1"/>
            </a:lvl1pPr>
          </a:lstStyle>
          <a:p>
            <a:pPr lvl="0"/>
            <a:r>
              <a:rPr lang="en-US" dirty="0" smtClean="0"/>
              <a:t>Click to edit</a:t>
            </a:r>
          </a:p>
        </p:txBody>
      </p:sp>
    </p:spTree>
    <p:extLst>
      <p:ext uri="{BB962C8B-B14F-4D97-AF65-F5344CB8AC3E}">
        <p14:creationId xmlns:p14="http://schemas.microsoft.com/office/powerpoint/2010/main" val="3278129555"/>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x4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494192"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9307"/>
            <a:ext cx="1944000" cy="4158819"/>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50" y="1033975"/>
            <a:ext cx="1944000" cy="758861"/>
          </a:xfrm>
        </p:spPr>
        <p:txBody>
          <a:bodyPr/>
          <a:lstStyle>
            <a:lvl1pPr>
              <a:defRPr sz="1600" b="1"/>
            </a:lvl1pPr>
          </a:lstStyle>
          <a:p>
            <a:pPr lvl="0"/>
            <a:r>
              <a:rPr lang="en-US" dirty="0" smtClean="0"/>
              <a:t>Click to edit</a:t>
            </a:r>
          </a:p>
        </p:txBody>
      </p:sp>
      <p:sp>
        <p:nvSpPr>
          <p:cNvPr id="11" name="Text Placeholder 9"/>
          <p:cNvSpPr>
            <a:spLocks noGrp="1"/>
          </p:cNvSpPr>
          <p:nvPr>
            <p:ph type="body" sz="quarter" idx="20"/>
          </p:nvPr>
        </p:nvSpPr>
        <p:spPr>
          <a:xfrm>
            <a:off x="2494087" y="1033975"/>
            <a:ext cx="1944000" cy="758861"/>
          </a:xfrm>
        </p:spPr>
        <p:txBody>
          <a:bodyPr lIns="0"/>
          <a:lstStyle>
            <a:lvl1pPr>
              <a:defRPr sz="1600" b="1"/>
            </a:lvl1pPr>
          </a:lstStyle>
          <a:p>
            <a:pPr lvl="0"/>
            <a:r>
              <a:rPr lang="en-US" dirty="0" smtClean="0"/>
              <a:t>Click to edit</a:t>
            </a:r>
          </a:p>
        </p:txBody>
      </p:sp>
      <p:sp>
        <p:nvSpPr>
          <p:cNvPr id="13" name="Text Placeholder 9"/>
          <p:cNvSpPr>
            <a:spLocks noGrp="1"/>
          </p:cNvSpPr>
          <p:nvPr>
            <p:ph type="body" sz="quarter" idx="21"/>
          </p:nvPr>
        </p:nvSpPr>
        <p:spPr>
          <a:xfrm>
            <a:off x="6910761" y="1039459"/>
            <a:ext cx="1944000" cy="758861"/>
          </a:xfrm>
        </p:spPr>
        <p:txBody>
          <a:bodyPr lIns="0"/>
          <a:lstStyle>
            <a:lvl1pPr>
              <a:defRPr sz="1600" b="1"/>
            </a:lvl1pPr>
          </a:lstStyle>
          <a:p>
            <a:pPr lvl="0"/>
            <a:r>
              <a:rPr lang="en-US" dirty="0" smtClean="0"/>
              <a:t>Click to edit</a:t>
            </a:r>
          </a:p>
        </p:txBody>
      </p:sp>
      <p:sp>
        <p:nvSpPr>
          <p:cNvPr id="14" name="Content Placeholder 6"/>
          <p:cNvSpPr>
            <a:spLocks noGrp="1"/>
          </p:cNvSpPr>
          <p:nvPr>
            <p:ph sz="quarter" idx="22"/>
          </p:nvPr>
        </p:nvSpPr>
        <p:spPr>
          <a:xfrm>
            <a:off x="4702634"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5" name="Text Placeholder 9"/>
          <p:cNvSpPr>
            <a:spLocks noGrp="1"/>
          </p:cNvSpPr>
          <p:nvPr>
            <p:ph type="body" sz="quarter" idx="23"/>
          </p:nvPr>
        </p:nvSpPr>
        <p:spPr>
          <a:xfrm>
            <a:off x="4702424" y="1039459"/>
            <a:ext cx="1944000" cy="758861"/>
          </a:xfrm>
        </p:spPr>
        <p:txBody>
          <a:bodyPr lIns="0"/>
          <a:lstStyle>
            <a:lvl1pPr>
              <a:defRPr sz="1600" b="1"/>
            </a:lvl1pPr>
          </a:lstStyle>
          <a:p>
            <a:pPr lvl="0"/>
            <a:r>
              <a:rPr lang="en-US" dirty="0" smtClean="0"/>
              <a:t>Click to edit</a:t>
            </a:r>
          </a:p>
        </p:txBody>
      </p:sp>
    </p:spTree>
    <p:extLst>
      <p:ext uri="{BB962C8B-B14F-4D97-AF65-F5344CB8AC3E}">
        <p14:creationId xmlns:p14="http://schemas.microsoft.com/office/powerpoint/2010/main" val="1057384223"/>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Movie -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6" name="Media Placeholder 4"/>
          <p:cNvSpPr>
            <a:spLocks noGrp="1"/>
          </p:cNvSpPr>
          <p:nvPr>
            <p:ph type="media" sz="quarter" idx="11" hasCustomPrompt="1"/>
          </p:nvPr>
        </p:nvSpPr>
        <p:spPr>
          <a:xfrm>
            <a:off x="285750" y="1285875"/>
            <a:ext cx="8569325" cy="4284663"/>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4047930858"/>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Movie - Full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5" name="Media Placeholder 4"/>
          <p:cNvSpPr>
            <a:spLocks noGrp="1"/>
          </p:cNvSpPr>
          <p:nvPr>
            <p:ph type="media" sz="quarter" idx="11" hasCustomPrompt="1"/>
          </p:nvPr>
        </p:nvSpPr>
        <p:spPr>
          <a:xfrm>
            <a:off x="0" y="0"/>
            <a:ext cx="9144000" cy="6858000"/>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3395715004"/>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Tree>
    <p:extLst>
      <p:ext uri="{BB962C8B-B14F-4D97-AF65-F5344CB8AC3E}">
        <p14:creationId xmlns:p14="http://schemas.microsoft.com/office/powerpoint/2010/main" val="2523603885"/>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906999"/>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477724543"/>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90700"/>
            <a:ext cx="8569325" cy="4148138"/>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ext Placeholder 9"/>
          <p:cNvSpPr>
            <a:spLocks noGrp="1"/>
          </p:cNvSpPr>
          <p:nvPr>
            <p:ph type="body" sz="quarter" idx="15"/>
          </p:nvPr>
        </p:nvSpPr>
        <p:spPr>
          <a:xfrm>
            <a:off x="285750" y="1031839"/>
            <a:ext cx="8569324" cy="758861"/>
          </a:xfrm>
        </p:spPr>
        <p:txBody>
          <a:bodyPr/>
          <a:lstStyle>
            <a:lvl1pPr>
              <a:defRPr b="1"/>
            </a:lvl1pPr>
          </a:lstStyle>
          <a:p>
            <a:pPr lvl="0"/>
            <a:r>
              <a:rPr lang="en-US" dirty="0" smtClean="0"/>
              <a:t>Click to edit Master text styles</a:t>
            </a:r>
          </a:p>
        </p:txBody>
      </p:sp>
    </p:spTree>
    <p:extLst>
      <p:ext uri="{BB962C8B-B14F-4D97-AF65-F5344CB8AC3E}">
        <p14:creationId xmlns:p14="http://schemas.microsoft.com/office/powerpoint/2010/main" val="3990542548"/>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916524"/>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031839"/>
            <a:ext cx="4029075" cy="4916524"/>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512411151"/>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x2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790699"/>
            <a:ext cx="4030663" cy="4157663"/>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790699"/>
            <a:ext cx="4029075" cy="4157663"/>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49" y="1031839"/>
            <a:ext cx="4030663" cy="758861"/>
          </a:xfrm>
        </p:spPr>
        <p:txBody>
          <a:bodyPr/>
          <a:lstStyle>
            <a:lvl1pPr>
              <a:defRPr sz="1600" b="1"/>
            </a:lvl1pPr>
          </a:lstStyle>
          <a:p>
            <a:pPr lvl="0"/>
            <a:r>
              <a:rPr lang="en-US" dirty="0" smtClean="0"/>
              <a:t>Click to edit Master text styles</a:t>
            </a:r>
          </a:p>
        </p:txBody>
      </p:sp>
      <p:sp>
        <p:nvSpPr>
          <p:cNvPr id="11" name="Text Placeholder 9"/>
          <p:cNvSpPr>
            <a:spLocks noGrp="1"/>
          </p:cNvSpPr>
          <p:nvPr>
            <p:ph type="body" sz="quarter" idx="16"/>
          </p:nvPr>
        </p:nvSpPr>
        <p:spPr>
          <a:xfrm>
            <a:off x="4826000" y="1031839"/>
            <a:ext cx="4029074" cy="758861"/>
          </a:xfrm>
        </p:spPr>
        <p:txBody>
          <a:bodyPr lIns="0"/>
          <a:lstStyle>
            <a:lvl1pPr>
              <a:defRPr sz="1600" b="1"/>
            </a:lvl1pPr>
          </a:lstStyle>
          <a:p>
            <a:pPr lvl="0"/>
            <a:r>
              <a:rPr lang="en-US" dirty="0" smtClean="0"/>
              <a:t>Click to edit Master text styles</a:t>
            </a:r>
          </a:p>
        </p:txBody>
      </p:sp>
    </p:spTree>
    <p:extLst>
      <p:ext uri="{BB962C8B-B14F-4D97-AF65-F5344CB8AC3E}">
        <p14:creationId xmlns:p14="http://schemas.microsoft.com/office/powerpoint/2010/main" val="1095297241"/>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x3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033230"/>
            <a:ext cx="2664000" cy="4916524"/>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191075" y="1036005"/>
            <a:ext cx="2664000" cy="4912358"/>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2664000" cy="4916524"/>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4163862157"/>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x3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788564"/>
            <a:ext cx="2664000" cy="416118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191075" y="1790699"/>
            <a:ext cx="2664000" cy="4157663"/>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7173"/>
            <a:ext cx="2664000" cy="4161189"/>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50" y="1031839"/>
            <a:ext cx="2664000" cy="758861"/>
          </a:xfrm>
        </p:spPr>
        <p:txBody>
          <a:bodyPr/>
          <a:lstStyle>
            <a:lvl1pPr>
              <a:defRPr sz="1600" b="1"/>
            </a:lvl1pPr>
          </a:lstStyle>
          <a:p>
            <a:pPr lvl="0"/>
            <a:r>
              <a:rPr lang="en-US" dirty="0" smtClean="0"/>
              <a:t>Click to edit Master text styles</a:t>
            </a:r>
          </a:p>
        </p:txBody>
      </p:sp>
      <p:sp>
        <p:nvSpPr>
          <p:cNvPr id="11" name="Text Placeholder 9"/>
          <p:cNvSpPr>
            <a:spLocks noGrp="1"/>
          </p:cNvSpPr>
          <p:nvPr>
            <p:ph type="body" sz="quarter" idx="20"/>
          </p:nvPr>
        </p:nvSpPr>
        <p:spPr>
          <a:xfrm>
            <a:off x="3238256" y="1031839"/>
            <a:ext cx="2664000" cy="758861"/>
          </a:xfrm>
        </p:spPr>
        <p:txBody>
          <a:bodyPr lIns="0"/>
          <a:lstStyle>
            <a:lvl1pPr>
              <a:defRPr sz="1600" b="1"/>
            </a:lvl1pPr>
          </a:lstStyle>
          <a:p>
            <a:pPr lvl="0"/>
            <a:r>
              <a:rPr lang="en-US" dirty="0" smtClean="0"/>
              <a:t>Click to edit Master text styles</a:t>
            </a:r>
          </a:p>
        </p:txBody>
      </p:sp>
      <p:sp>
        <p:nvSpPr>
          <p:cNvPr id="13" name="Text Placeholder 9"/>
          <p:cNvSpPr>
            <a:spLocks noGrp="1"/>
          </p:cNvSpPr>
          <p:nvPr>
            <p:ph type="body" sz="quarter" idx="21"/>
          </p:nvPr>
        </p:nvSpPr>
        <p:spPr>
          <a:xfrm>
            <a:off x="6190761" y="1039459"/>
            <a:ext cx="2664000" cy="758861"/>
          </a:xfrm>
        </p:spPr>
        <p:txBody>
          <a:bodyPr lIns="0"/>
          <a:lstStyle>
            <a:lvl1pPr>
              <a:defRPr sz="1600" b="1"/>
            </a:lvl1pPr>
          </a:lstStyle>
          <a:p>
            <a:pPr lvl="0"/>
            <a:r>
              <a:rPr lang="en-US" dirty="0" smtClean="0"/>
              <a:t>Click to edit Master text styles</a:t>
            </a:r>
          </a:p>
        </p:txBody>
      </p:sp>
    </p:spTree>
    <p:extLst>
      <p:ext uri="{BB962C8B-B14F-4D97-AF65-F5344CB8AC3E}">
        <p14:creationId xmlns:p14="http://schemas.microsoft.com/office/powerpoint/2010/main" val="19042407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6"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1272134590"/>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008843"/>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p:nvPr>
        </p:nvSpPr>
        <p:spPr>
          <a:xfrm>
            <a:off x="2494192"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318920998"/>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x4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494192"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9307"/>
            <a:ext cx="1944000" cy="4158819"/>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50" y="1033975"/>
            <a:ext cx="1944000" cy="758861"/>
          </a:xfrm>
        </p:spPr>
        <p:txBody>
          <a:bodyPr/>
          <a:lstStyle>
            <a:lvl1pPr>
              <a:defRPr sz="1600" b="1"/>
            </a:lvl1pPr>
          </a:lstStyle>
          <a:p>
            <a:pPr lvl="0"/>
            <a:r>
              <a:rPr lang="en-US" dirty="0" smtClean="0"/>
              <a:t>Click to edit</a:t>
            </a:r>
          </a:p>
        </p:txBody>
      </p:sp>
      <p:sp>
        <p:nvSpPr>
          <p:cNvPr id="11" name="Text Placeholder 9"/>
          <p:cNvSpPr>
            <a:spLocks noGrp="1"/>
          </p:cNvSpPr>
          <p:nvPr>
            <p:ph type="body" sz="quarter" idx="20"/>
          </p:nvPr>
        </p:nvSpPr>
        <p:spPr>
          <a:xfrm>
            <a:off x="2494087" y="1033975"/>
            <a:ext cx="1944000" cy="758861"/>
          </a:xfrm>
        </p:spPr>
        <p:txBody>
          <a:bodyPr lIns="0"/>
          <a:lstStyle>
            <a:lvl1pPr>
              <a:defRPr sz="1600" b="1"/>
            </a:lvl1pPr>
          </a:lstStyle>
          <a:p>
            <a:pPr lvl="0"/>
            <a:r>
              <a:rPr lang="en-US" dirty="0" smtClean="0"/>
              <a:t>Click to edit</a:t>
            </a:r>
          </a:p>
        </p:txBody>
      </p:sp>
      <p:sp>
        <p:nvSpPr>
          <p:cNvPr id="13" name="Text Placeholder 9"/>
          <p:cNvSpPr>
            <a:spLocks noGrp="1"/>
          </p:cNvSpPr>
          <p:nvPr>
            <p:ph type="body" sz="quarter" idx="21"/>
          </p:nvPr>
        </p:nvSpPr>
        <p:spPr>
          <a:xfrm>
            <a:off x="6910761" y="1039459"/>
            <a:ext cx="1944000" cy="758861"/>
          </a:xfrm>
        </p:spPr>
        <p:txBody>
          <a:bodyPr lIns="0"/>
          <a:lstStyle>
            <a:lvl1pPr>
              <a:defRPr sz="1600" b="1"/>
            </a:lvl1pPr>
          </a:lstStyle>
          <a:p>
            <a:pPr lvl="0"/>
            <a:r>
              <a:rPr lang="en-US" dirty="0" smtClean="0"/>
              <a:t>Click to edit</a:t>
            </a:r>
          </a:p>
        </p:txBody>
      </p:sp>
      <p:sp>
        <p:nvSpPr>
          <p:cNvPr id="14" name="Content Placeholder 6"/>
          <p:cNvSpPr>
            <a:spLocks noGrp="1"/>
          </p:cNvSpPr>
          <p:nvPr>
            <p:ph sz="quarter" idx="22"/>
          </p:nvPr>
        </p:nvSpPr>
        <p:spPr>
          <a:xfrm>
            <a:off x="4702634"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5" name="Text Placeholder 9"/>
          <p:cNvSpPr>
            <a:spLocks noGrp="1"/>
          </p:cNvSpPr>
          <p:nvPr>
            <p:ph type="body" sz="quarter" idx="23"/>
          </p:nvPr>
        </p:nvSpPr>
        <p:spPr>
          <a:xfrm>
            <a:off x="4702424" y="1039459"/>
            <a:ext cx="1944000" cy="758861"/>
          </a:xfrm>
        </p:spPr>
        <p:txBody>
          <a:bodyPr lIns="0"/>
          <a:lstStyle>
            <a:lvl1pPr>
              <a:defRPr sz="1600" b="1"/>
            </a:lvl1pPr>
          </a:lstStyle>
          <a:p>
            <a:pPr lvl="0"/>
            <a:r>
              <a:rPr lang="en-US" dirty="0" smtClean="0"/>
              <a:t>Click to edit</a:t>
            </a:r>
          </a:p>
        </p:txBody>
      </p:sp>
    </p:spTree>
    <p:extLst>
      <p:ext uri="{BB962C8B-B14F-4D97-AF65-F5344CB8AC3E}">
        <p14:creationId xmlns:p14="http://schemas.microsoft.com/office/powerpoint/2010/main" val="3136357632"/>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Movie -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6" name="Media Placeholder 4"/>
          <p:cNvSpPr>
            <a:spLocks noGrp="1"/>
          </p:cNvSpPr>
          <p:nvPr>
            <p:ph type="media" sz="quarter" idx="11" hasCustomPrompt="1"/>
          </p:nvPr>
        </p:nvSpPr>
        <p:spPr>
          <a:xfrm>
            <a:off x="285750" y="1285875"/>
            <a:ext cx="8569325" cy="4284663"/>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1356859797"/>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Movie - Full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5" name="Media Placeholder 4"/>
          <p:cNvSpPr>
            <a:spLocks noGrp="1"/>
          </p:cNvSpPr>
          <p:nvPr>
            <p:ph type="media" sz="quarter" idx="11" hasCustomPrompt="1"/>
          </p:nvPr>
        </p:nvSpPr>
        <p:spPr>
          <a:xfrm>
            <a:off x="0" y="0"/>
            <a:ext cx="9144000" cy="6858000"/>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3445263889"/>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Tree>
    <p:extLst>
      <p:ext uri="{BB962C8B-B14F-4D97-AF65-F5344CB8AC3E}">
        <p14:creationId xmlns:p14="http://schemas.microsoft.com/office/powerpoint/2010/main" val="1131013617"/>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035461"/>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12"/>
          </p:nvPr>
        </p:nvSpPr>
        <p:spPr>
          <a:xfrm>
            <a:off x="285750" y="5276850"/>
            <a:ext cx="8569325" cy="546100"/>
          </a:xfrm>
        </p:spPr>
        <p:txBody>
          <a:bodyPr tIns="0" anchor="b"/>
          <a:lstStyle>
            <a:lvl1pPr>
              <a:spcBef>
                <a:spcPts val="0"/>
              </a:spcBef>
              <a:defRPr sz="700"/>
            </a:lvl1pPr>
            <a:lvl2pPr>
              <a:defRPr sz="700"/>
            </a:lvl2pPr>
            <a:lvl3pPr>
              <a:defRPr sz="700"/>
            </a:lvl3pPr>
            <a:lvl4pPr>
              <a:defRPr sz="700"/>
            </a:lvl4pPr>
            <a:lvl5pPr>
              <a:defRPr sz="700"/>
            </a:lvl5pPr>
          </a:lstStyle>
          <a:p>
            <a:pPr lvl="0"/>
            <a:r>
              <a:rPr lang="en-US" dirty="0" smtClean="0"/>
              <a:t>Click to edit Master text styles</a:t>
            </a:r>
          </a:p>
        </p:txBody>
      </p:sp>
    </p:spTree>
    <p:extLst>
      <p:ext uri="{BB962C8B-B14F-4D97-AF65-F5344CB8AC3E}">
        <p14:creationId xmlns:p14="http://schemas.microsoft.com/office/powerpoint/2010/main" val="2084007920"/>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8" name="Text Placeholder 9"/>
          <p:cNvSpPr>
            <a:spLocks noGrp="1"/>
          </p:cNvSpPr>
          <p:nvPr>
            <p:ph type="body" sz="quarter" idx="15"/>
          </p:nvPr>
        </p:nvSpPr>
        <p:spPr>
          <a:xfrm>
            <a:off x="285750" y="1031840"/>
            <a:ext cx="8569324" cy="552412"/>
          </a:xfrm>
        </p:spPr>
        <p:txBody>
          <a:bodyPr/>
          <a:lstStyle>
            <a:lvl1pPr>
              <a:defRPr sz="1100" b="1"/>
            </a:lvl1pPr>
          </a:lstStyle>
          <a:p>
            <a:pPr lvl="0"/>
            <a:r>
              <a:rPr lang="en-US" dirty="0" smtClean="0"/>
              <a:t>Click to edit Master text styles</a:t>
            </a:r>
          </a:p>
        </p:txBody>
      </p:sp>
      <p:sp>
        <p:nvSpPr>
          <p:cNvPr id="6" name="Text Placeholder 4"/>
          <p:cNvSpPr>
            <a:spLocks noGrp="1"/>
          </p:cNvSpPr>
          <p:nvPr>
            <p:ph type="body" sz="quarter" idx="12"/>
          </p:nvPr>
        </p:nvSpPr>
        <p:spPr>
          <a:xfrm>
            <a:off x="285750" y="5276850"/>
            <a:ext cx="8569325" cy="546100"/>
          </a:xfrm>
        </p:spPr>
        <p:txBody>
          <a:bodyPr tIns="0" anchor="b"/>
          <a:lstStyle>
            <a:lvl1pPr>
              <a:spcBef>
                <a:spcPts val="0"/>
              </a:spcBef>
              <a:defRPr sz="700"/>
            </a:lvl1pPr>
            <a:lvl2pPr>
              <a:defRPr sz="700"/>
            </a:lvl2pPr>
            <a:lvl3pPr>
              <a:defRPr sz="700"/>
            </a:lvl3pPr>
            <a:lvl4pPr>
              <a:defRPr sz="700"/>
            </a:lvl4pPr>
            <a:lvl5pPr>
              <a:defRPr sz="700"/>
            </a:lvl5pPr>
          </a:lstStyle>
          <a:p>
            <a:pPr lvl="0"/>
            <a:r>
              <a:rPr lang="en-US" dirty="0" smtClean="0"/>
              <a:t>Click to edit Master text styles</a:t>
            </a:r>
          </a:p>
        </p:txBody>
      </p:sp>
    </p:spTree>
    <p:extLst>
      <p:ext uri="{BB962C8B-B14F-4D97-AF65-F5344CB8AC3E}">
        <p14:creationId xmlns:p14="http://schemas.microsoft.com/office/powerpoint/2010/main" val="4110294797"/>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916524"/>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031839"/>
            <a:ext cx="4029075" cy="4916524"/>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 name="Text Placeholder 4"/>
          <p:cNvSpPr>
            <a:spLocks noGrp="1"/>
          </p:cNvSpPr>
          <p:nvPr>
            <p:ph type="body" sz="quarter" idx="13"/>
          </p:nvPr>
        </p:nvSpPr>
        <p:spPr>
          <a:xfrm>
            <a:off x="285750" y="5276850"/>
            <a:ext cx="8569325" cy="546100"/>
          </a:xfrm>
        </p:spPr>
        <p:txBody>
          <a:bodyPr tIns="0" anchor="b"/>
          <a:lstStyle>
            <a:lvl1pPr>
              <a:spcBef>
                <a:spcPts val="0"/>
              </a:spcBef>
              <a:defRPr sz="700"/>
            </a:lvl1pPr>
            <a:lvl2pPr>
              <a:defRPr sz="700"/>
            </a:lvl2pPr>
            <a:lvl3pPr>
              <a:defRPr sz="700"/>
            </a:lvl3pPr>
            <a:lvl4pPr>
              <a:defRPr sz="700"/>
            </a:lvl4pPr>
            <a:lvl5pPr>
              <a:defRPr sz="700"/>
            </a:lvl5pPr>
          </a:lstStyle>
          <a:p>
            <a:pPr lvl="0"/>
            <a:r>
              <a:rPr lang="en-US" dirty="0" smtClean="0"/>
              <a:t>Click to edit Master text styles</a:t>
            </a:r>
          </a:p>
        </p:txBody>
      </p:sp>
    </p:spTree>
    <p:extLst>
      <p:ext uri="{BB962C8B-B14F-4D97-AF65-F5344CB8AC3E}">
        <p14:creationId xmlns:p14="http://schemas.microsoft.com/office/powerpoint/2010/main" val="3063664567"/>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008843"/>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p:nvPr>
        </p:nvSpPr>
        <p:spPr>
          <a:xfrm>
            <a:off x="2494192"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4018510088"/>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4" name="Text Placeholder 4"/>
          <p:cNvSpPr>
            <a:spLocks noGrp="1"/>
          </p:cNvSpPr>
          <p:nvPr>
            <p:ph type="body" sz="quarter" idx="12"/>
          </p:nvPr>
        </p:nvSpPr>
        <p:spPr>
          <a:xfrm>
            <a:off x="285750" y="5276850"/>
            <a:ext cx="8569325" cy="546100"/>
          </a:xfrm>
        </p:spPr>
        <p:txBody>
          <a:bodyPr tIns="0" anchor="b"/>
          <a:lstStyle>
            <a:lvl1pPr>
              <a:spcBef>
                <a:spcPts val="0"/>
              </a:spcBef>
              <a:defRPr sz="700"/>
            </a:lvl1pPr>
            <a:lvl2pPr>
              <a:defRPr sz="700"/>
            </a:lvl2pPr>
            <a:lvl3pPr>
              <a:defRPr sz="700"/>
            </a:lvl3pPr>
            <a:lvl4pPr>
              <a:defRPr sz="700"/>
            </a:lvl4pPr>
            <a:lvl5pPr>
              <a:defRPr sz="700"/>
            </a:lvl5pPr>
          </a:lstStyle>
          <a:p>
            <a:pPr lvl="0"/>
            <a:r>
              <a:rPr lang="en-US" dirty="0" smtClean="0"/>
              <a:t>Click to edit Master text styles</a:t>
            </a:r>
          </a:p>
        </p:txBody>
      </p:sp>
    </p:spTree>
    <p:extLst>
      <p:ext uri="{BB962C8B-B14F-4D97-AF65-F5344CB8AC3E}">
        <p14:creationId xmlns:p14="http://schemas.microsoft.com/office/powerpoint/2010/main" val="14519933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1107499"/>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035461"/>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12"/>
          </p:nvPr>
        </p:nvSpPr>
        <p:spPr>
          <a:xfrm>
            <a:off x="285750" y="5276850"/>
            <a:ext cx="8569325" cy="546100"/>
          </a:xfrm>
        </p:spPr>
        <p:txBody>
          <a:bodyPr tIns="0" anchor="b"/>
          <a:lstStyle>
            <a:lvl1pPr>
              <a:spcBef>
                <a:spcPts val="0"/>
              </a:spcBef>
              <a:defRPr sz="700"/>
            </a:lvl1pPr>
            <a:lvl2pPr>
              <a:defRPr sz="700"/>
            </a:lvl2pPr>
            <a:lvl3pPr>
              <a:defRPr sz="700"/>
            </a:lvl3pPr>
            <a:lvl4pPr>
              <a:defRPr sz="700"/>
            </a:lvl4pPr>
            <a:lvl5pPr>
              <a:defRPr sz="700"/>
            </a:lvl5pPr>
          </a:lstStyle>
          <a:p>
            <a:pPr lvl="0"/>
            <a:r>
              <a:rPr lang="en-US" dirty="0" smtClean="0"/>
              <a:t>Click to edit Master text styles</a:t>
            </a:r>
          </a:p>
        </p:txBody>
      </p:sp>
    </p:spTree>
    <p:extLst>
      <p:ext uri="{BB962C8B-B14F-4D97-AF65-F5344CB8AC3E}">
        <p14:creationId xmlns:p14="http://schemas.microsoft.com/office/powerpoint/2010/main" val="4245974815"/>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8" name="Text Placeholder 9"/>
          <p:cNvSpPr>
            <a:spLocks noGrp="1"/>
          </p:cNvSpPr>
          <p:nvPr>
            <p:ph type="body" sz="quarter" idx="15"/>
          </p:nvPr>
        </p:nvSpPr>
        <p:spPr>
          <a:xfrm>
            <a:off x="285750" y="1031840"/>
            <a:ext cx="8569324" cy="552412"/>
          </a:xfrm>
        </p:spPr>
        <p:txBody>
          <a:bodyPr/>
          <a:lstStyle>
            <a:lvl1pPr>
              <a:defRPr sz="1100" b="1"/>
            </a:lvl1pPr>
          </a:lstStyle>
          <a:p>
            <a:pPr lvl="0"/>
            <a:r>
              <a:rPr lang="en-US" dirty="0" smtClean="0"/>
              <a:t>Click to edit Master text styles</a:t>
            </a:r>
          </a:p>
        </p:txBody>
      </p:sp>
      <p:sp>
        <p:nvSpPr>
          <p:cNvPr id="6" name="Text Placeholder 4"/>
          <p:cNvSpPr>
            <a:spLocks noGrp="1"/>
          </p:cNvSpPr>
          <p:nvPr>
            <p:ph type="body" sz="quarter" idx="12"/>
          </p:nvPr>
        </p:nvSpPr>
        <p:spPr>
          <a:xfrm>
            <a:off x="285750" y="5276850"/>
            <a:ext cx="8569325" cy="546100"/>
          </a:xfrm>
        </p:spPr>
        <p:txBody>
          <a:bodyPr tIns="0" anchor="b"/>
          <a:lstStyle>
            <a:lvl1pPr>
              <a:spcBef>
                <a:spcPts val="0"/>
              </a:spcBef>
              <a:defRPr sz="700"/>
            </a:lvl1pPr>
            <a:lvl2pPr>
              <a:defRPr sz="700"/>
            </a:lvl2pPr>
            <a:lvl3pPr>
              <a:defRPr sz="700"/>
            </a:lvl3pPr>
            <a:lvl4pPr>
              <a:defRPr sz="700"/>
            </a:lvl4pPr>
            <a:lvl5pPr>
              <a:defRPr sz="700"/>
            </a:lvl5pPr>
          </a:lstStyle>
          <a:p>
            <a:pPr lvl="0"/>
            <a:r>
              <a:rPr lang="en-US" dirty="0" smtClean="0"/>
              <a:t>Click to edit Master text styles</a:t>
            </a:r>
          </a:p>
        </p:txBody>
      </p:sp>
    </p:spTree>
    <p:extLst>
      <p:ext uri="{BB962C8B-B14F-4D97-AF65-F5344CB8AC3E}">
        <p14:creationId xmlns:p14="http://schemas.microsoft.com/office/powerpoint/2010/main" val="2188644923"/>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916524"/>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031839"/>
            <a:ext cx="4029075" cy="4916524"/>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 name="Text Placeholder 4"/>
          <p:cNvSpPr>
            <a:spLocks noGrp="1"/>
          </p:cNvSpPr>
          <p:nvPr>
            <p:ph type="body" sz="quarter" idx="13"/>
          </p:nvPr>
        </p:nvSpPr>
        <p:spPr>
          <a:xfrm>
            <a:off x="285750" y="5276850"/>
            <a:ext cx="8569325" cy="546100"/>
          </a:xfrm>
        </p:spPr>
        <p:txBody>
          <a:bodyPr tIns="0" anchor="b"/>
          <a:lstStyle>
            <a:lvl1pPr>
              <a:spcBef>
                <a:spcPts val="0"/>
              </a:spcBef>
              <a:defRPr sz="700"/>
            </a:lvl1pPr>
            <a:lvl2pPr>
              <a:defRPr sz="700"/>
            </a:lvl2pPr>
            <a:lvl3pPr>
              <a:defRPr sz="700"/>
            </a:lvl3pPr>
            <a:lvl4pPr>
              <a:defRPr sz="700"/>
            </a:lvl4pPr>
            <a:lvl5pPr>
              <a:defRPr sz="700"/>
            </a:lvl5pPr>
          </a:lstStyle>
          <a:p>
            <a:pPr lvl="0"/>
            <a:r>
              <a:rPr lang="en-US" dirty="0" smtClean="0"/>
              <a:t>Click to edit Master text styles</a:t>
            </a:r>
          </a:p>
        </p:txBody>
      </p:sp>
    </p:spTree>
    <p:extLst>
      <p:ext uri="{BB962C8B-B14F-4D97-AF65-F5344CB8AC3E}">
        <p14:creationId xmlns:p14="http://schemas.microsoft.com/office/powerpoint/2010/main" val="3069057023"/>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008843"/>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p:nvPr>
        </p:nvSpPr>
        <p:spPr>
          <a:xfrm>
            <a:off x="2494192"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308509410"/>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4" name="Text Placeholder 4"/>
          <p:cNvSpPr>
            <a:spLocks noGrp="1"/>
          </p:cNvSpPr>
          <p:nvPr>
            <p:ph type="body" sz="quarter" idx="12"/>
          </p:nvPr>
        </p:nvSpPr>
        <p:spPr>
          <a:xfrm>
            <a:off x="285750" y="5276850"/>
            <a:ext cx="8569325" cy="546100"/>
          </a:xfrm>
        </p:spPr>
        <p:txBody>
          <a:bodyPr tIns="0" anchor="b"/>
          <a:lstStyle>
            <a:lvl1pPr>
              <a:spcBef>
                <a:spcPts val="0"/>
              </a:spcBef>
              <a:defRPr sz="700"/>
            </a:lvl1pPr>
            <a:lvl2pPr>
              <a:defRPr sz="700"/>
            </a:lvl2pPr>
            <a:lvl3pPr>
              <a:defRPr sz="700"/>
            </a:lvl3pPr>
            <a:lvl4pPr>
              <a:defRPr sz="700"/>
            </a:lvl4pPr>
            <a:lvl5pPr>
              <a:defRPr sz="700"/>
            </a:lvl5pPr>
          </a:lstStyle>
          <a:p>
            <a:pPr lvl="0"/>
            <a:r>
              <a:rPr lang="en-US" dirty="0" smtClean="0"/>
              <a:t>Click to edit Master text styles</a:t>
            </a:r>
          </a:p>
        </p:txBody>
      </p:sp>
    </p:spTree>
    <p:extLst>
      <p:ext uri="{BB962C8B-B14F-4D97-AF65-F5344CB8AC3E}">
        <p14:creationId xmlns:p14="http://schemas.microsoft.com/office/powerpoint/2010/main" val="3674837694"/>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userDrawn="1">
  <p:cSld name="Chapter (White)">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462042136"/>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035461"/>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12"/>
          </p:nvPr>
        </p:nvSpPr>
        <p:spPr>
          <a:xfrm>
            <a:off x="285750" y="5276850"/>
            <a:ext cx="8569325" cy="546100"/>
          </a:xfrm>
        </p:spPr>
        <p:txBody>
          <a:bodyPr tIns="0" anchor="b"/>
          <a:lstStyle>
            <a:lvl1pPr>
              <a:spcBef>
                <a:spcPts val="0"/>
              </a:spcBef>
              <a:defRPr sz="700"/>
            </a:lvl1pPr>
            <a:lvl2pPr>
              <a:defRPr sz="700"/>
            </a:lvl2pPr>
            <a:lvl3pPr>
              <a:defRPr sz="700"/>
            </a:lvl3pPr>
            <a:lvl4pPr>
              <a:defRPr sz="700"/>
            </a:lvl4pPr>
            <a:lvl5pPr>
              <a:defRPr sz="700"/>
            </a:lvl5pPr>
          </a:lstStyle>
          <a:p>
            <a:pPr lvl="0"/>
            <a:r>
              <a:rPr lang="en-US" dirty="0" smtClean="0"/>
              <a:t>Click to edit Master text styles</a:t>
            </a:r>
          </a:p>
        </p:txBody>
      </p:sp>
    </p:spTree>
    <p:extLst>
      <p:ext uri="{BB962C8B-B14F-4D97-AF65-F5344CB8AC3E}">
        <p14:creationId xmlns:p14="http://schemas.microsoft.com/office/powerpoint/2010/main" val="3837989221"/>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8" name="Text Placeholder 9"/>
          <p:cNvSpPr>
            <a:spLocks noGrp="1"/>
          </p:cNvSpPr>
          <p:nvPr>
            <p:ph type="body" sz="quarter" idx="15"/>
          </p:nvPr>
        </p:nvSpPr>
        <p:spPr>
          <a:xfrm>
            <a:off x="285750" y="1031840"/>
            <a:ext cx="8569324" cy="552412"/>
          </a:xfrm>
        </p:spPr>
        <p:txBody>
          <a:bodyPr/>
          <a:lstStyle>
            <a:lvl1pPr>
              <a:defRPr sz="1100" b="1"/>
            </a:lvl1pPr>
          </a:lstStyle>
          <a:p>
            <a:pPr lvl="0"/>
            <a:r>
              <a:rPr lang="en-US" dirty="0" smtClean="0"/>
              <a:t>Click to edit Master text styles</a:t>
            </a:r>
          </a:p>
        </p:txBody>
      </p:sp>
      <p:sp>
        <p:nvSpPr>
          <p:cNvPr id="6" name="Text Placeholder 4"/>
          <p:cNvSpPr>
            <a:spLocks noGrp="1"/>
          </p:cNvSpPr>
          <p:nvPr>
            <p:ph type="body" sz="quarter" idx="12"/>
          </p:nvPr>
        </p:nvSpPr>
        <p:spPr>
          <a:xfrm>
            <a:off x="285750" y="5276850"/>
            <a:ext cx="8569325" cy="546100"/>
          </a:xfrm>
        </p:spPr>
        <p:txBody>
          <a:bodyPr tIns="0" anchor="b"/>
          <a:lstStyle>
            <a:lvl1pPr>
              <a:spcBef>
                <a:spcPts val="0"/>
              </a:spcBef>
              <a:defRPr sz="700"/>
            </a:lvl1pPr>
            <a:lvl2pPr>
              <a:defRPr sz="700"/>
            </a:lvl2pPr>
            <a:lvl3pPr>
              <a:defRPr sz="700"/>
            </a:lvl3pPr>
            <a:lvl4pPr>
              <a:defRPr sz="700"/>
            </a:lvl4pPr>
            <a:lvl5pPr>
              <a:defRPr sz="700"/>
            </a:lvl5pPr>
          </a:lstStyle>
          <a:p>
            <a:pPr lvl="0"/>
            <a:r>
              <a:rPr lang="en-US" dirty="0" smtClean="0"/>
              <a:t>Click to edit Master text styles</a:t>
            </a:r>
          </a:p>
        </p:txBody>
      </p:sp>
    </p:spTree>
    <p:extLst>
      <p:ext uri="{BB962C8B-B14F-4D97-AF65-F5344CB8AC3E}">
        <p14:creationId xmlns:p14="http://schemas.microsoft.com/office/powerpoint/2010/main" val="684394491"/>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916524"/>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031839"/>
            <a:ext cx="4029075" cy="4916524"/>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 name="Text Placeholder 4"/>
          <p:cNvSpPr>
            <a:spLocks noGrp="1"/>
          </p:cNvSpPr>
          <p:nvPr>
            <p:ph type="body" sz="quarter" idx="13"/>
          </p:nvPr>
        </p:nvSpPr>
        <p:spPr>
          <a:xfrm>
            <a:off x="285750" y="5276850"/>
            <a:ext cx="8569325" cy="546100"/>
          </a:xfrm>
        </p:spPr>
        <p:txBody>
          <a:bodyPr tIns="0" anchor="b"/>
          <a:lstStyle>
            <a:lvl1pPr>
              <a:spcBef>
                <a:spcPts val="0"/>
              </a:spcBef>
              <a:defRPr sz="700"/>
            </a:lvl1pPr>
            <a:lvl2pPr>
              <a:defRPr sz="700"/>
            </a:lvl2pPr>
            <a:lvl3pPr>
              <a:defRPr sz="700"/>
            </a:lvl3pPr>
            <a:lvl4pPr>
              <a:defRPr sz="700"/>
            </a:lvl4pPr>
            <a:lvl5pPr>
              <a:defRPr sz="700"/>
            </a:lvl5pPr>
          </a:lstStyle>
          <a:p>
            <a:pPr lvl="0"/>
            <a:r>
              <a:rPr lang="en-US" dirty="0" smtClean="0"/>
              <a:t>Click to edit Master text styles</a:t>
            </a:r>
          </a:p>
        </p:txBody>
      </p:sp>
    </p:spTree>
    <p:extLst>
      <p:ext uri="{BB962C8B-B14F-4D97-AF65-F5344CB8AC3E}">
        <p14:creationId xmlns:p14="http://schemas.microsoft.com/office/powerpoint/2010/main" val="1350027135"/>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008843"/>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p:nvPr>
        </p:nvSpPr>
        <p:spPr>
          <a:xfrm>
            <a:off x="2494192"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3841453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6696132"/>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4" name="Text Placeholder 4"/>
          <p:cNvSpPr>
            <a:spLocks noGrp="1"/>
          </p:cNvSpPr>
          <p:nvPr>
            <p:ph type="body" sz="quarter" idx="12"/>
          </p:nvPr>
        </p:nvSpPr>
        <p:spPr>
          <a:xfrm>
            <a:off x="285750" y="5276850"/>
            <a:ext cx="8569325" cy="546100"/>
          </a:xfrm>
        </p:spPr>
        <p:txBody>
          <a:bodyPr tIns="0" anchor="b"/>
          <a:lstStyle>
            <a:lvl1pPr>
              <a:spcBef>
                <a:spcPts val="0"/>
              </a:spcBef>
              <a:defRPr sz="700"/>
            </a:lvl1pPr>
            <a:lvl2pPr>
              <a:defRPr sz="700"/>
            </a:lvl2pPr>
            <a:lvl3pPr>
              <a:defRPr sz="700"/>
            </a:lvl3pPr>
            <a:lvl4pPr>
              <a:defRPr sz="700"/>
            </a:lvl4pPr>
            <a:lvl5pPr>
              <a:defRPr sz="700"/>
            </a:lvl5pPr>
          </a:lstStyle>
          <a:p>
            <a:pPr lvl="0"/>
            <a:r>
              <a:rPr lang="en-US" dirty="0" smtClean="0"/>
              <a:t>Click to edit Master text styles</a:t>
            </a:r>
          </a:p>
        </p:txBody>
      </p:sp>
    </p:spTree>
    <p:extLst>
      <p:ext uri="{BB962C8B-B14F-4D97-AF65-F5344CB8AC3E}">
        <p14:creationId xmlns:p14="http://schemas.microsoft.com/office/powerpoint/2010/main" val="394038909"/>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035461"/>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12"/>
          </p:nvPr>
        </p:nvSpPr>
        <p:spPr>
          <a:xfrm>
            <a:off x="285750" y="5276850"/>
            <a:ext cx="8569325" cy="546100"/>
          </a:xfrm>
        </p:spPr>
        <p:txBody>
          <a:bodyPr tIns="0" anchor="b"/>
          <a:lstStyle>
            <a:lvl1pPr>
              <a:spcBef>
                <a:spcPts val="0"/>
              </a:spcBef>
              <a:defRPr sz="700"/>
            </a:lvl1pPr>
            <a:lvl2pPr>
              <a:defRPr sz="700"/>
            </a:lvl2pPr>
            <a:lvl3pPr>
              <a:defRPr sz="700"/>
            </a:lvl3pPr>
            <a:lvl4pPr>
              <a:defRPr sz="700"/>
            </a:lvl4pPr>
            <a:lvl5pPr>
              <a:defRPr sz="700"/>
            </a:lvl5pPr>
          </a:lstStyle>
          <a:p>
            <a:pPr lvl="0"/>
            <a:r>
              <a:rPr lang="en-US" dirty="0" smtClean="0"/>
              <a:t>Click to edit Master text styles</a:t>
            </a:r>
          </a:p>
        </p:txBody>
      </p:sp>
    </p:spTree>
    <p:extLst>
      <p:ext uri="{BB962C8B-B14F-4D97-AF65-F5344CB8AC3E}">
        <p14:creationId xmlns:p14="http://schemas.microsoft.com/office/powerpoint/2010/main" val="3721581381"/>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8" name="Text Placeholder 9"/>
          <p:cNvSpPr>
            <a:spLocks noGrp="1"/>
          </p:cNvSpPr>
          <p:nvPr>
            <p:ph type="body" sz="quarter" idx="15"/>
          </p:nvPr>
        </p:nvSpPr>
        <p:spPr>
          <a:xfrm>
            <a:off x="285750" y="1031840"/>
            <a:ext cx="8569324" cy="552412"/>
          </a:xfrm>
        </p:spPr>
        <p:txBody>
          <a:bodyPr/>
          <a:lstStyle>
            <a:lvl1pPr>
              <a:defRPr sz="1100" b="1"/>
            </a:lvl1pPr>
          </a:lstStyle>
          <a:p>
            <a:pPr lvl="0"/>
            <a:r>
              <a:rPr lang="en-US" dirty="0" smtClean="0"/>
              <a:t>Click to edit Master text styles</a:t>
            </a:r>
          </a:p>
        </p:txBody>
      </p:sp>
      <p:sp>
        <p:nvSpPr>
          <p:cNvPr id="6" name="Text Placeholder 4"/>
          <p:cNvSpPr>
            <a:spLocks noGrp="1"/>
          </p:cNvSpPr>
          <p:nvPr>
            <p:ph type="body" sz="quarter" idx="12"/>
          </p:nvPr>
        </p:nvSpPr>
        <p:spPr>
          <a:xfrm>
            <a:off x="285750" y="5276850"/>
            <a:ext cx="8569325" cy="546100"/>
          </a:xfrm>
        </p:spPr>
        <p:txBody>
          <a:bodyPr tIns="0" anchor="b"/>
          <a:lstStyle>
            <a:lvl1pPr>
              <a:spcBef>
                <a:spcPts val="0"/>
              </a:spcBef>
              <a:defRPr sz="700"/>
            </a:lvl1pPr>
            <a:lvl2pPr>
              <a:defRPr sz="700"/>
            </a:lvl2pPr>
            <a:lvl3pPr>
              <a:defRPr sz="700"/>
            </a:lvl3pPr>
            <a:lvl4pPr>
              <a:defRPr sz="700"/>
            </a:lvl4pPr>
            <a:lvl5pPr>
              <a:defRPr sz="700"/>
            </a:lvl5pPr>
          </a:lstStyle>
          <a:p>
            <a:pPr lvl="0"/>
            <a:r>
              <a:rPr lang="en-US" dirty="0" smtClean="0"/>
              <a:t>Click to edit Master text styles</a:t>
            </a:r>
          </a:p>
        </p:txBody>
      </p:sp>
    </p:spTree>
    <p:extLst>
      <p:ext uri="{BB962C8B-B14F-4D97-AF65-F5344CB8AC3E}">
        <p14:creationId xmlns:p14="http://schemas.microsoft.com/office/powerpoint/2010/main" val="2277346637"/>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916524"/>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031839"/>
            <a:ext cx="4029075" cy="4916524"/>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 name="Text Placeholder 4"/>
          <p:cNvSpPr>
            <a:spLocks noGrp="1"/>
          </p:cNvSpPr>
          <p:nvPr>
            <p:ph type="body" sz="quarter" idx="13"/>
          </p:nvPr>
        </p:nvSpPr>
        <p:spPr>
          <a:xfrm>
            <a:off x="285750" y="5276850"/>
            <a:ext cx="8569325" cy="546100"/>
          </a:xfrm>
        </p:spPr>
        <p:txBody>
          <a:bodyPr tIns="0" anchor="b"/>
          <a:lstStyle>
            <a:lvl1pPr>
              <a:spcBef>
                <a:spcPts val="0"/>
              </a:spcBef>
              <a:defRPr sz="700"/>
            </a:lvl1pPr>
            <a:lvl2pPr>
              <a:defRPr sz="700"/>
            </a:lvl2pPr>
            <a:lvl3pPr>
              <a:defRPr sz="700"/>
            </a:lvl3pPr>
            <a:lvl4pPr>
              <a:defRPr sz="700"/>
            </a:lvl4pPr>
            <a:lvl5pPr>
              <a:defRPr sz="700"/>
            </a:lvl5pPr>
          </a:lstStyle>
          <a:p>
            <a:pPr lvl="0"/>
            <a:r>
              <a:rPr lang="en-US" dirty="0" smtClean="0"/>
              <a:t>Click to edit Master text styles</a:t>
            </a:r>
          </a:p>
        </p:txBody>
      </p:sp>
    </p:spTree>
    <p:extLst>
      <p:ext uri="{BB962C8B-B14F-4D97-AF65-F5344CB8AC3E}">
        <p14:creationId xmlns:p14="http://schemas.microsoft.com/office/powerpoint/2010/main" val="1414033092"/>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008843"/>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p:nvPr>
        </p:nvSpPr>
        <p:spPr>
          <a:xfrm>
            <a:off x="2494192"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4291442212"/>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4" name="Text Placeholder 4"/>
          <p:cNvSpPr>
            <a:spLocks noGrp="1"/>
          </p:cNvSpPr>
          <p:nvPr>
            <p:ph type="body" sz="quarter" idx="12"/>
          </p:nvPr>
        </p:nvSpPr>
        <p:spPr>
          <a:xfrm>
            <a:off x="285750" y="5276850"/>
            <a:ext cx="8569325" cy="546100"/>
          </a:xfrm>
        </p:spPr>
        <p:txBody>
          <a:bodyPr tIns="0" anchor="b"/>
          <a:lstStyle>
            <a:lvl1pPr>
              <a:spcBef>
                <a:spcPts val="0"/>
              </a:spcBef>
              <a:defRPr sz="700"/>
            </a:lvl1pPr>
            <a:lvl2pPr>
              <a:defRPr sz="700"/>
            </a:lvl2pPr>
            <a:lvl3pPr>
              <a:defRPr sz="700"/>
            </a:lvl3pPr>
            <a:lvl4pPr>
              <a:defRPr sz="700"/>
            </a:lvl4pPr>
            <a:lvl5pPr>
              <a:defRPr sz="700"/>
            </a:lvl5pPr>
          </a:lstStyle>
          <a:p>
            <a:pPr lvl="0"/>
            <a:r>
              <a:rPr lang="en-US" dirty="0" smtClean="0"/>
              <a:t>Click to edit Master text styles</a:t>
            </a:r>
          </a:p>
        </p:txBody>
      </p:sp>
    </p:spTree>
    <p:extLst>
      <p:ext uri="{BB962C8B-B14F-4D97-AF65-F5344CB8AC3E}">
        <p14:creationId xmlns:p14="http://schemas.microsoft.com/office/powerpoint/2010/main" val="3768903762"/>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035461"/>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12"/>
          </p:nvPr>
        </p:nvSpPr>
        <p:spPr>
          <a:xfrm>
            <a:off x="285750" y="5276850"/>
            <a:ext cx="8569325" cy="546100"/>
          </a:xfrm>
        </p:spPr>
        <p:txBody>
          <a:bodyPr tIns="0" anchor="b"/>
          <a:lstStyle>
            <a:lvl1pPr>
              <a:spcBef>
                <a:spcPts val="0"/>
              </a:spcBef>
              <a:defRPr sz="700"/>
            </a:lvl1pPr>
            <a:lvl2pPr>
              <a:defRPr sz="700"/>
            </a:lvl2pPr>
            <a:lvl3pPr>
              <a:defRPr sz="700"/>
            </a:lvl3pPr>
            <a:lvl4pPr>
              <a:defRPr sz="700"/>
            </a:lvl4pPr>
            <a:lvl5pPr>
              <a:defRPr sz="700"/>
            </a:lvl5pPr>
          </a:lstStyle>
          <a:p>
            <a:pPr lvl="0"/>
            <a:r>
              <a:rPr lang="en-US" dirty="0" smtClean="0"/>
              <a:t>Click to edit Master text styles</a:t>
            </a:r>
          </a:p>
        </p:txBody>
      </p:sp>
    </p:spTree>
    <p:extLst>
      <p:ext uri="{BB962C8B-B14F-4D97-AF65-F5344CB8AC3E}">
        <p14:creationId xmlns:p14="http://schemas.microsoft.com/office/powerpoint/2010/main" val="241224361"/>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8" name="Text Placeholder 9"/>
          <p:cNvSpPr>
            <a:spLocks noGrp="1"/>
          </p:cNvSpPr>
          <p:nvPr>
            <p:ph type="body" sz="quarter" idx="15"/>
          </p:nvPr>
        </p:nvSpPr>
        <p:spPr>
          <a:xfrm>
            <a:off x="285750" y="1031840"/>
            <a:ext cx="8569324" cy="552412"/>
          </a:xfrm>
        </p:spPr>
        <p:txBody>
          <a:bodyPr/>
          <a:lstStyle>
            <a:lvl1pPr>
              <a:defRPr sz="1100" b="1"/>
            </a:lvl1pPr>
          </a:lstStyle>
          <a:p>
            <a:pPr lvl="0"/>
            <a:r>
              <a:rPr lang="en-US" dirty="0" smtClean="0"/>
              <a:t>Click to edit Master text styles</a:t>
            </a:r>
          </a:p>
        </p:txBody>
      </p:sp>
      <p:sp>
        <p:nvSpPr>
          <p:cNvPr id="6" name="Text Placeholder 4"/>
          <p:cNvSpPr>
            <a:spLocks noGrp="1"/>
          </p:cNvSpPr>
          <p:nvPr>
            <p:ph type="body" sz="quarter" idx="12"/>
          </p:nvPr>
        </p:nvSpPr>
        <p:spPr>
          <a:xfrm>
            <a:off x="285750" y="5276850"/>
            <a:ext cx="8569325" cy="546100"/>
          </a:xfrm>
        </p:spPr>
        <p:txBody>
          <a:bodyPr tIns="0" anchor="b"/>
          <a:lstStyle>
            <a:lvl1pPr>
              <a:spcBef>
                <a:spcPts val="0"/>
              </a:spcBef>
              <a:defRPr sz="700"/>
            </a:lvl1pPr>
            <a:lvl2pPr>
              <a:defRPr sz="700"/>
            </a:lvl2pPr>
            <a:lvl3pPr>
              <a:defRPr sz="700"/>
            </a:lvl3pPr>
            <a:lvl4pPr>
              <a:defRPr sz="700"/>
            </a:lvl4pPr>
            <a:lvl5pPr>
              <a:defRPr sz="700"/>
            </a:lvl5pPr>
          </a:lstStyle>
          <a:p>
            <a:pPr lvl="0"/>
            <a:r>
              <a:rPr lang="en-US" dirty="0" smtClean="0"/>
              <a:t>Click to edit Master text styles</a:t>
            </a:r>
          </a:p>
        </p:txBody>
      </p:sp>
    </p:spTree>
    <p:extLst>
      <p:ext uri="{BB962C8B-B14F-4D97-AF65-F5344CB8AC3E}">
        <p14:creationId xmlns:p14="http://schemas.microsoft.com/office/powerpoint/2010/main" val="2549020922"/>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916524"/>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031839"/>
            <a:ext cx="4029075" cy="4916524"/>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 name="Text Placeholder 4"/>
          <p:cNvSpPr>
            <a:spLocks noGrp="1"/>
          </p:cNvSpPr>
          <p:nvPr>
            <p:ph type="body" sz="quarter" idx="13"/>
          </p:nvPr>
        </p:nvSpPr>
        <p:spPr>
          <a:xfrm>
            <a:off x="285750" y="5276850"/>
            <a:ext cx="8569325" cy="546100"/>
          </a:xfrm>
        </p:spPr>
        <p:txBody>
          <a:bodyPr tIns="0" anchor="b"/>
          <a:lstStyle>
            <a:lvl1pPr>
              <a:spcBef>
                <a:spcPts val="0"/>
              </a:spcBef>
              <a:defRPr sz="700"/>
            </a:lvl1pPr>
            <a:lvl2pPr>
              <a:defRPr sz="700"/>
            </a:lvl2pPr>
            <a:lvl3pPr>
              <a:defRPr sz="700"/>
            </a:lvl3pPr>
            <a:lvl4pPr>
              <a:defRPr sz="700"/>
            </a:lvl4pPr>
            <a:lvl5pPr>
              <a:defRPr sz="700"/>
            </a:lvl5pPr>
          </a:lstStyle>
          <a:p>
            <a:pPr lvl="0"/>
            <a:r>
              <a:rPr lang="en-US" dirty="0" smtClean="0"/>
              <a:t>Click to edit Master text styles</a:t>
            </a:r>
          </a:p>
        </p:txBody>
      </p:sp>
    </p:spTree>
    <p:extLst>
      <p:ext uri="{BB962C8B-B14F-4D97-AF65-F5344CB8AC3E}">
        <p14:creationId xmlns:p14="http://schemas.microsoft.com/office/powerpoint/2010/main" val="1374437554"/>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008843"/>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p:nvPr>
        </p:nvSpPr>
        <p:spPr>
          <a:xfrm>
            <a:off x="2494192"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937979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pter (A)">
    <p:spTree>
      <p:nvGrpSpPr>
        <p:cNvPr id="1" name=""/>
        <p:cNvGrpSpPr/>
        <p:nvPr/>
      </p:nvGrpSpPr>
      <p:grpSpPr>
        <a:xfrm>
          <a:off x="0" y="0"/>
          <a:ext cx="0" cy="0"/>
          <a:chOff x="0" y="0"/>
          <a:chExt cx="0" cy="0"/>
        </a:xfrm>
      </p:grpSpPr>
      <p:pic>
        <p:nvPicPr>
          <p:cNvPr id="5" name="Picture 4"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2743200" y="0"/>
            <a:ext cx="6400800" cy="588806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010932"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1809195223"/>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4" name="Text Placeholder 4"/>
          <p:cNvSpPr>
            <a:spLocks noGrp="1"/>
          </p:cNvSpPr>
          <p:nvPr>
            <p:ph type="body" sz="quarter" idx="12"/>
          </p:nvPr>
        </p:nvSpPr>
        <p:spPr>
          <a:xfrm>
            <a:off x="285750" y="5276850"/>
            <a:ext cx="8569325" cy="546100"/>
          </a:xfrm>
        </p:spPr>
        <p:txBody>
          <a:bodyPr tIns="0" anchor="b"/>
          <a:lstStyle>
            <a:lvl1pPr>
              <a:spcBef>
                <a:spcPts val="0"/>
              </a:spcBef>
              <a:defRPr sz="700"/>
            </a:lvl1pPr>
            <a:lvl2pPr>
              <a:defRPr sz="700"/>
            </a:lvl2pPr>
            <a:lvl3pPr>
              <a:defRPr sz="700"/>
            </a:lvl3pPr>
            <a:lvl4pPr>
              <a:defRPr sz="700"/>
            </a:lvl4pPr>
            <a:lvl5pPr>
              <a:defRPr sz="700"/>
            </a:lvl5pPr>
          </a:lstStyle>
          <a:p>
            <a:pPr lvl="0"/>
            <a:r>
              <a:rPr lang="en-US" dirty="0" smtClean="0"/>
              <a:t>Click to edit Master text styles</a:t>
            </a:r>
          </a:p>
        </p:txBody>
      </p:sp>
    </p:spTree>
    <p:extLst>
      <p:ext uri="{BB962C8B-B14F-4D97-AF65-F5344CB8AC3E}">
        <p14:creationId xmlns:p14="http://schemas.microsoft.com/office/powerpoint/2010/main" val="41534917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pter (B)">
    <p:spTree>
      <p:nvGrpSpPr>
        <p:cNvPr id="1" name=""/>
        <p:cNvGrpSpPr/>
        <p:nvPr/>
      </p:nvGrpSpPr>
      <p:grpSpPr>
        <a:xfrm>
          <a:off x="0" y="0"/>
          <a:ext cx="0" cy="0"/>
          <a:chOff x="0" y="0"/>
          <a:chExt cx="0" cy="0"/>
        </a:xfrm>
      </p:grpSpPr>
      <p:pic>
        <p:nvPicPr>
          <p:cNvPr id="5" name="Picture 2" descr="C:\Users\AndrewA\Desktop\Email ATT\RGB_MASTER_A0_landscape_02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9570" r="40312" b="-1"/>
          <a:stretch/>
        </p:blipFill>
        <p:spPr bwMode="auto">
          <a:xfrm>
            <a:off x="2400301" y="0"/>
            <a:ext cx="6743700" cy="5628237"/>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024580"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40382904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pter (C)">
    <p:spTree>
      <p:nvGrpSpPr>
        <p:cNvPr id="1" name=""/>
        <p:cNvGrpSpPr/>
        <p:nvPr/>
      </p:nvGrpSpPr>
      <p:grpSpPr>
        <a:xfrm>
          <a:off x="0" y="0"/>
          <a:ext cx="0" cy="0"/>
          <a:chOff x="0" y="0"/>
          <a:chExt cx="0" cy="0"/>
        </a:xfrm>
      </p:grpSpPr>
      <p:pic>
        <p:nvPicPr>
          <p:cNvPr id="5" name="Picture 2" descr="C:\Users\AndrewA\Desktop\Email ATT\RGB_MASTER_A0_longlandscap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610" r="19388" b="9440"/>
          <a:stretch/>
        </p:blipFill>
        <p:spPr bwMode="auto">
          <a:xfrm>
            <a:off x="877888" y="0"/>
            <a:ext cx="8266112" cy="5508486"/>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399" y="2851200"/>
            <a:ext cx="4287601"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25907364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pter (D)">
    <p:spTree>
      <p:nvGrpSpPr>
        <p:cNvPr id="1" name=""/>
        <p:cNvGrpSpPr/>
        <p:nvPr/>
      </p:nvGrpSpPr>
      <p:grpSpPr>
        <a:xfrm>
          <a:off x="0" y="0"/>
          <a:ext cx="0" cy="0"/>
          <a:chOff x="0" y="0"/>
          <a:chExt cx="0" cy="0"/>
        </a:xfrm>
      </p:grpSpPr>
      <p:pic>
        <p:nvPicPr>
          <p:cNvPr id="5" name="Picture 2" descr="C:\Users\AndrewA\Desktop\Email ATT\RGB_MASTER_A0_portrait_01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447" t="13578" r="9952" b="3640"/>
          <a:stretch/>
        </p:blipFill>
        <p:spPr bwMode="auto">
          <a:xfrm>
            <a:off x="4449548" y="1"/>
            <a:ext cx="4694452" cy="581684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611434"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39954011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pter (E)">
    <p:spTree>
      <p:nvGrpSpPr>
        <p:cNvPr id="1" name=""/>
        <p:cNvGrpSpPr/>
        <p:nvPr/>
      </p:nvGrpSpPr>
      <p:grpSpPr>
        <a:xfrm>
          <a:off x="0" y="0"/>
          <a:ext cx="0" cy="0"/>
          <a:chOff x="0" y="0"/>
          <a:chExt cx="0" cy="0"/>
        </a:xfrm>
      </p:grpSpPr>
      <p:pic>
        <p:nvPicPr>
          <p:cNvPr id="5" name="Picture 2" descr="C:\Users\AndrewA\Desktop\Email ATT\RGB_MASTER_A0_portrait_02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2509" r="19239" b="3525"/>
          <a:stretch/>
        </p:blipFill>
        <p:spPr bwMode="auto">
          <a:xfrm>
            <a:off x="4710159" y="0"/>
            <a:ext cx="4433841" cy="574357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795726"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7477101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pter (F)">
    <p:spTree>
      <p:nvGrpSpPr>
        <p:cNvPr id="1" name=""/>
        <p:cNvGrpSpPr/>
        <p:nvPr/>
      </p:nvGrpSpPr>
      <p:grpSpPr>
        <a:xfrm>
          <a:off x="0" y="0"/>
          <a:ext cx="0" cy="0"/>
          <a:chOff x="0" y="0"/>
          <a:chExt cx="0" cy="0"/>
        </a:xfrm>
      </p:grpSpPr>
      <p:pic>
        <p:nvPicPr>
          <p:cNvPr id="5" name="Picture 2" descr="C:\Users\AndrewA\Desktop\Email ATT\RGB_MASTER_A0_portrait_03_stra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5926" r="21766" b="3545"/>
          <a:stretch/>
        </p:blipFill>
        <p:spPr bwMode="auto">
          <a:xfrm>
            <a:off x="4343401" y="0"/>
            <a:ext cx="4514850" cy="5756972"/>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795726"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2610649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E)">
    <p:spTree>
      <p:nvGrpSpPr>
        <p:cNvPr id="1" name=""/>
        <p:cNvGrpSpPr/>
        <p:nvPr/>
      </p:nvGrpSpPr>
      <p:grpSpPr>
        <a:xfrm>
          <a:off x="0" y="0"/>
          <a:ext cx="0" cy="0"/>
          <a:chOff x="0" y="0"/>
          <a:chExt cx="0" cy="0"/>
        </a:xfrm>
      </p:grpSpPr>
      <p:pic>
        <p:nvPicPr>
          <p:cNvPr id="4" name="Picture 2" descr="C:\Users\AndrewA\Desktop\Email ATT\RGB_MASTER_A0_portrait_02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2509" r="19239" b="3525"/>
          <a:stretch/>
        </p:blipFill>
        <p:spPr bwMode="auto">
          <a:xfrm>
            <a:off x="4710159" y="0"/>
            <a:ext cx="4433841" cy="574357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5367549" cy="1284971"/>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19092235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hapter (G)">
    <p:spTree>
      <p:nvGrpSpPr>
        <p:cNvPr id="1" name=""/>
        <p:cNvGrpSpPr/>
        <p:nvPr/>
      </p:nvGrpSpPr>
      <p:grpSpPr>
        <a:xfrm>
          <a:off x="0" y="0"/>
          <a:ext cx="0" cy="0"/>
          <a:chOff x="0" y="0"/>
          <a:chExt cx="0" cy="0"/>
        </a:xfrm>
      </p:grpSpPr>
      <p:pic>
        <p:nvPicPr>
          <p:cNvPr id="5" name="Picture 2" descr="C:\Users\AndrewA\Desktop\Email ATT\RGB_MASTER_A0_squar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85" t="2596" r="19349" b="898"/>
          <a:stretch/>
        </p:blipFill>
        <p:spPr bwMode="auto">
          <a:xfrm>
            <a:off x="3286912" y="0"/>
            <a:ext cx="5857087" cy="578167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399" y="2851200"/>
            <a:ext cx="4287601"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24555275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hapter with Image">
    <p:spTree>
      <p:nvGrpSpPr>
        <p:cNvPr id="1" name=""/>
        <p:cNvGrpSpPr/>
        <p:nvPr/>
      </p:nvGrpSpPr>
      <p:grpSpPr>
        <a:xfrm>
          <a:off x="0" y="0"/>
          <a:ext cx="0" cy="0"/>
          <a:chOff x="0" y="0"/>
          <a:chExt cx="0" cy="0"/>
        </a:xfrm>
      </p:grpSpPr>
      <p:sp>
        <p:nvSpPr>
          <p:cNvPr id="7" name="Picture Placeholder 6"/>
          <p:cNvSpPr>
            <a:spLocks noGrp="1"/>
          </p:cNvSpPr>
          <p:nvPr>
            <p:ph type="pic" sz="quarter" idx="19"/>
          </p:nvPr>
        </p:nvSpPr>
        <p:spPr>
          <a:xfrm>
            <a:off x="4572000" y="276225"/>
            <a:ext cx="4283074" cy="5294313"/>
          </a:xfrm>
          <a:prstGeom prst="rect">
            <a:avLst/>
          </a:prstGeom>
        </p:spPr>
        <p:txBody>
          <a:bodyPr>
            <a:noAutofit/>
          </a:bodyPr>
          <a:lstStyle/>
          <a:p>
            <a:endParaRPr lang="en-AU" dirty="0"/>
          </a:p>
        </p:txBody>
      </p:sp>
      <p:sp>
        <p:nvSpPr>
          <p:cNvPr id="6" name="Text Placeholder 4"/>
          <p:cNvSpPr>
            <a:spLocks noGrp="1"/>
          </p:cNvSpPr>
          <p:nvPr>
            <p:ph type="body" sz="quarter" idx="2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399" y="2851200"/>
            <a:ext cx="4287601"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9223992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pter (White)">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1266610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hapter (Grey)">
    <p:bg>
      <p:bgPr>
        <a:solidFill>
          <a:srgbClr val="333333"/>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bg1"/>
                </a:solidFill>
              </a:defRPr>
            </a:lvl1pPr>
          </a:lstStyle>
          <a:p>
            <a:pPr lvl="0"/>
            <a:r>
              <a:rPr lang="en-US" dirty="0" smtClean="0"/>
              <a:t>2</a:t>
            </a:r>
            <a:endParaRPr lang="en-GB" dirty="0"/>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6757629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No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pic>
        <p:nvPicPr>
          <p:cNvPr id="5" name="Picture 2" descr="C:\Users\AndrewA\Desktop\TNS_logo_rg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6610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Tree>
    <p:extLst>
      <p:ext uri="{BB962C8B-B14F-4D97-AF65-F5344CB8AC3E}">
        <p14:creationId xmlns:p14="http://schemas.microsoft.com/office/powerpoint/2010/main" val="25084237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906999"/>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1450043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90700"/>
            <a:ext cx="8569325" cy="4148138"/>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ext Placeholder 9"/>
          <p:cNvSpPr>
            <a:spLocks noGrp="1"/>
          </p:cNvSpPr>
          <p:nvPr>
            <p:ph type="body" sz="quarter" idx="15"/>
          </p:nvPr>
        </p:nvSpPr>
        <p:spPr>
          <a:xfrm>
            <a:off x="285750" y="1031839"/>
            <a:ext cx="8569324" cy="758861"/>
          </a:xfrm>
        </p:spPr>
        <p:txBody>
          <a:bodyPr/>
          <a:lstStyle>
            <a:lvl1pPr>
              <a:defRPr b="1"/>
            </a:lvl1pPr>
          </a:lstStyle>
          <a:p>
            <a:pPr lvl="0"/>
            <a:r>
              <a:rPr lang="en-US" dirty="0" smtClean="0"/>
              <a:t>Click to edit Master text styles</a:t>
            </a:r>
          </a:p>
        </p:txBody>
      </p:sp>
    </p:spTree>
    <p:extLst>
      <p:ext uri="{BB962C8B-B14F-4D97-AF65-F5344CB8AC3E}">
        <p14:creationId xmlns:p14="http://schemas.microsoft.com/office/powerpoint/2010/main" val="215857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916524"/>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031839"/>
            <a:ext cx="4029075" cy="4916524"/>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2173750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x2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790699"/>
            <a:ext cx="4030663" cy="4157663"/>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790699"/>
            <a:ext cx="4029075" cy="4157663"/>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49" y="1031839"/>
            <a:ext cx="4030663" cy="758861"/>
          </a:xfrm>
        </p:spPr>
        <p:txBody>
          <a:bodyPr/>
          <a:lstStyle>
            <a:lvl1pPr>
              <a:defRPr sz="1600" b="1"/>
            </a:lvl1pPr>
          </a:lstStyle>
          <a:p>
            <a:pPr lvl="0"/>
            <a:r>
              <a:rPr lang="en-US" dirty="0" smtClean="0"/>
              <a:t>Click to edit Master text styles</a:t>
            </a:r>
          </a:p>
        </p:txBody>
      </p:sp>
      <p:sp>
        <p:nvSpPr>
          <p:cNvPr id="11" name="Text Placeholder 9"/>
          <p:cNvSpPr>
            <a:spLocks noGrp="1"/>
          </p:cNvSpPr>
          <p:nvPr>
            <p:ph type="body" sz="quarter" idx="16"/>
          </p:nvPr>
        </p:nvSpPr>
        <p:spPr>
          <a:xfrm>
            <a:off x="4826000" y="1031839"/>
            <a:ext cx="4029074" cy="758861"/>
          </a:xfrm>
        </p:spPr>
        <p:txBody>
          <a:bodyPr lIns="0"/>
          <a:lstStyle>
            <a:lvl1pPr>
              <a:defRPr sz="1600" b="1"/>
            </a:lvl1pPr>
          </a:lstStyle>
          <a:p>
            <a:pPr lvl="0"/>
            <a:r>
              <a:rPr lang="en-US" dirty="0" smtClean="0"/>
              <a:t>Click to edit Master text styles</a:t>
            </a:r>
          </a:p>
        </p:txBody>
      </p:sp>
    </p:spTree>
    <p:extLst>
      <p:ext uri="{BB962C8B-B14F-4D97-AF65-F5344CB8AC3E}">
        <p14:creationId xmlns:p14="http://schemas.microsoft.com/office/powerpoint/2010/main" val="118006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F)">
    <p:spTree>
      <p:nvGrpSpPr>
        <p:cNvPr id="1" name=""/>
        <p:cNvGrpSpPr/>
        <p:nvPr/>
      </p:nvGrpSpPr>
      <p:grpSpPr>
        <a:xfrm>
          <a:off x="0" y="0"/>
          <a:ext cx="0" cy="0"/>
          <a:chOff x="0" y="0"/>
          <a:chExt cx="0" cy="0"/>
        </a:xfrm>
      </p:grpSpPr>
      <p:pic>
        <p:nvPicPr>
          <p:cNvPr id="4" name="Picture 2" descr="C:\Users\AndrewA\Desktop\Email ATT\RGB_MASTER_A0_portrait_03_stra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5926" r="21766" b="3545"/>
          <a:stretch/>
        </p:blipFill>
        <p:spPr bwMode="auto">
          <a:xfrm>
            <a:off x="4343401" y="0"/>
            <a:ext cx="4514850" cy="575697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5376603" cy="1284971"/>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42795047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x3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033230"/>
            <a:ext cx="2664000" cy="4916524"/>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191075" y="1036005"/>
            <a:ext cx="2664000" cy="4912358"/>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2664000" cy="4916524"/>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5708800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x3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788564"/>
            <a:ext cx="2664000" cy="416118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191075" y="1790699"/>
            <a:ext cx="2664000" cy="4157663"/>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7173"/>
            <a:ext cx="2664000" cy="4161189"/>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50" y="1031839"/>
            <a:ext cx="2664000" cy="758861"/>
          </a:xfrm>
        </p:spPr>
        <p:txBody>
          <a:bodyPr/>
          <a:lstStyle>
            <a:lvl1pPr>
              <a:defRPr sz="1600" b="1"/>
            </a:lvl1pPr>
          </a:lstStyle>
          <a:p>
            <a:pPr lvl="0"/>
            <a:r>
              <a:rPr lang="en-US" dirty="0" smtClean="0"/>
              <a:t>Click to edit Master text styles</a:t>
            </a:r>
          </a:p>
        </p:txBody>
      </p:sp>
      <p:sp>
        <p:nvSpPr>
          <p:cNvPr id="11" name="Text Placeholder 9"/>
          <p:cNvSpPr>
            <a:spLocks noGrp="1"/>
          </p:cNvSpPr>
          <p:nvPr>
            <p:ph type="body" sz="quarter" idx="20"/>
          </p:nvPr>
        </p:nvSpPr>
        <p:spPr>
          <a:xfrm>
            <a:off x="3238256" y="1031839"/>
            <a:ext cx="2664000" cy="758861"/>
          </a:xfrm>
        </p:spPr>
        <p:txBody>
          <a:bodyPr lIns="0"/>
          <a:lstStyle>
            <a:lvl1pPr>
              <a:defRPr sz="1600" b="1"/>
            </a:lvl1pPr>
          </a:lstStyle>
          <a:p>
            <a:pPr lvl="0"/>
            <a:r>
              <a:rPr lang="en-US" dirty="0" smtClean="0"/>
              <a:t>Click to edit Master text styles</a:t>
            </a:r>
          </a:p>
        </p:txBody>
      </p:sp>
      <p:sp>
        <p:nvSpPr>
          <p:cNvPr id="13" name="Text Placeholder 9"/>
          <p:cNvSpPr>
            <a:spLocks noGrp="1"/>
          </p:cNvSpPr>
          <p:nvPr>
            <p:ph type="body" sz="quarter" idx="21"/>
          </p:nvPr>
        </p:nvSpPr>
        <p:spPr>
          <a:xfrm>
            <a:off x="6190761" y="1039459"/>
            <a:ext cx="2664000" cy="758861"/>
          </a:xfrm>
        </p:spPr>
        <p:txBody>
          <a:bodyPr lIns="0"/>
          <a:lstStyle>
            <a:lvl1pPr>
              <a:defRPr sz="1600" b="1"/>
            </a:lvl1pPr>
          </a:lstStyle>
          <a:p>
            <a:pPr lvl="0"/>
            <a:r>
              <a:rPr lang="en-US" dirty="0" smtClean="0"/>
              <a:t>Click to edit Master text styles</a:t>
            </a:r>
          </a:p>
        </p:txBody>
      </p:sp>
    </p:spTree>
    <p:extLst>
      <p:ext uri="{BB962C8B-B14F-4D97-AF65-F5344CB8AC3E}">
        <p14:creationId xmlns:p14="http://schemas.microsoft.com/office/powerpoint/2010/main" val="39948553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008843"/>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p:nvPr>
        </p:nvSpPr>
        <p:spPr>
          <a:xfrm>
            <a:off x="2494192"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0253670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x4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494192"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9307"/>
            <a:ext cx="1944000" cy="4158819"/>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50" y="1033975"/>
            <a:ext cx="1944000" cy="758861"/>
          </a:xfrm>
        </p:spPr>
        <p:txBody>
          <a:bodyPr/>
          <a:lstStyle>
            <a:lvl1pPr>
              <a:defRPr sz="1600" b="1"/>
            </a:lvl1pPr>
          </a:lstStyle>
          <a:p>
            <a:pPr lvl="0"/>
            <a:r>
              <a:rPr lang="en-US" dirty="0" smtClean="0"/>
              <a:t>Click to edit</a:t>
            </a:r>
          </a:p>
        </p:txBody>
      </p:sp>
      <p:sp>
        <p:nvSpPr>
          <p:cNvPr id="11" name="Text Placeholder 9"/>
          <p:cNvSpPr>
            <a:spLocks noGrp="1"/>
          </p:cNvSpPr>
          <p:nvPr>
            <p:ph type="body" sz="quarter" idx="20"/>
          </p:nvPr>
        </p:nvSpPr>
        <p:spPr>
          <a:xfrm>
            <a:off x="2494087" y="1033975"/>
            <a:ext cx="1944000" cy="758861"/>
          </a:xfrm>
        </p:spPr>
        <p:txBody>
          <a:bodyPr lIns="0"/>
          <a:lstStyle>
            <a:lvl1pPr>
              <a:defRPr sz="1600" b="1"/>
            </a:lvl1pPr>
          </a:lstStyle>
          <a:p>
            <a:pPr lvl="0"/>
            <a:r>
              <a:rPr lang="en-US" dirty="0" smtClean="0"/>
              <a:t>Click to edit</a:t>
            </a:r>
          </a:p>
        </p:txBody>
      </p:sp>
      <p:sp>
        <p:nvSpPr>
          <p:cNvPr id="13" name="Text Placeholder 9"/>
          <p:cNvSpPr>
            <a:spLocks noGrp="1"/>
          </p:cNvSpPr>
          <p:nvPr>
            <p:ph type="body" sz="quarter" idx="21"/>
          </p:nvPr>
        </p:nvSpPr>
        <p:spPr>
          <a:xfrm>
            <a:off x="6910761" y="1039459"/>
            <a:ext cx="1944000" cy="758861"/>
          </a:xfrm>
        </p:spPr>
        <p:txBody>
          <a:bodyPr lIns="0"/>
          <a:lstStyle>
            <a:lvl1pPr>
              <a:defRPr sz="1600" b="1"/>
            </a:lvl1pPr>
          </a:lstStyle>
          <a:p>
            <a:pPr lvl="0"/>
            <a:r>
              <a:rPr lang="en-US" dirty="0" smtClean="0"/>
              <a:t>Click to edit</a:t>
            </a:r>
          </a:p>
        </p:txBody>
      </p:sp>
      <p:sp>
        <p:nvSpPr>
          <p:cNvPr id="14" name="Content Placeholder 6"/>
          <p:cNvSpPr>
            <a:spLocks noGrp="1"/>
          </p:cNvSpPr>
          <p:nvPr>
            <p:ph sz="quarter" idx="22"/>
          </p:nvPr>
        </p:nvSpPr>
        <p:spPr>
          <a:xfrm>
            <a:off x="4702634"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5" name="Text Placeholder 9"/>
          <p:cNvSpPr>
            <a:spLocks noGrp="1"/>
          </p:cNvSpPr>
          <p:nvPr>
            <p:ph type="body" sz="quarter" idx="23"/>
          </p:nvPr>
        </p:nvSpPr>
        <p:spPr>
          <a:xfrm>
            <a:off x="4702424" y="1039459"/>
            <a:ext cx="1944000" cy="758861"/>
          </a:xfrm>
        </p:spPr>
        <p:txBody>
          <a:bodyPr lIns="0"/>
          <a:lstStyle>
            <a:lvl1pPr>
              <a:defRPr sz="1600" b="1"/>
            </a:lvl1pPr>
          </a:lstStyle>
          <a:p>
            <a:pPr lvl="0"/>
            <a:r>
              <a:rPr lang="en-US" dirty="0" smtClean="0"/>
              <a:t>Click to edit</a:t>
            </a:r>
          </a:p>
        </p:txBody>
      </p:sp>
    </p:spTree>
    <p:extLst>
      <p:ext uri="{BB962C8B-B14F-4D97-AF65-F5344CB8AC3E}">
        <p14:creationId xmlns:p14="http://schemas.microsoft.com/office/powerpoint/2010/main" val="3141880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Movie -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6" name="Media Placeholder 4"/>
          <p:cNvSpPr>
            <a:spLocks noGrp="1"/>
          </p:cNvSpPr>
          <p:nvPr>
            <p:ph type="media" sz="quarter" idx="11" hasCustomPrompt="1"/>
          </p:nvPr>
        </p:nvSpPr>
        <p:spPr>
          <a:xfrm>
            <a:off x="285750" y="1285875"/>
            <a:ext cx="8569325" cy="4284663"/>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42830679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Movie - Full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5" name="Media Placeholder 4"/>
          <p:cNvSpPr>
            <a:spLocks noGrp="1"/>
          </p:cNvSpPr>
          <p:nvPr>
            <p:ph type="media" sz="quarter" idx="11" hasCustomPrompt="1"/>
          </p:nvPr>
        </p:nvSpPr>
        <p:spPr>
          <a:xfrm>
            <a:off x="0" y="0"/>
            <a:ext cx="9144000" cy="6858000"/>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27106330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Tree>
    <p:extLst>
      <p:ext uri="{BB962C8B-B14F-4D97-AF65-F5344CB8AC3E}">
        <p14:creationId xmlns:p14="http://schemas.microsoft.com/office/powerpoint/2010/main" val="36219360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906999"/>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1450043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90700"/>
            <a:ext cx="8569325" cy="4148138"/>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ext Placeholder 9"/>
          <p:cNvSpPr>
            <a:spLocks noGrp="1"/>
          </p:cNvSpPr>
          <p:nvPr>
            <p:ph type="body" sz="quarter" idx="15"/>
          </p:nvPr>
        </p:nvSpPr>
        <p:spPr>
          <a:xfrm>
            <a:off x="285750" y="1031839"/>
            <a:ext cx="8569324" cy="758861"/>
          </a:xfrm>
        </p:spPr>
        <p:txBody>
          <a:bodyPr/>
          <a:lstStyle>
            <a:lvl1pPr>
              <a:defRPr b="1"/>
            </a:lvl1pPr>
          </a:lstStyle>
          <a:p>
            <a:pPr lvl="0"/>
            <a:r>
              <a:rPr lang="en-US" dirty="0" smtClean="0"/>
              <a:t>Click to edit Master text styles</a:t>
            </a:r>
          </a:p>
        </p:txBody>
      </p:sp>
    </p:spTree>
    <p:extLst>
      <p:ext uri="{BB962C8B-B14F-4D97-AF65-F5344CB8AC3E}">
        <p14:creationId xmlns:p14="http://schemas.microsoft.com/office/powerpoint/2010/main" val="215857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916524"/>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031839"/>
            <a:ext cx="4029075" cy="4916524"/>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217375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G)">
    <p:spTree>
      <p:nvGrpSpPr>
        <p:cNvPr id="1" name=""/>
        <p:cNvGrpSpPr/>
        <p:nvPr/>
      </p:nvGrpSpPr>
      <p:grpSpPr>
        <a:xfrm>
          <a:off x="0" y="0"/>
          <a:ext cx="0" cy="0"/>
          <a:chOff x="0" y="0"/>
          <a:chExt cx="0" cy="0"/>
        </a:xfrm>
      </p:grpSpPr>
      <p:pic>
        <p:nvPicPr>
          <p:cNvPr id="4" name="Picture 2" descr="C:\Users\AndrewA\Desktop\Email ATT\RGB_MASTER_A0_squar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85" t="2596" r="19349" b="898"/>
          <a:stretch/>
        </p:blipFill>
        <p:spPr bwMode="auto">
          <a:xfrm>
            <a:off x="3286912" y="0"/>
            <a:ext cx="5857087" cy="578167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5611993" cy="1284971"/>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13098929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x2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790699"/>
            <a:ext cx="4030663" cy="4157663"/>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790699"/>
            <a:ext cx="4029075" cy="4157663"/>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49" y="1031839"/>
            <a:ext cx="4030663" cy="758861"/>
          </a:xfrm>
        </p:spPr>
        <p:txBody>
          <a:bodyPr/>
          <a:lstStyle>
            <a:lvl1pPr>
              <a:defRPr sz="1600" b="1"/>
            </a:lvl1pPr>
          </a:lstStyle>
          <a:p>
            <a:pPr lvl="0"/>
            <a:r>
              <a:rPr lang="en-US" dirty="0" smtClean="0"/>
              <a:t>Click to edit Master text styles</a:t>
            </a:r>
          </a:p>
        </p:txBody>
      </p:sp>
      <p:sp>
        <p:nvSpPr>
          <p:cNvPr id="11" name="Text Placeholder 9"/>
          <p:cNvSpPr>
            <a:spLocks noGrp="1"/>
          </p:cNvSpPr>
          <p:nvPr>
            <p:ph type="body" sz="quarter" idx="16"/>
          </p:nvPr>
        </p:nvSpPr>
        <p:spPr>
          <a:xfrm>
            <a:off x="4826000" y="1031839"/>
            <a:ext cx="4029074" cy="758861"/>
          </a:xfrm>
        </p:spPr>
        <p:txBody>
          <a:bodyPr lIns="0"/>
          <a:lstStyle>
            <a:lvl1pPr>
              <a:defRPr sz="1600" b="1"/>
            </a:lvl1pPr>
          </a:lstStyle>
          <a:p>
            <a:pPr lvl="0"/>
            <a:r>
              <a:rPr lang="en-US" dirty="0" smtClean="0"/>
              <a:t>Click to edit Master text styles</a:t>
            </a:r>
          </a:p>
        </p:txBody>
      </p:sp>
    </p:spTree>
    <p:extLst>
      <p:ext uri="{BB962C8B-B14F-4D97-AF65-F5344CB8AC3E}">
        <p14:creationId xmlns:p14="http://schemas.microsoft.com/office/powerpoint/2010/main" val="1180061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x3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033230"/>
            <a:ext cx="2664000" cy="4916524"/>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191075" y="1036005"/>
            <a:ext cx="2664000" cy="4912358"/>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2664000" cy="4916524"/>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5708800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x3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788564"/>
            <a:ext cx="2664000" cy="416118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191075" y="1790699"/>
            <a:ext cx="2664000" cy="4157663"/>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7173"/>
            <a:ext cx="2664000" cy="4161189"/>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50" y="1031839"/>
            <a:ext cx="2664000" cy="758861"/>
          </a:xfrm>
        </p:spPr>
        <p:txBody>
          <a:bodyPr/>
          <a:lstStyle>
            <a:lvl1pPr>
              <a:defRPr sz="1600" b="1"/>
            </a:lvl1pPr>
          </a:lstStyle>
          <a:p>
            <a:pPr lvl="0"/>
            <a:r>
              <a:rPr lang="en-US" dirty="0" smtClean="0"/>
              <a:t>Click to edit Master text styles</a:t>
            </a:r>
          </a:p>
        </p:txBody>
      </p:sp>
      <p:sp>
        <p:nvSpPr>
          <p:cNvPr id="11" name="Text Placeholder 9"/>
          <p:cNvSpPr>
            <a:spLocks noGrp="1"/>
          </p:cNvSpPr>
          <p:nvPr>
            <p:ph type="body" sz="quarter" idx="20"/>
          </p:nvPr>
        </p:nvSpPr>
        <p:spPr>
          <a:xfrm>
            <a:off x="3238256" y="1031839"/>
            <a:ext cx="2664000" cy="758861"/>
          </a:xfrm>
        </p:spPr>
        <p:txBody>
          <a:bodyPr lIns="0"/>
          <a:lstStyle>
            <a:lvl1pPr>
              <a:defRPr sz="1600" b="1"/>
            </a:lvl1pPr>
          </a:lstStyle>
          <a:p>
            <a:pPr lvl="0"/>
            <a:r>
              <a:rPr lang="en-US" dirty="0" smtClean="0"/>
              <a:t>Click to edit Master text styles</a:t>
            </a:r>
          </a:p>
        </p:txBody>
      </p:sp>
      <p:sp>
        <p:nvSpPr>
          <p:cNvPr id="13" name="Text Placeholder 9"/>
          <p:cNvSpPr>
            <a:spLocks noGrp="1"/>
          </p:cNvSpPr>
          <p:nvPr>
            <p:ph type="body" sz="quarter" idx="21"/>
          </p:nvPr>
        </p:nvSpPr>
        <p:spPr>
          <a:xfrm>
            <a:off x="6190761" y="1039459"/>
            <a:ext cx="2664000" cy="758861"/>
          </a:xfrm>
        </p:spPr>
        <p:txBody>
          <a:bodyPr lIns="0"/>
          <a:lstStyle>
            <a:lvl1pPr>
              <a:defRPr sz="1600" b="1"/>
            </a:lvl1pPr>
          </a:lstStyle>
          <a:p>
            <a:pPr lvl="0"/>
            <a:r>
              <a:rPr lang="en-US" dirty="0" smtClean="0"/>
              <a:t>Click to edit Master text styles</a:t>
            </a:r>
          </a:p>
        </p:txBody>
      </p:sp>
    </p:spTree>
    <p:extLst>
      <p:ext uri="{BB962C8B-B14F-4D97-AF65-F5344CB8AC3E}">
        <p14:creationId xmlns:p14="http://schemas.microsoft.com/office/powerpoint/2010/main" val="39948553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008843"/>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p:nvPr>
        </p:nvSpPr>
        <p:spPr>
          <a:xfrm>
            <a:off x="2494192"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0253670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x4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494192"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9307"/>
            <a:ext cx="1944000" cy="4158819"/>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50" y="1033975"/>
            <a:ext cx="1944000" cy="758861"/>
          </a:xfrm>
        </p:spPr>
        <p:txBody>
          <a:bodyPr/>
          <a:lstStyle>
            <a:lvl1pPr>
              <a:defRPr sz="1600" b="1"/>
            </a:lvl1pPr>
          </a:lstStyle>
          <a:p>
            <a:pPr lvl="0"/>
            <a:r>
              <a:rPr lang="en-US" dirty="0" smtClean="0"/>
              <a:t>Click to edit</a:t>
            </a:r>
          </a:p>
        </p:txBody>
      </p:sp>
      <p:sp>
        <p:nvSpPr>
          <p:cNvPr id="11" name="Text Placeholder 9"/>
          <p:cNvSpPr>
            <a:spLocks noGrp="1"/>
          </p:cNvSpPr>
          <p:nvPr>
            <p:ph type="body" sz="quarter" idx="20"/>
          </p:nvPr>
        </p:nvSpPr>
        <p:spPr>
          <a:xfrm>
            <a:off x="2494087" y="1033975"/>
            <a:ext cx="1944000" cy="758861"/>
          </a:xfrm>
        </p:spPr>
        <p:txBody>
          <a:bodyPr lIns="0"/>
          <a:lstStyle>
            <a:lvl1pPr>
              <a:defRPr sz="1600" b="1"/>
            </a:lvl1pPr>
          </a:lstStyle>
          <a:p>
            <a:pPr lvl="0"/>
            <a:r>
              <a:rPr lang="en-US" dirty="0" smtClean="0"/>
              <a:t>Click to edit</a:t>
            </a:r>
          </a:p>
        </p:txBody>
      </p:sp>
      <p:sp>
        <p:nvSpPr>
          <p:cNvPr id="13" name="Text Placeholder 9"/>
          <p:cNvSpPr>
            <a:spLocks noGrp="1"/>
          </p:cNvSpPr>
          <p:nvPr>
            <p:ph type="body" sz="quarter" idx="21"/>
          </p:nvPr>
        </p:nvSpPr>
        <p:spPr>
          <a:xfrm>
            <a:off x="6910761" y="1039459"/>
            <a:ext cx="1944000" cy="758861"/>
          </a:xfrm>
        </p:spPr>
        <p:txBody>
          <a:bodyPr lIns="0"/>
          <a:lstStyle>
            <a:lvl1pPr>
              <a:defRPr sz="1600" b="1"/>
            </a:lvl1pPr>
          </a:lstStyle>
          <a:p>
            <a:pPr lvl="0"/>
            <a:r>
              <a:rPr lang="en-US" dirty="0" smtClean="0"/>
              <a:t>Click to edit</a:t>
            </a:r>
          </a:p>
        </p:txBody>
      </p:sp>
      <p:sp>
        <p:nvSpPr>
          <p:cNvPr id="14" name="Content Placeholder 6"/>
          <p:cNvSpPr>
            <a:spLocks noGrp="1"/>
          </p:cNvSpPr>
          <p:nvPr>
            <p:ph sz="quarter" idx="22"/>
          </p:nvPr>
        </p:nvSpPr>
        <p:spPr>
          <a:xfrm>
            <a:off x="4702634"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5" name="Text Placeholder 9"/>
          <p:cNvSpPr>
            <a:spLocks noGrp="1"/>
          </p:cNvSpPr>
          <p:nvPr>
            <p:ph type="body" sz="quarter" idx="23"/>
          </p:nvPr>
        </p:nvSpPr>
        <p:spPr>
          <a:xfrm>
            <a:off x="4702424" y="1039459"/>
            <a:ext cx="1944000" cy="758861"/>
          </a:xfrm>
        </p:spPr>
        <p:txBody>
          <a:bodyPr lIns="0"/>
          <a:lstStyle>
            <a:lvl1pPr>
              <a:defRPr sz="1600" b="1"/>
            </a:lvl1pPr>
          </a:lstStyle>
          <a:p>
            <a:pPr lvl="0"/>
            <a:r>
              <a:rPr lang="en-US" dirty="0" smtClean="0"/>
              <a:t>Click to edit</a:t>
            </a:r>
          </a:p>
        </p:txBody>
      </p:sp>
    </p:spTree>
    <p:extLst>
      <p:ext uri="{BB962C8B-B14F-4D97-AF65-F5344CB8AC3E}">
        <p14:creationId xmlns:p14="http://schemas.microsoft.com/office/powerpoint/2010/main" val="3141880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Movie -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6" name="Media Placeholder 4"/>
          <p:cNvSpPr>
            <a:spLocks noGrp="1"/>
          </p:cNvSpPr>
          <p:nvPr>
            <p:ph type="media" sz="quarter" idx="11" hasCustomPrompt="1"/>
          </p:nvPr>
        </p:nvSpPr>
        <p:spPr>
          <a:xfrm>
            <a:off x="285750" y="1285875"/>
            <a:ext cx="8569325" cy="4284663"/>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42830679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Movie - Full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5" name="Media Placeholder 4"/>
          <p:cNvSpPr>
            <a:spLocks noGrp="1"/>
          </p:cNvSpPr>
          <p:nvPr>
            <p:ph type="media" sz="quarter" idx="11" hasCustomPrompt="1"/>
          </p:nvPr>
        </p:nvSpPr>
        <p:spPr>
          <a:xfrm>
            <a:off x="0" y="0"/>
            <a:ext cx="9144000" cy="6858000"/>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27106330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Tree>
    <p:extLst>
      <p:ext uri="{BB962C8B-B14F-4D97-AF65-F5344CB8AC3E}">
        <p14:creationId xmlns:p14="http://schemas.microsoft.com/office/powerpoint/2010/main" val="36219360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hapter (A)">
    <p:spTree>
      <p:nvGrpSpPr>
        <p:cNvPr id="1" name=""/>
        <p:cNvGrpSpPr/>
        <p:nvPr/>
      </p:nvGrpSpPr>
      <p:grpSpPr>
        <a:xfrm>
          <a:off x="0" y="0"/>
          <a:ext cx="0" cy="0"/>
          <a:chOff x="0" y="0"/>
          <a:chExt cx="0" cy="0"/>
        </a:xfrm>
      </p:grpSpPr>
      <p:pic>
        <p:nvPicPr>
          <p:cNvPr id="5" name="Picture 4"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2743200" y="0"/>
            <a:ext cx="6400800" cy="588806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010932"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18091952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hapter (B)">
    <p:spTree>
      <p:nvGrpSpPr>
        <p:cNvPr id="1" name=""/>
        <p:cNvGrpSpPr/>
        <p:nvPr/>
      </p:nvGrpSpPr>
      <p:grpSpPr>
        <a:xfrm>
          <a:off x="0" y="0"/>
          <a:ext cx="0" cy="0"/>
          <a:chOff x="0" y="0"/>
          <a:chExt cx="0" cy="0"/>
        </a:xfrm>
      </p:grpSpPr>
      <p:pic>
        <p:nvPicPr>
          <p:cNvPr id="5" name="Picture 2" descr="C:\Users\AndrewA\Desktop\Email ATT\RGB_MASTER_A0_landscape_02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9570" r="40312" b="-1"/>
          <a:stretch/>
        </p:blipFill>
        <p:spPr bwMode="auto">
          <a:xfrm>
            <a:off x="2400301" y="0"/>
            <a:ext cx="6743700" cy="5628237"/>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024580"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4038290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6" name="Picture Placeholder 6"/>
          <p:cNvSpPr>
            <a:spLocks noGrp="1"/>
          </p:cNvSpPr>
          <p:nvPr>
            <p:ph type="pic" sz="quarter" idx="19"/>
          </p:nvPr>
        </p:nvSpPr>
        <p:spPr>
          <a:xfrm>
            <a:off x="285750" y="1285875"/>
            <a:ext cx="8569325" cy="4537075"/>
          </a:xfrm>
          <a:prstGeom prst="rect">
            <a:avLst/>
          </a:prstGeom>
        </p:spPr>
        <p:txBody>
          <a:bodyPr>
            <a:noAutofit/>
          </a:bodyPr>
          <a:lstStyle/>
          <a:p>
            <a:r>
              <a:rPr lang="en-US" smtClean="0"/>
              <a:t>Click icon to add picture</a:t>
            </a:r>
            <a:endParaRPr lang="en-AU" dirty="0"/>
          </a:p>
        </p:txBody>
      </p:sp>
      <p:sp>
        <p:nvSpPr>
          <p:cNvPr id="4" name="Title 3"/>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28777250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hapter (C)">
    <p:spTree>
      <p:nvGrpSpPr>
        <p:cNvPr id="1" name=""/>
        <p:cNvGrpSpPr/>
        <p:nvPr/>
      </p:nvGrpSpPr>
      <p:grpSpPr>
        <a:xfrm>
          <a:off x="0" y="0"/>
          <a:ext cx="0" cy="0"/>
          <a:chOff x="0" y="0"/>
          <a:chExt cx="0" cy="0"/>
        </a:xfrm>
      </p:grpSpPr>
      <p:pic>
        <p:nvPicPr>
          <p:cNvPr id="5" name="Picture 2" descr="C:\Users\AndrewA\Desktop\Email ATT\RGB_MASTER_A0_longlandscap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610" r="19388" b="9440"/>
          <a:stretch/>
        </p:blipFill>
        <p:spPr bwMode="auto">
          <a:xfrm>
            <a:off x="877888" y="0"/>
            <a:ext cx="8266112" cy="5508486"/>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399" y="2851200"/>
            <a:ext cx="4287601"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25907364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hapter (D)">
    <p:spTree>
      <p:nvGrpSpPr>
        <p:cNvPr id="1" name=""/>
        <p:cNvGrpSpPr/>
        <p:nvPr/>
      </p:nvGrpSpPr>
      <p:grpSpPr>
        <a:xfrm>
          <a:off x="0" y="0"/>
          <a:ext cx="0" cy="0"/>
          <a:chOff x="0" y="0"/>
          <a:chExt cx="0" cy="0"/>
        </a:xfrm>
      </p:grpSpPr>
      <p:pic>
        <p:nvPicPr>
          <p:cNvPr id="5" name="Picture 2" descr="C:\Users\AndrewA\Desktop\Email ATT\RGB_MASTER_A0_portrait_01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447" t="13578" r="9952" b="3640"/>
          <a:stretch/>
        </p:blipFill>
        <p:spPr bwMode="auto">
          <a:xfrm>
            <a:off x="4449548" y="1"/>
            <a:ext cx="4694452" cy="581684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611434"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39954011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hapter (E)">
    <p:spTree>
      <p:nvGrpSpPr>
        <p:cNvPr id="1" name=""/>
        <p:cNvGrpSpPr/>
        <p:nvPr/>
      </p:nvGrpSpPr>
      <p:grpSpPr>
        <a:xfrm>
          <a:off x="0" y="0"/>
          <a:ext cx="0" cy="0"/>
          <a:chOff x="0" y="0"/>
          <a:chExt cx="0" cy="0"/>
        </a:xfrm>
      </p:grpSpPr>
      <p:pic>
        <p:nvPicPr>
          <p:cNvPr id="5" name="Picture 2" descr="C:\Users\AndrewA\Desktop\Email ATT\RGB_MASTER_A0_portrait_02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2509" r="19239" b="3525"/>
          <a:stretch/>
        </p:blipFill>
        <p:spPr bwMode="auto">
          <a:xfrm>
            <a:off x="4710159" y="0"/>
            <a:ext cx="4433841" cy="574357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795726"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74771016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hapter (F)">
    <p:spTree>
      <p:nvGrpSpPr>
        <p:cNvPr id="1" name=""/>
        <p:cNvGrpSpPr/>
        <p:nvPr/>
      </p:nvGrpSpPr>
      <p:grpSpPr>
        <a:xfrm>
          <a:off x="0" y="0"/>
          <a:ext cx="0" cy="0"/>
          <a:chOff x="0" y="0"/>
          <a:chExt cx="0" cy="0"/>
        </a:xfrm>
      </p:grpSpPr>
      <p:pic>
        <p:nvPicPr>
          <p:cNvPr id="5" name="Picture 2" descr="C:\Users\AndrewA\Desktop\Email ATT\RGB_MASTER_A0_portrait_03_stra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5926" r="21766" b="3545"/>
          <a:stretch/>
        </p:blipFill>
        <p:spPr bwMode="auto">
          <a:xfrm>
            <a:off x="4343401" y="0"/>
            <a:ext cx="4514850" cy="5756972"/>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795726"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26106499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hapter (G)">
    <p:spTree>
      <p:nvGrpSpPr>
        <p:cNvPr id="1" name=""/>
        <p:cNvGrpSpPr/>
        <p:nvPr/>
      </p:nvGrpSpPr>
      <p:grpSpPr>
        <a:xfrm>
          <a:off x="0" y="0"/>
          <a:ext cx="0" cy="0"/>
          <a:chOff x="0" y="0"/>
          <a:chExt cx="0" cy="0"/>
        </a:xfrm>
      </p:grpSpPr>
      <p:pic>
        <p:nvPicPr>
          <p:cNvPr id="5" name="Picture 2" descr="C:\Users\AndrewA\Desktop\Email ATT\RGB_MASTER_A0_squar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85" t="2596" r="19349" b="898"/>
          <a:stretch/>
        </p:blipFill>
        <p:spPr bwMode="auto">
          <a:xfrm>
            <a:off x="3286912" y="0"/>
            <a:ext cx="5857087" cy="578167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399" y="2851200"/>
            <a:ext cx="4287601"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24555275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hapter with Image">
    <p:spTree>
      <p:nvGrpSpPr>
        <p:cNvPr id="1" name=""/>
        <p:cNvGrpSpPr/>
        <p:nvPr/>
      </p:nvGrpSpPr>
      <p:grpSpPr>
        <a:xfrm>
          <a:off x="0" y="0"/>
          <a:ext cx="0" cy="0"/>
          <a:chOff x="0" y="0"/>
          <a:chExt cx="0" cy="0"/>
        </a:xfrm>
      </p:grpSpPr>
      <p:sp>
        <p:nvSpPr>
          <p:cNvPr id="7" name="Picture Placeholder 6"/>
          <p:cNvSpPr>
            <a:spLocks noGrp="1"/>
          </p:cNvSpPr>
          <p:nvPr>
            <p:ph type="pic" sz="quarter" idx="19"/>
          </p:nvPr>
        </p:nvSpPr>
        <p:spPr>
          <a:xfrm>
            <a:off x="4572000" y="276225"/>
            <a:ext cx="4283074" cy="5294313"/>
          </a:xfrm>
          <a:prstGeom prst="rect">
            <a:avLst/>
          </a:prstGeom>
        </p:spPr>
        <p:txBody>
          <a:bodyPr>
            <a:noAutofit/>
          </a:bodyPr>
          <a:lstStyle/>
          <a:p>
            <a:endParaRPr lang="en-AU" dirty="0"/>
          </a:p>
        </p:txBody>
      </p:sp>
      <p:sp>
        <p:nvSpPr>
          <p:cNvPr id="6" name="Text Placeholder 4"/>
          <p:cNvSpPr>
            <a:spLocks noGrp="1"/>
          </p:cNvSpPr>
          <p:nvPr>
            <p:ph type="body" sz="quarter" idx="2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399" y="2851200"/>
            <a:ext cx="4287601"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9223992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hapter (White)">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12666100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Chapter (Grey)">
    <p:bg>
      <p:bgPr>
        <a:solidFill>
          <a:srgbClr val="333333"/>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bg1"/>
                </a:solidFill>
              </a:defRPr>
            </a:lvl1pPr>
          </a:lstStyle>
          <a:p>
            <a:pPr lvl="0"/>
            <a:r>
              <a:rPr lang="en-US" dirty="0" smtClean="0"/>
              <a:t>2</a:t>
            </a:r>
            <a:endParaRPr lang="en-GB" dirty="0"/>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6757629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No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pic>
        <p:nvPicPr>
          <p:cNvPr id="5" name="Picture 2" descr="C:\Users\AndrewA\Desktop\TNS_logo_rg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66109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906999"/>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145004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A)">
    <p:spTree>
      <p:nvGrpSpPr>
        <p:cNvPr id="1" name=""/>
        <p:cNvGrpSpPr/>
        <p:nvPr/>
      </p:nvGrpSpPr>
      <p:grpSpPr>
        <a:xfrm>
          <a:off x="0" y="0"/>
          <a:ext cx="0" cy="0"/>
          <a:chOff x="0" y="0"/>
          <a:chExt cx="0" cy="0"/>
        </a:xfrm>
      </p:grpSpPr>
      <p:pic>
        <p:nvPicPr>
          <p:cNvPr id="5" name="Picture 4"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2743200" y="0"/>
            <a:ext cx="6400800" cy="588806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010932"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18091952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90700"/>
            <a:ext cx="8569325" cy="4148138"/>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ext Placeholder 9"/>
          <p:cNvSpPr>
            <a:spLocks noGrp="1"/>
          </p:cNvSpPr>
          <p:nvPr>
            <p:ph type="body" sz="quarter" idx="15"/>
          </p:nvPr>
        </p:nvSpPr>
        <p:spPr>
          <a:xfrm>
            <a:off x="285750" y="1031839"/>
            <a:ext cx="8569324" cy="758861"/>
          </a:xfrm>
        </p:spPr>
        <p:txBody>
          <a:bodyPr/>
          <a:lstStyle>
            <a:lvl1pPr>
              <a:defRPr b="1"/>
            </a:lvl1pPr>
          </a:lstStyle>
          <a:p>
            <a:pPr lvl="0"/>
            <a:r>
              <a:rPr lang="en-US" dirty="0" smtClean="0"/>
              <a:t>Click to edit Master text styles</a:t>
            </a:r>
          </a:p>
        </p:txBody>
      </p:sp>
    </p:spTree>
    <p:extLst>
      <p:ext uri="{BB962C8B-B14F-4D97-AF65-F5344CB8AC3E}">
        <p14:creationId xmlns:p14="http://schemas.microsoft.com/office/powerpoint/2010/main" val="2158575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916524"/>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031839"/>
            <a:ext cx="4029075" cy="4916524"/>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2173750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x2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790699"/>
            <a:ext cx="4030663" cy="4157663"/>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790699"/>
            <a:ext cx="4029075" cy="4157663"/>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49" y="1031839"/>
            <a:ext cx="4030663" cy="758861"/>
          </a:xfrm>
        </p:spPr>
        <p:txBody>
          <a:bodyPr/>
          <a:lstStyle>
            <a:lvl1pPr>
              <a:defRPr sz="1600" b="1"/>
            </a:lvl1pPr>
          </a:lstStyle>
          <a:p>
            <a:pPr lvl="0"/>
            <a:r>
              <a:rPr lang="en-US" dirty="0" smtClean="0"/>
              <a:t>Click to edit Master text styles</a:t>
            </a:r>
          </a:p>
        </p:txBody>
      </p:sp>
      <p:sp>
        <p:nvSpPr>
          <p:cNvPr id="11" name="Text Placeholder 9"/>
          <p:cNvSpPr>
            <a:spLocks noGrp="1"/>
          </p:cNvSpPr>
          <p:nvPr>
            <p:ph type="body" sz="quarter" idx="16"/>
          </p:nvPr>
        </p:nvSpPr>
        <p:spPr>
          <a:xfrm>
            <a:off x="4826000" y="1031839"/>
            <a:ext cx="4029074" cy="758861"/>
          </a:xfrm>
        </p:spPr>
        <p:txBody>
          <a:bodyPr lIns="0"/>
          <a:lstStyle>
            <a:lvl1pPr>
              <a:defRPr sz="1600" b="1"/>
            </a:lvl1pPr>
          </a:lstStyle>
          <a:p>
            <a:pPr lvl="0"/>
            <a:r>
              <a:rPr lang="en-US" dirty="0" smtClean="0"/>
              <a:t>Click to edit Master text styles</a:t>
            </a:r>
          </a:p>
        </p:txBody>
      </p:sp>
    </p:spTree>
    <p:extLst>
      <p:ext uri="{BB962C8B-B14F-4D97-AF65-F5344CB8AC3E}">
        <p14:creationId xmlns:p14="http://schemas.microsoft.com/office/powerpoint/2010/main" val="11800613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x3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033230"/>
            <a:ext cx="2664000" cy="4916524"/>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191075" y="1036005"/>
            <a:ext cx="2664000" cy="4912358"/>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2664000" cy="4916524"/>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57088004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x3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788564"/>
            <a:ext cx="2664000" cy="416118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191075" y="1790699"/>
            <a:ext cx="2664000" cy="4157663"/>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7173"/>
            <a:ext cx="2664000" cy="4161189"/>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50" y="1031839"/>
            <a:ext cx="2664000" cy="758861"/>
          </a:xfrm>
        </p:spPr>
        <p:txBody>
          <a:bodyPr/>
          <a:lstStyle>
            <a:lvl1pPr>
              <a:defRPr sz="1600" b="1"/>
            </a:lvl1pPr>
          </a:lstStyle>
          <a:p>
            <a:pPr lvl="0"/>
            <a:r>
              <a:rPr lang="en-US" dirty="0" smtClean="0"/>
              <a:t>Click to edit Master text styles</a:t>
            </a:r>
          </a:p>
        </p:txBody>
      </p:sp>
      <p:sp>
        <p:nvSpPr>
          <p:cNvPr id="11" name="Text Placeholder 9"/>
          <p:cNvSpPr>
            <a:spLocks noGrp="1"/>
          </p:cNvSpPr>
          <p:nvPr>
            <p:ph type="body" sz="quarter" idx="20"/>
          </p:nvPr>
        </p:nvSpPr>
        <p:spPr>
          <a:xfrm>
            <a:off x="3238256" y="1031839"/>
            <a:ext cx="2664000" cy="758861"/>
          </a:xfrm>
        </p:spPr>
        <p:txBody>
          <a:bodyPr lIns="0"/>
          <a:lstStyle>
            <a:lvl1pPr>
              <a:defRPr sz="1600" b="1"/>
            </a:lvl1pPr>
          </a:lstStyle>
          <a:p>
            <a:pPr lvl="0"/>
            <a:r>
              <a:rPr lang="en-US" dirty="0" smtClean="0"/>
              <a:t>Click to edit Master text styles</a:t>
            </a:r>
          </a:p>
        </p:txBody>
      </p:sp>
      <p:sp>
        <p:nvSpPr>
          <p:cNvPr id="13" name="Text Placeholder 9"/>
          <p:cNvSpPr>
            <a:spLocks noGrp="1"/>
          </p:cNvSpPr>
          <p:nvPr>
            <p:ph type="body" sz="quarter" idx="21"/>
          </p:nvPr>
        </p:nvSpPr>
        <p:spPr>
          <a:xfrm>
            <a:off x="6190761" y="1039459"/>
            <a:ext cx="2664000" cy="758861"/>
          </a:xfrm>
        </p:spPr>
        <p:txBody>
          <a:bodyPr lIns="0"/>
          <a:lstStyle>
            <a:lvl1pPr>
              <a:defRPr sz="1600" b="1"/>
            </a:lvl1pPr>
          </a:lstStyle>
          <a:p>
            <a:pPr lvl="0"/>
            <a:r>
              <a:rPr lang="en-US" dirty="0" smtClean="0"/>
              <a:t>Click to edit Master text styles</a:t>
            </a:r>
          </a:p>
        </p:txBody>
      </p:sp>
    </p:spTree>
    <p:extLst>
      <p:ext uri="{BB962C8B-B14F-4D97-AF65-F5344CB8AC3E}">
        <p14:creationId xmlns:p14="http://schemas.microsoft.com/office/powerpoint/2010/main" val="399485533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008843"/>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p:nvPr>
        </p:nvSpPr>
        <p:spPr>
          <a:xfrm>
            <a:off x="2494192"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0253670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x4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494192"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9307"/>
            <a:ext cx="1944000" cy="4158819"/>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50" y="1033975"/>
            <a:ext cx="1944000" cy="758861"/>
          </a:xfrm>
        </p:spPr>
        <p:txBody>
          <a:bodyPr/>
          <a:lstStyle>
            <a:lvl1pPr>
              <a:defRPr sz="1600" b="1"/>
            </a:lvl1pPr>
          </a:lstStyle>
          <a:p>
            <a:pPr lvl="0"/>
            <a:r>
              <a:rPr lang="en-US" dirty="0" smtClean="0"/>
              <a:t>Click to edit</a:t>
            </a:r>
          </a:p>
        </p:txBody>
      </p:sp>
      <p:sp>
        <p:nvSpPr>
          <p:cNvPr id="11" name="Text Placeholder 9"/>
          <p:cNvSpPr>
            <a:spLocks noGrp="1"/>
          </p:cNvSpPr>
          <p:nvPr>
            <p:ph type="body" sz="quarter" idx="20"/>
          </p:nvPr>
        </p:nvSpPr>
        <p:spPr>
          <a:xfrm>
            <a:off x="2494087" y="1033975"/>
            <a:ext cx="1944000" cy="758861"/>
          </a:xfrm>
        </p:spPr>
        <p:txBody>
          <a:bodyPr lIns="0"/>
          <a:lstStyle>
            <a:lvl1pPr>
              <a:defRPr sz="1600" b="1"/>
            </a:lvl1pPr>
          </a:lstStyle>
          <a:p>
            <a:pPr lvl="0"/>
            <a:r>
              <a:rPr lang="en-US" dirty="0" smtClean="0"/>
              <a:t>Click to edit</a:t>
            </a:r>
          </a:p>
        </p:txBody>
      </p:sp>
      <p:sp>
        <p:nvSpPr>
          <p:cNvPr id="13" name="Text Placeholder 9"/>
          <p:cNvSpPr>
            <a:spLocks noGrp="1"/>
          </p:cNvSpPr>
          <p:nvPr>
            <p:ph type="body" sz="quarter" idx="21"/>
          </p:nvPr>
        </p:nvSpPr>
        <p:spPr>
          <a:xfrm>
            <a:off x="6910761" y="1039459"/>
            <a:ext cx="1944000" cy="758861"/>
          </a:xfrm>
        </p:spPr>
        <p:txBody>
          <a:bodyPr lIns="0"/>
          <a:lstStyle>
            <a:lvl1pPr>
              <a:defRPr sz="1600" b="1"/>
            </a:lvl1pPr>
          </a:lstStyle>
          <a:p>
            <a:pPr lvl="0"/>
            <a:r>
              <a:rPr lang="en-US" dirty="0" smtClean="0"/>
              <a:t>Click to edit</a:t>
            </a:r>
          </a:p>
        </p:txBody>
      </p:sp>
      <p:sp>
        <p:nvSpPr>
          <p:cNvPr id="14" name="Content Placeholder 6"/>
          <p:cNvSpPr>
            <a:spLocks noGrp="1"/>
          </p:cNvSpPr>
          <p:nvPr>
            <p:ph sz="quarter" idx="22"/>
          </p:nvPr>
        </p:nvSpPr>
        <p:spPr>
          <a:xfrm>
            <a:off x="4702634"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5" name="Text Placeholder 9"/>
          <p:cNvSpPr>
            <a:spLocks noGrp="1"/>
          </p:cNvSpPr>
          <p:nvPr>
            <p:ph type="body" sz="quarter" idx="23"/>
          </p:nvPr>
        </p:nvSpPr>
        <p:spPr>
          <a:xfrm>
            <a:off x="4702424" y="1039459"/>
            <a:ext cx="1944000" cy="758861"/>
          </a:xfrm>
        </p:spPr>
        <p:txBody>
          <a:bodyPr lIns="0"/>
          <a:lstStyle>
            <a:lvl1pPr>
              <a:defRPr sz="1600" b="1"/>
            </a:lvl1pPr>
          </a:lstStyle>
          <a:p>
            <a:pPr lvl="0"/>
            <a:r>
              <a:rPr lang="en-US" dirty="0" smtClean="0"/>
              <a:t>Click to edit</a:t>
            </a:r>
          </a:p>
        </p:txBody>
      </p:sp>
    </p:spTree>
    <p:extLst>
      <p:ext uri="{BB962C8B-B14F-4D97-AF65-F5344CB8AC3E}">
        <p14:creationId xmlns:p14="http://schemas.microsoft.com/office/powerpoint/2010/main" val="3141880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Movie -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6" name="Media Placeholder 4"/>
          <p:cNvSpPr>
            <a:spLocks noGrp="1"/>
          </p:cNvSpPr>
          <p:nvPr>
            <p:ph type="media" sz="quarter" idx="11" hasCustomPrompt="1"/>
          </p:nvPr>
        </p:nvSpPr>
        <p:spPr>
          <a:xfrm>
            <a:off x="285750" y="1285875"/>
            <a:ext cx="8569325" cy="4284663"/>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42830679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Movie - Full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5" name="Media Placeholder 4"/>
          <p:cNvSpPr>
            <a:spLocks noGrp="1"/>
          </p:cNvSpPr>
          <p:nvPr>
            <p:ph type="media" sz="quarter" idx="11" hasCustomPrompt="1"/>
          </p:nvPr>
        </p:nvSpPr>
        <p:spPr>
          <a:xfrm>
            <a:off x="0" y="0"/>
            <a:ext cx="9144000" cy="6858000"/>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27106330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Tree>
    <p:extLst>
      <p:ext uri="{BB962C8B-B14F-4D97-AF65-F5344CB8AC3E}">
        <p14:creationId xmlns:p14="http://schemas.microsoft.com/office/powerpoint/2010/main" val="3621936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4.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tags" Target="../tags/tag6.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ags" Target="../tags/tag46.xml"/><Relationship Id="rId18"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10.xml"/><Relationship Id="rId17" Type="http://schemas.openxmlformats.org/officeDocument/2006/relationships/tags" Target="../tags/tag50.xml"/><Relationship Id="rId2" Type="http://schemas.openxmlformats.org/officeDocument/2006/relationships/slideLayout" Target="../slideLayouts/slideLayout79.xml"/><Relationship Id="rId16" Type="http://schemas.openxmlformats.org/officeDocument/2006/relationships/tags" Target="../tags/tag49.xml"/><Relationship Id="rId20" Type="http://schemas.openxmlformats.org/officeDocument/2006/relationships/image" Target="../media/image3.jpe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tags" Target="../tags/tag48.xml"/><Relationship Id="rId10" Type="http://schemas.openxmlformats.org/officeDocument/2006/relationships/slideLayout" Target="../slideLayouts/slideLayout87.xml"/><Relationship Id="rId19" Type="http://schemas.openxmlformats.org/officeDocument/2006/relationships/image" Target="../media/image2.png"/><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ags" Target="../tags/tag4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ags" Target="../tags/tag51.xml"/><Relationship Id="rId18"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11.xml"/><Relationship Id="rId17" Type="http://schemas.openxmlformats.org/officeDocument/2006/relationships/tags" Target="../tags/tag55.xml"/><Relationship Id="rId2" Type="http://schemas.openxmlformats.org/officeDocument/2006/relationships/slideLayout" Target="../slideLayouts/slideLayout90.xml"/><Relationship Id="rId16" Type="http://schemas.openxmlformats.org/officeDocument/2006/relationships/tags" Target="../tags/tag54.xml"/><Relationship Id="rId20" Type="http://schemas.openxmlformats.org/officeDocument/2006/relationships/image" Target="../media/image3.jpe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tags" Target="../tags/tag53.xml"/><Relationship Id="rId10" Type="http://schemas.openxmlformats.org/officeDocument/2006/relationships/slideLayout" Target="../slideLayouts/slideLayout98.xml"/><Relationship Id="rId19" Type="http://schemas.openxmlformats.org/officeDocument/2006/relationships/image" Target="../media/image2.png"/><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tags" Target="../tags/tag5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tags" Target="../tags/tag56.xml"/><Relationship Id="rId18"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2.xml"/><Relationship Id="rId17" Type="http://schemas.openxmlformats.org/officeDocument/2006/relationships/tags" Target="../tags/tag60.xml"/><Relationship Id="rId2" Type="http://schemas.openxmlformats.org/officeDocument/2006/relationships/slideLayout" Target="../slideLayouts/slideLayout101.xml"/><Relationship Id="rId16" Type="http://schemas.openxmlformats.org/officeDocument/2006/relationships/tags" Target="../tags/tag59.xml"/><Relationship Id="rId20" Type="http://schemas.openxmlformats.org/officeDocument/2006/relationships/image" Target="../media/image3.jpe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tags" Target="../tags/tag58.xml"/><Relationship Id="rId10" Type="http://schemas.openxmlformats.org/officeDocument/2006/relationships/slideLayout" Target="../slideLayouts/slideLayout109.xml"/><Relationship Id="rId19" Type="http://schemas.openxmlformats.org/officeDocument/2006/relationships/image" Target="../media/image2.png"/><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tags" Target="../tags/tag5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tags" Target="../tags/tag61.xml"/><Relationship Id="rId18"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3.xml"/><Relationship Id="rId17" Type="http://schemas.openxmlformats.org/officeDocument/2006/relationships/tags" Target="../tags/tag65.xml"/><Relationship Id="rId2" Type="http://schemas.openxmlformats.org/officeDocument/2006/relationships/slideLayout" Target="../slideLayouts/slideLayout112.xml"/><Relationship Id="rId16" Type="http://schemas.openxmlformats.org/officeDocument/2006/relationships/tags" Target="../tags/tag64.xml"/><Relationship Id="rId20" Type="http://schemas.openxmlformats.org/officeDocument/2006/relationships/image" Target="../media/image3.jpeg"/><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tags" Target="../tags/tag63.xml"/><Relationship Id="rId10" Type="http://schemas.openxmlformats.org/officeDocument/2006/relationships/slideLayout" Target="../slideLayouts/slideLayout120.xml"/><Relationship Id="rId19" Type="http://schemas.openxmlformats.org/officeDocument/2006/relationships/image" Target="../media/image2.png"/><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tags" Target="../tags/tag6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18" Type="http://schemas.openxmlformats.org/officeDocument/2006/relationships/tags" Target="../tags/tag68.xml"/><Relationship Id="rId3" Type="http://schemas.openxmlformats.org/officeDocument/2006/relationships/slideLayout" Target="../slideLayouts/slideLayout124.xml"/><Relationship Id="rId21" Type="http://schemas.openxmlformats.org/officeDocument/2006/relationships/image" Target="../media/image1.jpeg"/><Relationship Id="rId7" Type="http://schemas.openxmlformats.org/officeDocument/2006/relationships/slideLayout" Target="../slideLayouts/slideLayout128.xml"/><Relationship Id="rId12" Type="http://schemas.openxmlformats.org/officeDocument/2006/relationships/slideLayout" Target="../slideLayouts/slideLayout133.xml"/><Relationship Id="rId17" Type="http://schemas.openxmlformats.org/officeDocument/2006/relationships/tags" Target="../tags/tag67.xml"/><Relationship Id="rId2" Type="http://schemas.openxmlformats.org/officeDocument/2006/relationships/slideLayout" Target="../slideLayouts/slideLayout123.xml"/><Relationship Id="rId16" Type="http://schemas.openxmlformats.org/officeDocument/2006/relationships/tags" Target="../tags/tag66.xml"/><Relationship Id="rId20" Type="http://schemas.openxmlformats.org/officeDocument/2006/relationships/tags" Target="../tags/tag70.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theme" Target="../theme/theme14.xml"/><Relationship Id="rId23" Type="http://schemas.openxmlformats.org/officeDocument/2006/relationships/image" Target="../media/image3.jpeg"/><Relationship Id="rId10" Type="http://schemas.openxmlformats.org/officeDocument/2006/relationships/slideLayout" Target="../slideLayouts/slideLayout131.xml"/><Relationship Id="rId19" Type="http://schemas.openxmlformats.org/officeDocument/2006/relationships/tags" Target="../tags/tag69.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 Id="rId22"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tags" Target="../tags/tag71.xml"/><Relationship Id="rId18" Type="http://schemas.openxmlformats.org/officeDocument/2006/relationships/image" Target="../media/image1.jpe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5.xml"/><Relationship Id="rId17" Type="http://schemas.openxmlformats.org/officeDocument/2006/relationships/tags" Target="../tags/tag75.xml"/><Relationship Id="rId2" Type="http://schemas.openxmlformats.org/officeDocument/2006/relationships/slideLayout" Target="../slideLayouts/slideLayout137.xml"/><Relationship Id="rId16" Type="http://schemas.openxmlformats.org/officeDocument/2006/relationships/tags" Target="../tags/tag74.xml"/><Relationship Id="rId20" Type="http://schemas.openxmlformats.org/officeDocument/2006/relationships/image" Target="../media/image3.jpeg"/><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tags" Target="../tags/tag73.xml"/><Relationship Id="rId10" Type="http://schemas.openxmlformats.org/officeDocument/2006/relationships/slideLayout" Target="../slideLayouts/slideLayout145.xml"/><Relationship Id="rId19" Type="http://schemas.openxmlformats.org/officeDocument/2006/relationships/image" Target="../media/image2.png"/><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tags" Target="../tags/tag7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tags" Target="../tags/tag76.xml"/><Relationship Id="rId18" Type="http://schemas.openxmlformats.org/officeDocument/2006/relationships/image" Target="../media/image1.jpe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6.xml"/><Relationship Id="rId17" Type="http://schemas.openxmlformats.org/officeDocument/2006/relationships/tags" Target="../tags/tag80.xml"/><Relationship Id="rId2" Type="http://schemas.openxmlformats.org/officeDocument/2006/relationships/slideLayout" Target="../slideLayouts/slideLayout148.xml"/><Relationship Id="rId16" Type="http://schemas.openxmlformats.org/officeDocument/2006/relationships/tags" Target="../tags/tag79.xml"/><Relationship Id="rId20" Type="http://schemas.openxmlformats.org/officeDocument/2006/relationships/image" Target="../media/image3.jpeg"/><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5" Type="http://schemas.openxmlformats.org/officeDocument/2006/relationships/tags" Target="../tags/tag78.xml"/><Relationship Id="rId10" Type="http://schemas.openxmlformats.org/officeDocument/2006/relationships/slideLayout" Target="../slideLayouts/slideLayout156.xml"/><Relationship Id="rId19" Type="http://schemas.openxmlformats.org/officeDocument/2006/relationships/image" Target="../media/image2.png"/><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tags" Target="../tags/tag77.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theme" Target="../theme/theme17.xml"/><Relationship Id="rId18" Type="http://schemas.openxmlformats.org/officeDocument/2006/relationships/tags" Target="../tags/tag85.xml"/><Relationship Id="rId3" Type="http://schemas.openxmlformats.org/officeDocument/2006/relationships/slideLayout" Target="../slideLayouts/slideLayout160.xml"/><Relationship Id="rId21" Type="http://schemas.openxmlformats.org/officeDocument/2006/relationships/image" Target="../media/image3.jpeg"/><Relationship Id="rId7" Type="http://schemas.openxmlformats.org/officeDocument/2006/relationships/slideLayout" Target="../slideLayouts/slideLayout164.xml"/><Relationship Id="rId12" Type="http://schemas.openxmlformats.org/officeDocument/2006/relationships/slideLayout" Target="../slideLayouts/slideLayout169.xml"/><Relationship Id="rId17" Type="http://schemas.openxmlformats.org/officeDocument/2006/relationships/tags" Target="../tags/tag84.xml"/><Relationship Id="rId2" Type="http://schemas.openxmlformats.org/officeDocument/2006/relationships/slideLayout" Target="../slideLayouts/slideLayout159.xml"/><Relationship Id="rId16" Type="http://schemas.openxmlformats.org/officeDocument/2006/relationships/tags" Target="../tags/tag83.xml"/><Relationship Id="rId20" Type="http://schemas.openxmlformats.org/officeDocument/2006/relationships/image" Target="../media/image2.png"/><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5" Type="http://schemas.openxmlformats.org/officeDocument/2006/relationships/tags" Target="../tags/tag82.xml"/><Relationship Id="rId10" Type="http://schemas.openxmlformats.org/officeDocument/2006/relationships/slideLayout" Target="../slideLayouts/slideLayout167.xml"/><Relationship Id="rId19" Type="http://schemas.openxmlformats.org/officeDocument/2006/relationships/image" Target="../media/image1.jpeg"/><Relationship Id="rId4" Type="http://schemas.openxmlformats.org/officeDocument/2006/relationships/slideLayout" Target="../slideLayouts/slideLayout161.xml"/><Relationship Id="rId9" Type="http://schemas.openxmlformats.org/officeDocument/2006/relationships/slideLayout" Target="../slideLayouts/slideLayout166.xml"/><Relationship Id="rId14" Type="http://schemas.openxmlformats.org/officeDocument/2006/relationships/tags" Target="../tags/tag8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tags" Target="../tags/tag86.xml"/><Relationship Id="rId18" Type="http://schemas.openxmlformats.org/officeDocument/2006/relationships/image" Target="../media/image1.jpeg"/><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theme" Target="../theme/theme18.xml"/><Relationship Id="rId17" Type="http://schemas.openxmlformats.org/officeDocument/2006/relationships/tags" Target="../tags/tag90.xml"/><Relationship Id="rId2" Type="http://schemas.openxmlformats.org/officeDocument/2006/relationships/slideLayout" Target="../slideLayouts/slideLayout171.xml"/><Relationship Id="rId16" Type="http://schemas.openxmlformats.org/officeDocument/2006/relationships/tags" Target="../tags/tag89.xml"/><Relationship Id="rId20" Type="http://schemas.openxmlformats.org/officeDocument/2006/relationships/image" Target="../media/image3.jpeg"/><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5" Type="http://schemas.openxmlformats.org/officeDocument/2006/relationships/tags" Target="../tags/tag88.xml"/><Relationship Id="rId10" Type="http://schemas.openxmlformats.org/officeDocument/2006/relationships/slideLayout" Target="../slideLayouts/slideLayout179.xml"/><Relationship Id="rId19" Type="http://schemas.openxmlformats.org/officeDocument/2006/relationships/image" Target="../media/image2.png"/><Relationship Id="rId4" Type="http://schemas.openxmlformats.org/officeDocument/2006/relationships/slideLayout" Target="../slideLayouts/slideLayout173.xml"/><Relationship Id="rId9" Type="http://schemas.openxmlformats.org/officeDocument/2006/relationships/slideLayout" Target="../slideLayouts/slideLayout178.xml"/><Relationship Id="rId14" Type="http://schemas.openxmlformats.org/officeDocument/2006/relationships/tags" Target="../tags/tag8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tags" Target="../tags/tag91.xml"/><Relationship Id="rId18" Type="http://schemas.openxmlformats.org/officeDocument/2006/relationships/image" Target="../media/image1.jpeg"/><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theme" Target="../theme/theme19.xml"/><Relationship Id="rId17" Type="http://schemas.openxmlformats.org/officeDocument/2006/relationships/tags" Target="../tags/tag95.xml"/><Relationship Id="rId2" Type="http://schemas.openxmlformats.org/officeDocument/2006/relationships/slideLayout" Target="../slideLayouts/slideLayout182.xml"/><Relationship Id="rId16" Type="http://schemas.openxmlformats.org/officeDocument/2006/relationships/tags" Target="../tags/tag94.xml"/><Relationship Id="rId20" Type="http://schemas.openxmlformats.org/officeDocument/2006/relationships/image" Target="../media/image3.jpeg"/><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5" Type="http://schemas.openxmlformats.org/officeDocument/2006/relationships/tags" Target="../tags/tag93.xml"/><Relationship Id="rId10" Type="http://schemas.openxmlformats.org/officeDocument/2006/relationships/slideLayout" Target="../slideLayouts/slideLayout190.xml"/><Relationship Id="rId19" Type="http://schemas.openxmlformats.org/officeDocument/2006/relationships/image" Target="../media/image2.png"/><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tags" Target="../tags/tag9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ags" Target="../tags/tag7.xml"/><Relationship Id="rId18" Type="http://schemas.openxmlformats.org/officeDocument/2006/relationships/image" Target="../media/image1.jpe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17" Type="http://schemas.openxmlformats.org/officeDocument/2006/relationships/tags" Target="../tags/tag11.xml"/><Relationship Id="rId2" Type="http://schemas.openxmlformats.org/officeDocument/2006/relationships/slideLayout" Target="../slideLayouts/slideLayout10.xml"/><Relationship Id="rId16" Type="http://schemas.openxmlformats.org/officeDocument/2006/relationships/tags" Target="../tags/tag10.xml"/><Relationship Id="rId20" Type="http://schemas.openxmlformats.org/officeDocument/2006/relationships/image" Target="../media/image3.jpe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tags" Target="../tags/tag9.xml"/><Relationship Id="rId10" Type="http://schemas.openxmlformats.org/officeDocument/2006/relationships/slideLayout" Target="../slideLayouts/slideLayout18.xml"/><Relationship Id="rId19" Type="http://schemas.openxmlformats.org/officeDocument/2006/relationships/image" Target="../media/image2.png"/><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ags" Target="../tags/tag8.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99.xml"/><Relationship Id="rId13" Type="http://schemas.openxmlformats.org/officeDocument/2006/relationships/tags" Target="../tags/tag96.xml"/><Relationship Id="rId18" Type="http://schemas.openxmlformats.org/officeDocument/2006/relationships/image" Target="../media/image1.jpeg"/><Relationship Id="rId3" Type="http://schemas.openxmlformats.org/officeDocument/2006/relationships/slideLayout" Target="../slideLayouts/slideLayout194.xml"/><Relationship Id="rId7" Type="http://schemas.openxmlformats.org/officeDocument/2006/relationships/slideLayout" Target="../slideLayouts/slideLayout198.xml"/><Relationship Id="rId12" Type="http://schemas.openxmlformats.org/officeDocument/2006/relationships/theme" Target="../theme/theme20.xml"/><Relationship Id="rId17" Type="http://schemas.openxmlformats.org/officeDocument/2006/relationships/tags" Target="../tags/tag100.xml"/><Relationship Id="rId2" Type="http://schemas.openxmlformats.org/officeDocument/2006/relationships/slideLayout" Target="../slideLayouts/slideLayout193.xml"/><Relationship Id="rId16" Type="http://schemas.openxmlformats.org/officeDocument/2006/relationships/tags" Target="../tags/tag99.xml"/><Relationship Id="rId20" Type="http://schemas.openxmlformats.org/officeDocument/2006/relationships/image" Target="../media/image3.jpeg"/><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slideLayout" Target="../slideLayouts/slideLayout202.xml"/><Relationship Id="rId5" Type="http://schemas.openxmlformats.org/officeDocument/2006/relationships/slideLayout" Target="../slideLayouts/slideLayout196.xml"/><Relationship Id="rId15" Type="http://schemas.openxmlformats.org/officeDocument/2006/relationships/tags" Target="../tags/tag98.xml"/><Relationship Id="rId10" Type="http://schemas.openxmlformats.org/officeDocument/2006/relationships/slideLayout" Target="../slideLayouts/slideLayout201.xml"/><Relationship Id="rId19" Type="http://schemas.openxmlformats.org/officeDocument/2006/relationships/image" Target="../media/image2.png"/><Relationship Id="rId4" Type="http://schemas.openxmlformats.org/officeDocument/2006/relationships/slideLayout" Target="../slideLayouts/slideLayout195.xml"/><Relationship Id="rId9" Type="http://schemas.openxmlformats.org/officeDocument/2006/relationships/slideLayout" Target="../slideLayouts/slideLayout200.xml"/><Relationship Id="rId14" Type="http://schemas.openxmlformats.org/officeDocument/2006/relationships/tags" Target="../tags/tag97.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10.xml"/><Relationship Id="rId13" Type="http://schemas.openxmlformats.org/officeDocument/2006/relationships/tags" Target="../tags/tag101.xml"/><Relationship Id="rId18" Type="http://schemas.openxmlformats.org/officeDocument/2006/relationships/image" Target="../media/image1.jpeg"/><Relationship Id="rId3" Type="http://schemas.openxmlformats.org/officeDocument/2006/relationships/slideLayout" Target="../slideLayouts/slideLayout205.xml"/><Relationship Id="rId7" Type="http://schemas.openxmlformats.org/officeDocument/2006/relationships/slideLayout" Target="../slideLayouts/slideLayout209.xml"/><Relationship Id="rId12" Type="http://schemas.openxmlformats.org/officeDocument/2006/relationships/theme" Target="../theme/theme21.xml"/><Relationship Id="rId17" Type="http://schemas.openxmlformats.org/officeDocument/2006/relationships/tags" Target="../tags/tag105.xml"/><Relationship Id="rId2" Type="http://schemas.openxmlformats.org/officeDocument/2006/relationships/slideLayout" Target="../slideLayouts/slideLayout204.xml"/><Relationship Id="rId16" Type="http://schemas.openxmlformats.org/officeDocument/2006/relationships/tags" Target="../tags/tag104.xml"/><Relationship Id="rId20" Type="http://schemas.openxmlformats.org/officeDocument/2006/relationships/image" Target="../media/image3.jpeg"/><Relationship Id="rId1" Type="http://schemas.openxmlformats.org/officeDocument/2006/relationships/slideLayout" Target="../slideLayouts/slideLayout203.xml"/><Relationship Id="rId6" Type="http://schemas.openxmlformats.org/officeDocument/2006/relationships/slideLayout" Target="../slideLayouts/slideLayout208.xml"/><Relationship Id="rId11" Type="http://schemas.openxmlformats.org/officeDocument/2006/relationships/slideLayout" Target="../slideLayouts/slideLayout213.xml"/><Relationship Id="rId5" Type="http://schemas.openxmlformats.org/officeDocument/2006/relationships/slideLayout" Target="../slideLayouts/slideLayout207.xml"/><Relationship Id="rId15" Type="http://schemas.openxmlformats.org/officeDocument/2006/relationships/tags" Target="../tags/tag103.xml"/><Relationship Id="rId10" Type="http://schemas.openxmlformats.org/officeDocument/2006/relationships/slideLayout" Target="../slideLayouts/slideLayout212.xml"/><Relationship Id="rId19" Type="http://schemas.openxmlformats.org/officeDocument/2006/relationships/image" Target="../media/image2.png"/><Relationship Id="rId4" Type="http://schemas.openxmlformats.org/officeDocument/2006/relationships/slideLayout" Target="../slideLayouts/slideLayout206.xml"/><Relationship Id="rId9" Type="http://schemas.openxmlformats.org/officeDocument/2006/relationships/slideLayout" Target="../slideLayouts/slideLayout211.xml"/><Relationship Id="rId14" Type="http://schemas.openxmlformats.org/officeDocument/2006/relationships/tags" Target="../tags/tag102.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21.xml"/><Relationship Id="rId13" Type="http://schemas.openxmlformats.org/officeDocument/2006/relationships/theme" Target="../theme/theme22.xml"/><Relationship Id="rId18" Type="http://schemas.openxmlformats.org/officeDocument/2006/relationships/tags" Target="../tags/tag110.xml"/><Relationship Id="rId3" Type="http://schemas.openxmlformats.org/officeDocument/2006/relationships/slideLayout" Target="../slideLayouts/slideLayout216.xml"/><Relationship Id="rId21" Type="http://schemas.openxmlformats.org/officeDocument/2006/relationships/image" Target="../media/image3.jpeg"/><Relationship Id="rId7" Type="http://schemas.openxmlformats.org/officeDocument/2006/relationships/slideLayout" Target="../slideLayouts/slideLayout220.xml"/><Relationship Id="rId12" Type="http://schemas.openxmlformats.org/officeDocument/2006/relationships/slideLayout" Target="../slideLayouts/slideLayout225.xml"/><Relationship Id="rId17" Type="http://schemas.openxmlformats.org/officeDocument/2006/relationships/tags" Target="../tags/tag109.xml"/><Relationship Id="rId2" Type="http://schemas.openxmlformats.org/officeDocument/2006/relationships/slideLayout" Target="../slideLayouts/slideLayout215.xml"/><Relationship Id="rId16" Type="http://schemas.openxmlformats.org/officeDocument/2006/relationships/tags" Target="../tags/tag108.xml"/><Relationship Id="rId20" Type="http://schemas.openxmlformats.org/officeDocument/2006/relationships/image" Target="../media/image2.png"/><Relationship Id="rId1" Type="http://schemas.openxmlformats.org/officeDocument/2006/relationships/slideLayout" Target="../slideLayouts/slideLayout214.xml"/><Relationship Id="rId6" Type="http://schemas.openxmlformats.org/officeDocument/2006/relationships/slideLayout" Target="../slideLayouts/slideLayout219.xml"/><Relationship Id="rId11" Type="http://schemas.openxmlformats.org/officeDocument/2006/relationships/slideLayout" Target="../slideLayouts/slideLayout224.xml"/><Relationship Id="rId5" Type="http://schemas.openxmlformats.org/officeDocument/2006/relationships/slideLayout" Target="../slideLayouts/slideLayout218.xml"/><Relationship Id="rId15" Type="http://schemas.openxmlformats.org/officeDocument/2006/relationships/tags" Target="../tags/tag107.xml"/><Relationship Id="rId10" Type="http://schemas.openxmlformats.org/officeDocument/2006/relationships/slideLayout" Target="../slideLayouts/slideLayout223.xml"/><Relationship Id="rId19" Type="http://schemas.openxmlformats.org/officeDocument/2006/relationships/image" Target="../media/image1.jpeg"/><Relationship Id="rId4" Type="http://schemas.openxmlformats.org/officeDocument/2006/relationships/slideLayout" Target="../slideLayouts/slideLayout217.xml"/><Relationship Id="rId9" Type="http://schemas.openxmlformats.org/officeDocument/2006/relationships/slideLayout" Target="../slideLayouts/slideLayout222.xml"/><Relationship Id="rId14" Type="http://schemas.openxmlformats.org/officeDocument/2006/relationships/tags" Target="../tags/tag106.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33.xml"/><Relationship Id="rId13" Type="http://schemas.openxmlformats.org/officeDocument/2006/relationships/slideLayout" Target="../slideLayouts/slideLayout238.xml"/><Relationship Id="rId18" Type="http://schemas.openxmlformats.org/officeDocument/2006/relationships/tags" Target="../tags/tag114.xml"/><Relationship Id="rId3" Type="http://schemas.openxmlformats.org/officeDocument/2006/relationships/slideLayout" Target="../slideLayouts/slideLayout228.xml"/><Relationship Id="rId21" Type="http://schemas.openxmlformats.org/officeDocument/2006/relationships/image" Target="../media/image2.png"/><Relationship Id="rId7" Type="http://schemas.openxmlformats.org/officeDocument/2006/relationships/slideLayout" Target="../slideLayouts/slideLayout232.xml"/><Relationship Id="rId12" Type="http://schemas.openxmlformats.org/officeDocument/2006/relationships/slideLayout" Target="../slideLayouts/slideLayout237.xml"/><Relationship Id="rId17" Type="http://schemas.openxmlformats.org/officeDocument/2006/relationships/tags" Target="../tags/tag113.xml"/><Relationship Id="rId2" Type="http://schemas.openxmlformats.org/officeDocument/2006/relationships/slideLayout" Target="../slideLayouts/slideLayout227.xml"/><Relationship Id="rId16" Type="http://schemas.openxmlformats.org/officeDocument/2006/relationships/tags" Target="../tags/tag112.xml"/><Relationship Id="rId20" Type="http://schemas.openxmlformats.org/officeDocument/2006/relationships/image" Target="../media/image1.jpeg"/><Relationship Id="rId1" Type="http://schemas.openxmlformats.org/officeDocument/2006/relationships/slideLayout" Target="../slideLayouts/slideLayout226.xml"/><Relationship Id="rId6" Type="http://schemas.openxmlformats.org/officeDocument/2006/relationships/slideLayout" Target="../slideLayouts/slideLayout231.xml"/><Relationship Id="rId11" Type="http://schemas.openxmlformats.org/officeDocument/2006/relationships/slideLayout" Target="../slideLayouts/slideLayout236.xml"/><Relationship Id="rId5" Type="http://schemas.openxmlformats.org/officeDocument/2006/relationships/slideLayout" Target="../slideLayouts/slideLayout230.xml"/><Relationship Id="rId15" Type="http://schemas.openxmlformats.org/officeDocument/2006/relationships/tags" Target="../tags/tag111.xml"/><Relationship Id="rId10" Type="http://schemas.openxmlformats.org/officeDocument/2006/relationships/slideLayout" Target="../slideLayouts/slideLayout235.xml"/><Relationship Id="rId19" Type="http://schemas.openxmlformats.org/officeDocument/2006/relationships/tags" Target="../tags/tag115.xml"/><Relationship Id="rId4" Type="http://schemas.openxmlformats.org/officeDocument/2006/relationships/slideLayout" Target="../slideLayouts/slideLayout229.xml"/><Relationship Id="rId9" Type="http://schemas.openxmlformats.org/officeDocument/2006/relationships/slideLayout" Target="../slideLayouts/slideLayout234.xml"/><Relationship Id="rId14" Type="http://schemas.openxmlformats.org/officeDocument/2006/relationships/theme" Target="../theme/theme23.xml"/><Relationship Id="rId22" Type="http://schemas.openxmlformats.org/officeDocument/2006/relationships/image" Target="../media/image3.jpe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46.xml"/><Relationship Id="rId13" Type="http://schemas.openxmlformats.org/officeDocument/2006/relationships/tags" Target="../tags/tag118.xml"/><Relationship Id="rId18" Type="http://schemas.openxmlformats.org/officeDocument/2006/relationships/image" Target="../media/image3.jpeg"/><Relationship Id="rId3" Type="http://schemas.openxmlformats.org/officeDocument/2006/relationships/slideLayout" Target="../slideLayouts/slideLayout241.xml"/><Relationship Id="rId7" Type="http://schemas.openxmlformats.org/officeDocument/2006/relationships/slideLayout" Target="../slideLayouts/slideLayout245.xml"/><Relationship Id="rId12" Type="http://schemas.openxmlformats.org/officeDocument/2006/relationships/tags" Target="../tags/tag117.xml"/><Relationship Id="rId17" Type="http://schemas.openxmlformats.org/officeDocument/2006/relationships/image" Target="../media/image2.png"/><Relationship Id="rId2" Type="http://schemas.openxmlformats.org/officeDocument/2006/relationships/slideLayout" Target="../slideLayouts/slideLayout240.xml"/><Relationship Id="rId16" Type="http://schemas.openxmlformats.org/officeDocument/2006/relationships/image" Target="../media/image1.jpeg"/><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tags" Target="../tags/tag116.xml"/><Relationship Id="rId5" Type="http://schemas.openxmlformats.org/officeDocument/2006/relationships/slideLayout" Target="../slideLayouts/slideLayout243.xml"/><Relationship Id="rId15" Type="http://schemas.openxmlformats.org/officeDocument/2006/relationships/tags" Target="../tags/tag120.xml"/><Relationship Id="rId10" Type="http://schemas.openxmlformats.org/officeDocument/2006/relationships/theme" Target="../theme/theme24.xml"/><Relationship Id="rId4" Type="http://schemas.openxmlformats.org/officeDocument/2006/relationships/slideLayout" Target="../slideLayouts/slideLayout242.xml"/><Relationship Id="rId9" Type="http://schemas.openxmlformats.org/officeDocument/2006/relationships/slideLayout" Target="../slideLayouts/slideLayout247.xml"/><Relationship Id="rId14" Type="http://schemas.openxmlformats.org/officeDocument/2006/relationships/tags" Target="../tags/tag119.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55.xml"/><Relationship Id="rId13" Type="http://schemas.openxmlformats.org/officeDocument/2006/relationships/tags" Target="../tags/tag121.xml"/><Relationship Id="rId18" Type="http://schemas.openxmlformats.org/officeDocument/2006/relationships/image" Target="../media/image1.jpeg"/><Relationship Id="rId3" Type="http://schemas.openxmlformats.org/officeDocument/2006/relationships/slideLayout" Target="../slideLayouts/slideLayout250.xml"/><Relationship Id="rId7" Type="http://schemas.openxmlformats.org/officeDocument/2006/relationships/slideLayout" Target="../slideLayouts/slideLayout254.xml"/><Relationship Id="rId12" Type="http://schemas.openxmlformats.org/officeDocument/2006/relationships/theme" Target="../theme/theme25.xml"/><Relationship Id="rId17" Type="http://schemas.openxmlformats.org/officeDocument/2006/relationships/tags" Target="../tags/tag125.xml"/><Relationship Id="rId2" Type="http://schemas.openxmlformats.org/officeDocument/2006/relationships/slideLayout" Target="../slideLayouts/slideLayout249.xml"/><Relationship Id="rId16" Type="http://schemas.openxmlformats.org/officeDocument/2006/relationships/tags" Target="../tags/tag124.xml"/><Relationship Id="rId20" Type="http://schemas.openxmlformats.org/officeDocument/2006/relationships/image" Target="../media/image3.jpeg"/><Relationship Id="rId1" Type="http://schemas.openxmlformats.org/officeDocument/2006/relationships/slideLayout" Target="../slideLayouts/slideLayout248.xml"/><Relationship Id="rId6" Type="http://schemas.openxmlformats.org/officeDocument/2006/relationships/slideLayout" Target="../slideLayouts/slideLayout253.xml"/><Relationship Id="rId11" Type="http://schemas.openxmlformats.org/officeDocument/2006/relationships/slideLayout" Target="../slideLayouts/slideLayout258.xml"/><Relationship Id="rId5" Type="http://schemas.openxmlformats.org/officeDocument/2006/relationships/slideLayout" Target="../slideLayouts/slideLayout252.xml"/><Relationship Id="rId15" Type="http://schemas.openxmlformats.org/officeDocument/2006/relationships/tags" Target="../tags/tag123.xml"/><Relationship Id="rId10" Type="http://schemas.openxmlformats.org/officeDocument/2006/relationships/slideLayout" Target="../slideLayouts/slideLayout257.xml"/><Relationship Id="rId19" Type="http://schemas.openxmlformats.org/officeDocument/2006/relationships/image" Target="../media/image2.png"/><Relationship Id="rId4" Type="http://schemas.openxmlformats.org/officeDocument/2006/relationships/slideLayout" Target="../slideLayouts/slideLayout251.xml"/><Relationship Id="rId9" Type="http://schemas.openxmlformats.org/officeDocument/2006/relationships/slideLayout" Target="../slideLayouts/slideLayout256.xml"/><Relationship Id="rId14" Type="http://schemas.openxmlformats.org/officeDocument/2006/relationships/tags" Target="../tags/tag122.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66.xml"/><Relationship Id="rId13" Type="http://schemas.openxmlformats.org/officeDocument/2006/relationships/tags" Target="../tags/tag126.xml"/><Relationship Id="rId18" Type="http://schemas.openxmlformats.org/officeDocument/2006/relationships/image" Target="../media/image1.jpeg"/><Relationship Id="rId3" Type="http://schemas.openxmlformats.org/officeDocument/2006/relationships/slideLayout" Target="../slideLayouts/slideLayout261.xml"/><Relationship Id="rId7" Type="http://schemas.openxmlformats.org/officeDocument/2006/relationships/slideLayout" Target="../slideLayouts/slideLayout265.xml"/><Relationship Id="rId12" Type="http://schemas.openxmlformats.org/officeDocument/2006/relationships/theme" Target="../theme/theme26.xml"/><Relationship Id="rId17" Type="http://schemas.openxmlformats.org/officeDocument/2006/relationships/tags" Target="../tags/tag130.xml"/><Relationship Id="rId2" Type="http://schemas.openxmlformats.org/officeDocument/2006/relationships/slideLayout" Target="../slideLayouts/slideLayout260.xml"/><Relationship Id="rId16" Type="http://schemas.openxmlformats.org/officeDocument/2006/relationships/tags" Target="../tags/tag129.xml"/><Relationship Id="rId20" Type="http://schemas.openxmlformats.org/officeDocument/2006/relationships/image" Target="../media/image3.jpeg"/><Relationship Id="rId1" Type="http://schemas.openxmlformats.org/officeDocument/2006/relationships/slideLayout" Target="../slideLayouts/slideLayout259.xml"/><Relationship Id="rId6" Type="http://schemas.openxmlformats.org/officeDocument/2006/relationships/slideLayout" Target="../slideLayouts/slideLayout264.xml"/><Relationship Id="rId11" Type="http://schemas.openxmlformats.org/officeDocument/2006/relationships/slideLayout" Target="../slideLayouts/slideLayout269.xml"/><Relationship Id="rId5" Type="http://schemas.openxmlformats.org/officeDocument/2006/relationships/slideLayout" Target="../slideLayouts/slideLayout263.xml"/><Relationship Id="rId15" Type="http://schemas.openxmlformats.org/officeDocument/2006/relationships/tags" Target="../tags/tag128.xml"/><Relationship Id="rId10" Type="http://schemas.openxmlformats.org/officeDocument/2006/relationships/slideLayout" Target="../slideLayouts/slideLayout268.xml"/><Relationship Id="rId19" Type="http://schemas.openxmlformats.org/officeDocument/2006/relationships/image" Target="../media/image2.png"/><Relationship Id="rId4" Type="http://schemas.openxmlformats.org/officeDocument/2006/relationships/slideLayout" Target="../slideLayouts/slideLayout262.xml"/><Relationship Id="rId9" Type="http://schemas.openxmlformats.org/officeDocument/2006/relationships/slideLayout" Target="../slideLayouts/slideLayout267.xml"/><Relationship Id="rId14" Type="http://schemas.openxmlformats.org/officeDocument/2006/relationships/tags" Target="../tags/tag127.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77.xml"/><Relationship Id="rId13" Type="http://schemas.openxmlformats.org/officeDocument/2006/relationships/tags" Target="../tags/tag131.xml"/><Relationship Id="rId18" Type="http://schemas.openxmlformats.org/officeDocument/2006/relationships/image" Target="../media/image1.jpeg"/><Relationship Id="rId3" Type="http://schemas.openxmlformats.org/officeDocument/2006/relationships/slideLayout" Target="../slideLayouts/slideLayout272.xml"/><Relationship Id="rId7" Type="http://schemas.openxmlformats.org/officeDocument/2006/relationships/slideLayout" Target="../slideLayouts/slideLayout276.xml"/><Relationship Id="rId12" Type="http://schemas.openxmlformats.org/officeDocument/2006/relationships/theme" Target="../theme/theme27.xml"/><Relationship Id="rId17" Type="http://schemas.openxmlformats.org/officeDocument/2006/relationships/tags" Target="../tags/tag135.xml"/><Relationship Id="rId2" Type="http://schemas.openxmlformats.org/officeDocument/2006/relationships/slideLayout" Target="../slideLayouts/slideLayout271.xml"/><Relationship Id="rId16" Type="http://schemas.openxmlformats.org/officeDocument/2006/relationships/tags" Target="../tags/tag134.xml"/><Relationship Id="rId20" Type="http://schemas.openxmlformats.org/officeDocument/2006/relationships/image" Target="../media/image3.jpeg"/><Relationship Id="rId1" Type="http://schemas.openxmlformats.org/officeDocument/2006/relationships/slideLayout" Target="../slideLayouts/slideLayout270.xml"/><Relationship Id="rId6" Type="http://schemas.openxmlformats.org/officeDocument/2006/relationships/slideLayout" Target="../slideLayouts/slideLayout275.xml"/><Relationship Id="rId11" Type="http://schemas.openxmlformats.org/officeDocument/2006/relationships/slideLayout" Target="../slideLayouts/slideLayout280.xml"/><Relationship Id="rId5" Type="http://schemas.openxmlformats.org/officeDocument/2006/relationships/slideLayout" Target="../slideLayouts/slideLayout274.xml"/><Relationship Id="rId15" Type="http://schemas.openxmlformats.org/officeDocument/2006/relationships/tags" Target="../tags/tag133.xml"/><Relationship Id="rId10" Type="http://schemas.openxmlformats.org/officeDocument/2006/relationships/slideLayout" Target="../slideLayouts/slideLayout279.xml"/><Relationship Id="rId19" Type="http://schemas.openxmlformats.org/officeDocument/2006/relationships/image" Target="../media/image2.png"/><Relationship Id="rId4" Type="http://schemas.openxmlformats.org/officeDocument/2006/relationships/slideLayout" Target="../slideLayouts/slideLayout273.xml"/><Relationship Id="rId9" Type="http://schemas.openxmlformats.org/officeDocument/2006/relationships/slideLayout" Target="../slideLayouts/slideLayout278.xml"/><Relationship Id="rId14" Type="http://schemas.openxmlformats.org/officeDocument/2006/relationships/tags" Target="../tags/tag132.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88.xml"/><Relationship Id="rId13" Type="http://schemas.openxmlformats.org/officeDocument/2006/relationships/theme" Target="../theme/theme28.xml"/><Relationship Id="rId18" Type="http://schemas.openxmlformats.org/officeDocument/2006/relationships/tags" Target="../tags/tag140.xml"/><Relationship Id="rId3" Type="http://schemas.openxmlformats.org/officeDocument/2006/relationships/slideLayout" Target="../slideLayouts/slideLayout283.xml"/><Relationship Id="rId21" Type="http://schemas.openxmlformats.org/officeDocument/2006/relationships/image" Target="../media/image3.jpeg"/><Relationship Id="rId7" Type="http://schemas.openxmlformats.org/officeDocument/2006/relationships/slideLayout" Target="../slideLayouts/slideLayout287.xml"/><Relationship Id="rId12" Type="http://schemas.openxmlformats.org/officeDocument/2006/relationships/slideLayout" Target="../slideLayouts/slideLayout292.xml"/><Relationship Id="rId17" Type="http://schemas.openxmlformats.org/officeDocument/2006/relationships/tags" Target="../tags/tag139.xml"/><Relationship Id="rId2" Type="http://schemas.openxmlformats.org/officeDocument/2006/relationships/slideLayout" Target="../slideLayouts/slideLayout282.xml"/><Relationship Id="rId16" Type="http://schemas.openxmlformats.org/officeDocument/2006/relationships/tags" Target="../tags/tag138.xml"/><Relationship Id="rId20" Type="http://schemas.openxmlformats.org/officeDocument/2006/relationships/image" Target="../media/image2.png"/><Relationship Id="rId1" Type="http://schemas.openxmlformats.org/officeDocument/2006/relationships/slideLayout" Target="../slideLayouts/slideLayout281.xml"/><Relationship Id="rId6" Type="http://schemas.openxmlformats.org/officeDocument/2006/relationships/slideLayout" Target="../slideLayouts/slideLayout286.xml"/><Relationship Id="rId11" Type="http://schemas.openxmlformats.org/officeDocument/2006/relationships/slideLayout" Target="../slideLayouts/slideLayout291.xml"/><Relationship Id="rId5" Type="http://schemas.openxmlformats.org/officeDocument/2006/relationships/slideLayout" Target="../slideLayouts/slideLayout285.xml"/><Relationship Id="rId15" Type="http://schemas.openxmlformats.org/officeDocument/2006/relationships/tags" Target="../tags/tag137.xml"/><Relationship Id="rId10" Type="http://schemas.openxmlformats.org/officeDocument/2006/relationships/slideLayout" Target="../slideLayouts/slideLayout290.xml"/><Relationship Id="rId19" Type="http://schemas.openxmlformats.org/officeDocument/2006/relationships/image" Target="../media/image1.jpeg"/><Relationship Id="rId4" Type="http://schemas.openxmlformats.org/officeDocument/2006/relationships/slideLayout" Target="../slideLayouts/slideLayout284.xml"/><Relationship Id="rId9" Type="http://schemas.openxmlformats.org/officeDocument/2006/relationships/slideLayout" Target="../slideLayouts/slideLayout289.xml"/><Relationship Id="rId14" Type="http://schemas.openxmlformats.org/officeDocument/2006/relationships/tags" Target="../tags/tag13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00.xml"/><Relationship Id="rId13" Type="http://schemas.openxmlformats.org/officeDocument/2006/relationships/tags" Target="../tags/tag141.xml"/><Relationship Id="rId18" Type="http://schemas.openxmlformats.org/officeDocument/2006/relationships/image" Target="../media/image1.jpeg"/><Relationship Id="rId3" Type="http://schemas.openxmlformats.org/officeDocument/2006/relationships/slideLayout" Target="../slideLayouts/slideLayout295.xml"/><Relationship Id="rId7" Type="http://schemas.openxmlformats.org/officeDocument/2006/relationships/slideLayout" Target="../slideLayouts/slideLayout299.xml"/><Relationship Id="rId12" Type="http://schemas.openxmlformats.org/officeDocument/2006/relationships/theme" Target="../theme/theme29.xml"/><Relationship Id="rId17" Type="http://schemas.openxmlformats.org/officeDocument/2006/relationships/tags" Target="../tags/tag145.xml"/><Relationship Id="rId2" Type="http://schemas.openxmlformats.org/officeDocument/2006/relationships/slideLayout" Target="../slideLayouts/slideLayout294.xml"/><Relationship Id="rId16" Type="http://schemas.openxmlformats.org/officeDocument/2006/relationships/tags" Target="../tags/tag144.xml"/><Relationship Id="rId20" Type="http://schemas.openxmlformats.org/officeDocument/2006/relationships/image" Target="../media/image3.jpeg"/><Relationship Id="rId1" Type="http://schemas.openxmlformats.org/officeDocument/2006/relationships/slideLayout" Target="../slideLayouts/slideLayout293.xml"/><Relationship Id="rId6" Type="http://schemas.openxmlformats.org/officeDocument/2006/relationships/slideLayout" Target="../slideLayouts/slideLayout298.xml"/><Relationship Id="rId11" Type="http://schemas.openxmlformats.org/officeDocument/2006/relationships/slideLayout" Target="../slideLayouts/slideLayout303.xml"/><Relationship Id="rId5" Type="http://schemas.openxmlformats.org/officeDocument/2006/relationships/slideLayout" Target="../slideLayouts/slideLayout297.xml"/><Relationship Id="rId15" Type="http://schemas.openxmlformats.org/officeDocument/2006/relationships/tags" Target="../tags/tag143.xml"/><Relationship Id="rId10" Type="http://schemas.openxmlformats.org/officeDocument/2006/relationships/slideLayout" Target="../slideLayouts/slideLayout302.xml"/><Relationship Id="rId19" Type="http://schemas.openxmlformats.org/officeDocument/2006/relationships/image" Target="../media/image2.png"/><Relationship Id="rId4" Type="http://schemas.openxmlformats.org/officeDocument/2006/relationships/slideLayout" Target="../slideLayouts/slideLayout296.xml"/><Relationship Id="rId9" Type="http://schemas.openxmlformats.org/officeDocument/2006/relationships/slideLayout" Target="../slideLayouts/slideLayout301.xml"/><Relationship Id="rId14" Type="http://schemas.openxmlformats.org/officeDocument/2006/relationships/tags" Target="../tags/tag14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ags" Target="../tags/tag15.xml"/><Relationship Id="rId3" Type="http://schemas.openxmlformats.org/officeDocument/2006/relationships/slideLayout" Target="../slideLayouts/slideLayout22.xml"/><Relationship Id="rId21" Type="http://schemas.openxmlformats.org/officeDocument/2006/relationships/image" Target="../media/image2.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ags" Target="../tags/tag14.xml"/><Relationship Id="rId2" Type="http://schemas.openxmlformats.org/officeDocument/2006/relationships/slideLayout" Target="../slideLayouts/slideLayout21.xml"/><Relationship Id="rId16" Type="http://schemas.openxmlformats.org/officeDocument/2006/relationships/tags" Target="../tags/tag13.xml"/><Relationship Id="rId20" Type="http://schemas.openxmlformats.org/officeDocument/2006/relationships/image" Target="../media/image1.jpe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ags" Target="../tags/tag12.xml"/><Relationship Id="rId10" Type="http://schemas.openxmlformats.org/officeDocument/2006/relationships/slideLayout" Target="../slideLayouts/slideLayout29.xml"/><Relationship Id="rId19" Type="http://schemas.openxmlformats.org/officeDocument/2006/relationships/tags" Target="../tags/tag16.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3.xml"/><Relationship Id="rId22" Type="http://schemas.openxmlformats.org/officeDocument/2006/relationships/image" Target="../media/image3.jpe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11.xml"/><Relationship Id="rId13" Type="http://schemas.openxmlformats.org/officeDocument/2006/relationships/tags" Target="../tags/tag146.xml"/><Relationship Id="rId18" Type="http://schemas.openxmlformats.org/officeDocument/2006/relationships/image" Target="../media/image1.jpeg"/><Relationship Id="rId3" Type="http://schemas.openxmlformats.org/officeDocument/2006/relationships/slideLayout" Target="../slideLayouts/slideLayout306.xml"/><Relationship Id="rId7" Type="http://schemas.openxmlformats.org/officeDocument/2006/relationships/slideLayout" Target="../slideLayouts/slideLayout310.xml"/><Relationship Id="rId12" Type="http://schemas.openxmlformats.org/officeDocument/2006/relationships/theme" Target="../theme/theme30.xml"/><Relationship Id="rId17" Type="http://schemas.openxmlformats.org/officeDocument/2006/relationships/tags" Target="../tags/tag150.xml"/><Relationship Id="rId2" Type="http://schemas.openxmlformats.org/officeDocument/2006/relationships/slideLayout" Target="../slideLayouts/slideLayout305.xml"/><Relationship Id="rId16" Type="http://schemas.openxmlformats.org/officeDocument/2006/relationships/tags" Target="../tags/tag149.xml"/><Relationship Id="rId20" Type="http://schemas.openxmlformats.org/officeDocument/2006/relationships/image" Target="../media/image3.jpeg"/><Relationship Id="rId1" Type="http://schemas.openxmlformats.org/officeDocument/2006/relationships/slideLayout" Target="../slideLayouts/slideLayout304.xml"/><Relationship Id="rId6" Type="http://schemas.openxmlformats.org/officeDocument/2006/relationships/slideLayout" Target="../slideLayouts/slideLayout309.xml"/><Relationship Id="rId11" Type="http://schemas.openxmlformats.org/officeDocument/2006/relationships/slideLayout" Target="../slideLayouts/slideLayout314.xml"/><Relationship Id="rId5" Type="http://schemas.openxmlformats.org/officeDocument/2006/relationships/slideLayout" Target="../slideLayouts/slideLayout308.xml"/><Relationship Id="rId15" Type="http://schemas.openxmlformats.org/officeDocument/2006/relationships/tags" Target="../tags/tag148.xml"/><Relationship Id="rId10" Type="http://schemas.openxmlformats.org/officeDocument/2006/relationships/slideLayout" Target="../slideLayouts/slideLayout313.xml"/><Relationship Id="rId19" Type="http://schemas.openxmlformats.org/officeDocument/2006/relationships/image" Target="../media/image2.png"/><Relationship Id="rId4" Type="http://schemas.openxmlformats.org/officeDocument/2006/relationships/slideLayout" Target="../slideLayouts/slideLayout307.xml"/><Relationship Id="rId9" Type="http://schemas.openxmlformats.org/officeDocument/2006/relationships/slideLayout" Target="../slideLayouts/slideLayout312.xml"/><Relationship Id="rId14" Type="http://schemas.openxmlformats.org/officeDocument/2006/relationships/tags" Target="../tags/tag147.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22.xml"/><Relationship Id="rId13" Type="http://schemas.openxmlformats.org/officeDocument/2006/relationships/slideLayout" Target="../slideLayouts/slideLayout327.xml"/><Relationship Id="rId18" Type="http://schemas.openxmlformats.org/officeDocument/2006/relationships/tags" Target="../tags/tag152.xml"/><Relationship Id="rId3" Type="http://schemas.openxmlformats.org/officeDocument/2006/relationships/slideLayout" Target="../slideLayouts/slideLayout317.xml"/><Relationship Id="rId21" Type="http://schemas.openxmlformats.org/officeDocument/2006/relationships/tags" Target="../tags/tag155.xml"/><Relationship Id="rId7" Type="http://schemas.openxmlformats.org/officeDocument/2006/relationships/slideLayout" Target="../slideLayouts/slideLayout321.xml"/><Relationship Id="rId12" Type="http://schemas.openxmlformats.org/officeDocument/2006/relationships/slideLayout" Target="../slideLayouts/slideLayout326.xml"/><Relationship Id="rId17" Type="http://schemas.openxmlformats.org/officeDocument/2006/relationships/tags" Target="../tags/tag151.xml"/><Relationship Id="rId2" Type="http://schemas.openxmlformats.org/officeDocument/2006/relationships/slideLayout" Target="../slideLayouts/slideLayout316.xml"/><Relationship Id="rId16" Type="http://schemas.openxmlformats.org/officeDocument/2006/relationships/theme" Target="../theme/theme31.xml"/><Relationship Id="rId20" Type="http://schemas.openxmlformats.org/officeDocument/2006/relationships/tags" Target="../tags/tag154.xml"/><Relationship Id="rId1" Type="http://schemas.openxmlformats.org/officeDocument/2006/relationships/slideLayout" Target="../slideLayouts/slideLayout315.xml"/><Relationship Id="rId6" Type="http://schemas.openxmlformats.org/officeDocument/2006/relationships/slideLayout" Target="../slideLayouts/slideLayout320.xml"/><Relationship Id="rId11" Type="http://schemas.openxmlformats.org/officeDocument/2006/relationships/slideLayout" Target="../slideLayouts/slideLayout325.xml"/><Relationship Id="rId24" Type="http://schemas.openxmlformats.org/officeDocument/2006/relationships/image" Target="../media/image3.jpeg"/><Relationship Id="rId5" Type="http://schemas.openxmlformats.org/officeDocument/2006/relationships/slideLayout" Target="../slideLayouts/slideLayout319.xml"/><Relationship Id="rId15" Type="http://schemas.openxmlformats.org/officeDocument/2006/relationships/slideLayout" Target="../slideLayouts/slideLayout329.xml"/><Relationship Id="rId23" Type="http://schemas.openxmlformats.org/officeDocument/2006/relationships/image" Target="../media/image2.png"/><Relationship Id="rId10" Type="http://schemas.openxmlformats.org/officeDocument/2006/relationships/slideLayout" Target="../slideLayouts/slideLayout324.xml"/><Relationship Id="rId19" Type="http://schemas.openxmlformats.org/officeDocument/2006/relationships/tags" Target="../tags/tag153.xml"/><Relationship Id="rId4" Type="http://schemas.openxmlformats.org/officeDocument/2006/relationships/slideLayout" Target="../slideLayouts/slideLayout318.xml"/><Relationship Id="rId9" Type="http://schemas.openxmlformats.org/officeDocument/2006/relationships/slideLayout" Target="../slideLayouts/slideLayout323.xml"/><Relationship Id="rId14" Type="http://schemas.openxmlformats.org/officeDocument/2006/relationships/slideLayout" Target="../slideLayouts/slideLayout328.xml"/><Relationship Id="rId22" Type="http://schemas.openxmlformats.org/officeDocument/2006/relationships/image" Target="../media/image1.jpeg"/></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37.xml"/><Relationship Id="rId13" Type="http://schemas.openxmlformats.org/officeDocument/2006/relationships/tags" Target="../tags/tag156.xml"/><Relationship Id="rId18" Type="http://schemas.openxmlformats.org/officeDocument/2006/relationships/image" Target="../media/image1.jpeg"/><Relationship Id="rId3" Type="http://schemas.openxmlformats.org/officeDocument/2006/relationships/slideLayout" Target="../slideLayouts/slideLayout332.xml"/><Relationship Id="rId7" Type="http://schemas.openxmlformats.org/officeDocument/2006/relationships/slideLayout" Target="../slideLayouts/slideLayout336.xml"/><Relationship Id="rId12" Type="http://schemas.openxmlformats.org/officeDocument/2006/relationships/theme" Target="../theme/theme32.xml"/><Relationship Id="rId17" Type="http://schemas.openxmlformats.org/officeDocument/2006/relationships/tags" Target="../tags/tag160.xml"/><Relationship Id="rId2" Type="http://schemas.openxmlformats.org/officeDocument/2006/relationships/slideLayout" Target="../slideLayouts/slideLayout331.xml"/><Relationship Id="rId16" Type="http://schemas.openxmlformats.org/officeDocument/2006/relationships/tags" Target="../tags/tag159.xml"/><Relationship Id="rId20" Type="http://schemas.openxmlformats.org/officeDocument/2006/relationships/image" Target="../media/image3.jpeg"/><Relationship Id="rId1" Type="http://schemas.openxmlformats.org/officeDocument/2006/relationships/slideLayout" Target="../slideLayouts/slideLayout330.xml"/><Relationship Id="rId6" Type="http://schemas.openxmlformats.org/officeDocument/2006/relationships/slideLayout" Target="../slideLayouts/slideLayout335.xml"/><Relationship Id="rId11" Type="http://schemas.openxmlformats.org/officeDocument/2006/relationships/slideLayout" Target="../slideLayouts/slideLayout340.xml"/><Relationship Id="rId5" Type="http://schemas.openxmlformats.org/officeDocument/2006/relationships/slideLayout" Target="../slideLayouts/slideLayout334.xml"/><Relationship Id="rId15" Type="http://schemas.openxmlformats.org/officeDocument/2006/relationships/tags" Target="../tags/tag158.xml"/><Relationship Id="rId10" Type="http://schemas.openxmlformats.org/officeDocument/2006/relationships/slideLayout" Target="../slideLayouts/slideLayout339.xml"/><Relationship Id="rId19" Type="http://schemas.openxmlformats.org/officeDocument/2006/relationships/image" Target="../media/image2.png"/><Relationship Id="rId4" Type="http://schemas.openxmlformats.org/officeDocument/2006/relationships/slideLayout" Target="../slideLayouts/slideLayout333.xml"/><Relationship Id="rId9" Type="http://schemas.openxmlformats.org/officeDocument/2006/relationships/slideLayout" Target="../slideLayouts/slideLayout338.xml"/><Relationship Id="rId14" Type="http://schemas.openxmlformats.org/officeDocument/2006/relationships/tags" Target="../tags/tag157.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48.xml"/><Relationship Id="rId13" Type="http://schemas.openxmlformats.org/officeDocument/2006/relationships/tags" Target="../tags/tag161.xml"/><Relationship Id="rId18" Type="http://schemas.openxmlformats.org/officeDocument/2006/relationships/image" Target="../media/image1.jpeg"/><Relationship Id="rId3" Type="http://schemas.openxmlformats.org/officeDocument/2006/relationships/slideLayout" Target="../slideLayouts/slideLayout343.xml"/><Relationship Id="rId7" Type="http://schemas.openxmlformats.org/officeDocument/2006/relationships/slideLayout" Target="../slideLayouts/slideLayout347.xml"/><Relationship Id="rId12" Type="http://schemas.openxmlformats.org/officeDocument/2006/relationships/theme" Target="../theme/theme33.xml"/><Relationship Id="rId17" Type="http://schemas.openxmlformats.org/officeDocument/2006/relationships/tags" Target="../tags/tag165.xml"/><Relationship Id="rId2" Type="http://schemas.openxmlformats.org/officeDocument/2006/relationships/slideLayout" Target="../slideLayouts/slideLayout342.xml"/><Relationship Id="rId16" Type="http://schemas.openxmlformats.org/officeDocument/2006/relationships/tags" Target="../tags/tag164.xml"/><Relationship Id="rId20" Type="http://schemas.openxmlformats.org/officeDocument/2006/relationships/image" Target="../media/image3.jpeg"/><Relationship Id="rId1" Type="http://schemas.openxmlformats.org/officeDocument/2006/relationships/slideLayout" Target="../slideLayouts/slideLayout341.xml"/><Relationship Id="rId6" Type="http://schemas.openxmlformats.org/officeDocument/2006/relationships/slideLayout" Target="../slideLayouts/slideLayout346.xml"/><Relationship Id="rId11" Type="http://schemas.openxmlformats.org/officeDocument/2006/relationships/slideLayout" Target="../slideLayouts/slideLayout351.xml"/><Relationship Id="rId5" Type="http://schemas.openxmlformats.org/officeDocument/2006/relationships/slideLayout" Target="../slideLayouts/slideLayout345.xml"/><Relationship Id="rId15" Type="http://schemas.openxmlformats.org/officeDocument/2006/relationships/tags" Target="../tags/tag163.xml"/><Relationship Id="rId10" Type="http://schemas.openxmlformats.org/officeDocument/2006/relationships/slideLayout" Target="../slideLayouts/slideLayout350.xml"/><Relationship Id="rId19" Type="http://schemas.openxmlformats.org/officeDocument/2006/relationships/image" Target="../media/image2.png"/><Relationship Id="rId4" Type="http://schemas.openxmlformats.org/officeDocument/2006/relationships/slideLayout" Target="../slideLayouts/slideLayout344.xml"/><Relationship Id="rId9" Type="http://schemas.openxmlformats.org/officeDocument/2006/relationships/slideLayout" Target="../slideLayouts/slideLayout349.xml"/><Relationship Id="rId14" Type="http://schemas.openxmlformats.org/officeDocument/2006/relationships/tags" Target="../tags/tag162.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59.xml"/><Relationship Id="rId13" Type="http://schemas.openxmlformats.org/officeDocument/2006/relationships/tags" Target="../tags/tag166.xml"/><Relationship Id="rId18" Type="http://schemas.openxmlformats.org/officeDocument/2006/relationships/image" Target="../media/image1.jpeg"/><Relationship Id="rId3" Type="http://schemas.openxmlformats.org/officeDocument/2006/relationships/slideLayout" Target="../slideLayouts/slideLayout354.xml"/><Relationship Id="rId7" Type="http://schemas.openxmlformats.org/officeDocument/2006/relationships/slideLayout" Target="../slideLayouts/slideLayout358.xml"/><Relationship Id="rId12" Type="http://schemas.openxmlformats.org/officeDocument/2006/relationships/theme" Target="../theme/theme34.xml"/><Relationship Id="rId17" Type="http://schemas.openxmlformats.org/officeDocument/2006/relationships/tags" Target="../tags/tag170.xml"/><Relationship Id="rId2" Type="http://schemas.openxmlformats.org/officeDocument/2006/relationships/slideLayout" Target="../slideLayouts/slideLayout353.xml"/><Relationship Id="rId16" Type="http://schemas.openxmlformats.org/officeDocument/2006/relationships/tags" Target="../tags/tag169.xml"/><Relationship Id="rId20" Type="http://schemas.openxmlformats.org/officeDocument/2006/relationships/image" Target="../media/image3.jpeg"/><Relationship Id="rId1" Type="http://schemas.openxmlformats.org/officeDocument/2006/relationships/slideLayout" Target="../slideLayouts/slideLayout352.xml"/><Relationship Id="rId6" Type="http://schemas.openxmlformats.org/officeDocument/2006/relationships/slideLayout" Target="../slideLayouts/slideLayout357.xml"/><Relationship Id="rId11" Type="http://schemas.openxmlformats.org/officeDocument/2006/relationships/slideLayout" Target="../slideLayouts/slideLayout362.xml"/><Relationship Id="rId5" Type="http://schemas.openxmlformats.org/officeDocument/2006/relationships/slideLayout" Target="../slideLayouts/slideLayout356.xml"/><Relationship Id="rId15" Type="http://schemas.openxmlformats.org/officeDocument/2006/relationships/tags" Target="../tags/tag168.xml"/><Relationship Id="rId10" Type="http://schemas.openxmlformats.org/officeDocument/2006/relationships/slideLayout" Target="../slideLayouts/slideLayout361.xml"/><Relationship Id="rId19" Type="http://schemas.openxmlformats.org/officeDocument/2006/relationships/image" Target="../media/image2.png"/><Relationship Id="rId4" Type="http://schemas.openxmlformats.org/officeDocument/2006/relationships/slideLayout" Target="../slideLayouts/slideLayout355.xml"/><Relationship Id="rId9" Type="http://schemas.openxmlformats.org/officeDocument/2006/relationships/slideLayout" Target="../slideLayouts/slideLayout360.xml"/><Relationship Id="rId14" Type="http://schemas.openxmlformats.org/officeDocument/2006/relationships/tags" Target="../tags/tag167.xml"/></Relationships>
</file>

<file path=ppt/slideMasters/_rels/slideMaster35.xml.rels><?xml version="1.0" encoding="UTF-8" standalone="yes"?>
<Relationships xmlns="http://schemas.openxmlformats.org/package/2006/relationships"><Relationship Id="rId8" Type="http://schemas.openxmlformats.org/officeDocument/2006/relationships/tags" Target="../tags/tag172.xml"/><Relationship Id="rId13" Type="http://schemas.openxmlformats.org/officeDocument/2006/relationships/image" Target="../media/image2.png"/><Relationship Id="rId3" Type="http://schemas.openxmlformats.org/officeDocument/2006/relationships/slideLayout" Target="../slideLayouts/slideLayout365.xml"/><Relationship Id="rId7" Type="http://schemas.openxmlformats.org/officeDocument/2006/relationships/tags" Target="../tags/tag171.xml"/><Relationship Id="rId12" Type="http://schemas.openxmlformats.org/officeDocument/2006/relationships/image" Target="../media/image1.jpeg"/><Relationship Id="rId2" Type="http://schemas.openxmlformats.org/officeDocument/2006/relationships/slideLayout" Target="../slideLayouts/slideLayout364.xml"/><Relationship Id="rId1" Type="http://schemas.openxmlformats.org/officeDocument/2006/relationships/slideLayout" Target="../slideLayouts/slideLayout363.xml"/><Relationship Id="rId6" Type="http://schemas.openxmlformats.org/officeDocument/2006/relationships/theme" Target="../theme/theme35.xml"/><Relationship Id="rId11" Type="http://schemas.openxmlformats.org/officeDocument/2006/relationships/tags" Target="../tags/tag175.xml"/><Relationship Id="rId5" Type="http://schemas.openxmlformats.org/officeDocument/2006/relationships/slideLayout" Target="../slideLayouts/slideLayout367.xml"/><Relationship Id="rId10" Type="http://schemas.openxmlformats.org/officeDocument/2006/relationships/tags" Target="../tags/tag174.xml"/><Relationship Id="rId4" Type="http://schemas.openxmlformats.org/officeDocument/2006/relationships/slideLayout" Target="../slideLayouts/slideLayout366.xml"/><Relationship Id="rId9" Type="http://schemas.openxmlformats.org/officeDocument/2006/relationships/tags" Target="../tags/tag173.xml"/><Relationship Id="rId14" Type="http://schemas.openxmlformats.org/officeDocument/2006/relationships/image" Target="../media/image3.jpeg"/></Relationships>
</file>

<file path=ppt/slideMasters/_rels/slideMaster36.xml.rels><?xml version="1.0" encoding="UTF-8" standalone="yes"?>
<Relationships xmlns="http://schemas.openxmlformats.org/package/2006/relationships"><Relationship Id="rId8" Type="http://schemas.openxmlformats.org/officeDocument/2006/relationships/tags" Target="../tags/tag177.xml"/><Relationship Id="rId13" Type="http://schemas.openxmlformats.org/officeDocument/2006/relationships/image" Target="../media/image2.png"/><Relationship Id="rId3" Type="http://schemas.openxmlformats.org/officeDocument/2006/relationships/slideLayout" Target="../slideLayouts/slideLayout370.xml"/><Relationship Id="rId7" Type="http://schemas.openxmlformats.org/officeDocument/2006/relationships/tags" Target="../tags/tag176.xml"/><Relationship Id="rId12" Type="http://schemas.openxmlformats.org/officeDocument/2006/relationships/image" Target="../media/image1.jpeg"/><Relationship Id="rId2" Type="http://schemas.openxmlformats.org/officeDocument/2006/relationships/slideLayout" Target="../slideLayouts/slideLayout369.xml"/><Relationship Id="rId1" Type="http://schemas.openxmlformats.org/officeDocument/2006/relationships/slideLayout" Target="../slideLayouts/slideLayout368.xml"/><Relationship Id="rId6" Type="http://schemas.openxmlformats.org/officeDocument/2006/relationships/theme" Target="../theme/theme36.xml"/><Relationship Id="rId11" Type="http://schemas.openxmlformats.org/officeDocument/2006/relationships/tags" Target="../tags/tag180.xml"/><Relationship Id="rId5" Type="http://schemas.openxmlformats.org/officeDocument/2006/relationships/slideLayout" Target="../slideLayouts/slideLayout372.xml"/><Relationship Id="rId10" Type="http://schemas.openxmlformats.org/officeDocument/2006/relationships/tags" Target="../tags/tag179.xml"/><Relationship Id="rId4" Type="http://schemas.openxmlformats.org/officeDocument/2006/relationships/slideLayout" Target="../slideLayouts/slideLayout371.xml"/><Relationship Id="rId9" Type="http://schemas.openxmlformats.org/officeDocument/2006/relationships/tags" Target="../tags/tag178.xml"/><Relationship Id="rId14" Type="http://schemas.openxmlformats.org/officeDocument/2006/relationships/image" Target="../media/image3.jpeg"/></Relationships>
</file>

<file path=ppt/slideMasters/_rels/slideMaster37.xml.rels><?xml version="1.0" encoding="UTF-8" standalone="yes"?>
<Relationships xmlns="http://schemas.openxmlformats.org/package/2006/relationships"><Relationship Id="rId8" Type="http://schemas.openxmlformats.org/officeDocument/2006/relationships/tags" Target="../tags/tag182.xml"/><Relationship Id="rId13" Type="http://schemas.openxmlformats.org/officeDocument/2006/relationships/image" Target="../media/image2.png"/><Relationship Id="rId3" Type="http://schemas.openxmlformats.org/officeDocument/2006/relationships/slideLayout" Target="../slideLayouts/slideLayout375.xml"/><Relationship Id="rId7" Type="http://schemas.openxmlformats.org/officeDocument/2006/relationships/tags" Target="../tags/tag181.xml"/><Relationship Id="rId12" Type="http://schemas.openxmlformats.org/officeDocument/2006/relationships/image" Target="../media/image1.jpeg"/><Relationship Id="rId2" Type="http://schemas.openxmlformats.org/officeDocument/2006/relationships/slideLayout" Target="../slideLayouts/slideLayout374.xml"/><Relationship Id="rId1" Type="http://schemas.openxmlformats.org/officeDocument/2006/relationships/slideLayout" Target="../slideLayouts/slideLayout373.xml"/><Relationship Id="rId6" Type="http://schemas.openxmlformats.org/officeDocument/2006/relationships/theme" Target="../theme/theme37.xml"/><Relationship Id="rId11" Type="http://schemas.openxmlformats.org/officeDocument/2006/relationships/tags" Target="../tags/tag185.xml"/><Relationship Id="rId5" Type="http://schemas.openxmlformats.org/officeDocument/2006/relationships/slideLayout" Target="../slideLayouts/slideLayout377.xml"/><Relationship Id="rId10" Type="http://schemas.openxmlformats.org/officeDocument/2006/relationships/tags" Target="../tags/tag184.xml"/><Relationship Id="rId4" Type="http://schemas.openxmlformats.org/officeDocument/2006/relationships/slideLayout" Target="../slideLayouts/slideLayout376.xml"/><Relationship Id="rId9" Type="http://schemas.openxmlformats.org/officeDocument/2006/relationships/tags" Target="../tags/tag183.xml"/><Relationship Id="rId14" Type="http://schemas.openxmlformats.org/officeDocument/2006/relationships/image" Target="../media/image3.jpeg"/></Relationships>
</file>

<file path=ppt/slideMasters/_rels/slideMaster38.xml.rels><?xml version="1.0" encoding="UTF-8" standalone="yes"?>
<Relationships xmlns="http://schemas.openxmlformats.org/package/2006/relationships"><Relationship Id="rId8" Type="http://schemas.openxmlformats.org/officeDocument/2006/relationships/tags" Target="../tags/tag187.xml"/><Relationship Id="rId13" Type="http://schemas.openxmlformats.org/officeDocument/2006/relationships/image" Target="../media/image2.png"/><Relationship Id="rId3" Type="http://schemas.openxmlformats.org/officeDocument/2006/relationships/slideLayout" Target="../slideLayouts/slideLayout380.xml"/><Relationship Id="rId7" Type="http://schemas.openxmlformats.org/officeDocument/2006/relationships/tags" Target="../tags/tag186.xml"/><Relationship Id="rId12" Type="http://schemas.openxmlformats.org/officeDocument/2006/relationships/image" Target="../media/image1.jpeg"/><Relationship Id="rId2" Type="http://schemas.openxmlformats.org/officeDocument/2006/relationships/slideLayout" Target="../slideLayouts/slideLayout379.xml"/><Relationship Id="rId1" Type="http://schemas.openxmlformats.org/officeDocument/2006/relationships/slideLayout" Target="../slideLayouts/slideLayout378.xml"/><Relationship Id="rId6" Type="http://schemas.openxmlformats.org/officeDocument/2006/relationships/theme" Target="../theme/theme38.xml"/><Relationship Id="rId11" Type="http://schemas.openxmlformats.org/officeDocument/2006/relationships/tags" Target="../tags/tag190.xml"/><Relationship Id="rId5" Type="http://schemas.openxmlformats.org/officeDocument/2006/relationships/slideLayout" Target="../slideLayouts/slideLayout382.xml"/><Relationship Id="rId10" Type="http://schemas.openxmlformats.org/officeDocument/2006/relationships/tags" Target="../tags/tag189.xml"/><Relationship Id="rId4" Type="http://schemas.openxmlformats.org/officeDocument/2006/relationships/slideLayout" Target="../slideLayouts/slideLayout381.xml"/><Relationship Id="rId9" Type="http://schemas.openxmlformats.org/officeDocument/2006/relationships/tags" Target="../tags/tag188.xml"/><Relationship Id="rId14" Type="http://schemas.openxmlformats.org/officeDocument/2006/relationships/image" Target="../media/image3.jpeg"/></Relationships>
</file>

<file path=ppt/slideMasters/_rels/slideMaster39.xml.rels><?xml version="1.0" encoding="UTF-8" standalone="yes"?>
<Relationships xmlns="http://schemas.openxmlformats.org/package/2006/relationships"><Relationship Id="rId8" Type="http://schemas.openxmlformats.org/officeDocument/2006/relationships/tags" Target="../tags/tag192.xml"/><Relationship Id="rId13" Type="http://schemas.openxmlformats.org/officeDocument/2006/relationships/image" Target="../media/image2.png"/><Relationship Id="rId3" Type="http://schemas.openxmlformats.org/officeDocument/2006/relationships/slideLayout" Target="../slideLayouts/slideLayout385.xml"/><Relationship Id="rId7" Type="http://schemas.openxmlformats.org/officeDocument/2006/relationships/tags" Target="../tags/tag191.xml"/><Relationship Id="rId12" Type="http://schemas.openxmlformats.org/officeDocument/2006/relationships/image" Target="../media/image1.jpeg"/><Relationship Id="rId2" Type="http://schemas.openxmlformats.org/officeDocument/2006/relationships/slideLayout" Target="../slideLayouts/slideLayout384.xml"/><Relationship Id="rId1" Type="http://schemas.openxmlformats.org/officeDocument/2006/relationships/slideLayout" Target="../slideLayouts/slideLayout383.xml"/><Relationship Id="rId6" Type="http://schemas.openxmlformats.org/officeDocument/2006/relationships/theme" Target="../theme/theme39.xml"/><Relationship Id="rId11" Type="http://schemas.openxmlformats.org/officeDocument/2006/relationships/tags" Target="../tags/tag195.xml"/><Relationship Id="rId5" Type="http://schemas.openxmlformats.org/officeDocument/2006/relationships/slideLayout" Target="../slideLayouts/slideLayout387.xml"/><Relationship Id="rId10" Type="http://schemas.openxmlformats.org/officeDocument/2006/relationships/tags" Target="../tags/tag194.xml"/><Relationship Id="rId4" Type="http://schemas.openxmlformats.org/officeDocument/2006/relationships/slideLayout" Target="../slideLayouts/slideLayout386.xml"/><Relationship Id="rId9" Type="http://schemas.openxmlformats.org/officeDocument/2006/relationships/tags" Target="../tags/tag193.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ags" Target="../tags/tag19.xml"/><Relationship Id="rId18" Type="http://schemas.openxmlformats.org/officeDocument/2006/relationships/image" Target="../media/image2.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ags" Target="../tags/tag18.xml"/><Relationship Id="rId17" Type="http://schemas.openxmlformats.org/officeDocument/2006/relationships/image" Target="../media/image1.jpeg"/><Relationship Id="rId2" Type="http://schemas.openxmlformats.org/officeDocument/2006/relationships/slideLayout" Target="../slideLayouts/slideLayout34.xml"/><Relationship Id="rId16" Type="http://schemas.openxmlformats.org/officeDocument/2006/relationships/tags" Target="../tags/tag2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ags" Target="../tags/tag17.xml"/><Relationship Id="rId5" Type="http://schemas.openxmlformats.org/officeDocument/2006/relationships/slideLayout" Target="../slideLayouts/slideLayout37.xml"/><Relationship Id="rId15" Type="http://schemas.openxmlformats.org/officeDocument/2006/relationships/tags" Target="../tags/tag21.xml"/><Relationship Id="rId10" Type="http://schemas.openxmlformats.org/officeDocument/2006/relationships/theme" Target="../theme/theme4.xml"/><Relationship Id="rId19" Type="http://schemas.openxmlformats.org/officeDocument/2006/relationships/image" Target="../media/image3.jpe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ags" Target="../tags/tag20.xml"/></Relationships>
</file>

<file path=ppt/slideMasters/_rels/slideMaster40.xml.rels><?xml version="1.0" encoding="UTF-8" standalone="yes"?>
<Relationships xmlns="http://schemas.openxmlformats.org/package/2006/relationships"><Relationship Id="rId8" Type="http://schemas.openxmlformats.org/officeDocument/2006/relationships/tags" Target="../tags/tag197.xml"/><Relationship Id="rId13" Type="http://schemas.openxmlformats.org/officeDocument/2006/relationships/image" Target="../media/image2.png"/><Relationship Id="rId3" Type="http://schemas.openxmlformats.org/officeDocument/2006/relationships/slideLayout" Target="../slideLayouts/slideLayout390.xml"/><Relationship Id="rId7" Type="http://schemas.openxmlformats.org/officeDocument/2006/relationships/tags" Target="../tags/tag196.xml"/><Relationship Id="rId12" Type="http://schemas.openxmlformats.org/officeDocument/2006/relationships/image" Target="../media/image1.jpeg"/><Relationship Id="rId2" Type="http://schemas.openxmlformats.org/officeDocument/2006/relationships/slideLayout" Target="../slideLayouts/slideLayout389.xml"/><Relationship Id="rId1" Type="http://schemas.openxmlformats.org/officeDocument/2006/relationships/slideLayout" Target="../slideLayouts/slideLayout388.xml"/><Relationship Id="rId6" Type="http://schemas.openxmlformats.org/officeDocument/2006/relationships/theme" Target="../theme/theme40.xml"/><Relationship Id="rId11" Type="http://schemas.openxmlformats.org/officeDocument/2006/relationships/tags" Target="../tags/tag200.xml"/><Relationship Id="rId5" Type="http://schemas.openxmlformats.org/officeDocument/2006/relationships/slideLayout" Target="../slideLayouts/slideLayout392.xml"/><Relationship Id="rId10" Type="http://schemas.openxmlformats.org/officeDocument/2006/relationships/tags" Target="../tags/tag199.xml"/><Relationship Id="rId4" Type="http://schemas.openxmlformats.org/officeDocument/2006/relationships/slideLayout" Target="../slideLayouts/slideLayout391.xml"/><Relationship Id="rId9" Type="http://schemas.openxmlformats.org/officeDocument/2006/relationships/tags" Target="../tags/tag198.xml"/><Relationship Id="rId14" Type="http://schemas.openxmlformats.org/officeDocument/2006/relationships/image" Target="../media/image3.jpeg"/></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00.xml"/><Relationship Id="rId13" Type="http://schemas.openxmlformats.org/officeDocument/2006/relationships/tags" Target="../tags/tag201.xml"/><Relationship Id="rId18" Type="http://schemas.openxmlformats.org/officeDocument/2006/relationships/image" Target="../media/image1.jpeg"/><Relationship Id="rId3" Type="http://schemas.openxmlformats.org/officeDocument/2006/relationships/slideLayout" Target="../slideLayouts/slideLayout395.xml"/><Relationship Id="rId7" Type="http://schemas.openxmlformats.org/officeDocument/2006/relationships/slideLayout" Target="../slideLayouts/slideLayout399.xml"/><Relationship Id="rId12" Type="http://schemas.openxmlformats.org/officeDocument/2006/relationships/theme" Target="../theme/theme41.xml"/><Relationship Id="rId17" Type="http://schemas.openxmlformats.org/officeDocument/2006/relationships/tags" Target="../tags/tag205.xml"/><Relationship Id="rId2" Type="http://schemas.openxmlformats.org/officeDocument/2006/relationships/slideLayout" Target="../slideLayouts/slideLayout394.xml"/><Relationship Id="rId16" Type="http://schemas.openxmlformats.org/officeDocument/2006/relationships/tags" Target="../tags/tag204.xml"/><Relationship Id="rId20" Type="http://schemas.openxmlformats.org/officeDocument/2006/relationships/image" Target="../media/image3.jpeg"/><Relationship Id="rId1" Type="http://schemas.openxmlformats.org/officeDocument/2006/relationships/slideLayout" Target="../slideLayouts/slideLayout393.xml"/><Relationship Id="rId6" Type="http://schemas.openxmlformats.org/officeDocument/2006/relationships/slideLayout" Target="../slideLayouts/slideLayout398.xml"/><Relationship Id="rId11" Type="http://schemas.openxmlformats.org/officeDocument/2006/relationships/slideLayout" Target="../slideLayouts/slideLayout403.xml"/><Relationship Id="rId5" Type="http://schemas.openxmlformats.org/officeDocument/2006/relationships/slideLayout" Target="../slideLayouts/slideLayout397.xml"/><Relationship Id="rId15" Type="http://schemas.openxmlformats.org/officeDocument/2006/relationships/tags" Target="../tags/tag203.xml"/><Relationship Id="rId10" Type="http://schemas.openxmlformats.org/officeDocument/2006/relationships/slideLayout" Target="../slideLayouts/slideLayout402.xml"/><Relationship Id="rId19" Type="http://schemas.openxmlformats.org/officeDocument/2006/relationships/image" Target="../media/image2.png"/><Relationship Id="rId4" Type="http://schemas.openxmlformats.org/officeDocument/2006/relationships/slideLayout" Target="../slideLayouts/slideLayout396.xml"/><Relationship Id="rId9" Type="http://schemas.openxmlformats.org/officeDocument/2006/relationships/slideLayout" Target="../slideLayouts/slideLayout401.xml"/><Relationship Id="rId14" Type="http://schemas.openxmlformats.org/officeDocument/2006/relationships/tags" Target="../tags/tag202.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11.xml"/><Relationship Id="rId13" Type="http://schemas.openxmlformats.org/officeDocument/2006/relationships/tags" Target="../tags/tag206.xml"/><Relationship Id="rId18" Type="http://schemas.openxmlformats.org/officeDocument/2006/relationships/image" Target="../media/image1.jpeg"/><Relationship Id="rId3" Type="http://schemas.openxmlformats.org/officeDocument/2006/relationships/slideLayout" Target="../slideLayouts/slideLayout406.xml"/><Relationship Id="rId7" Type="http://schemas.openxmlformats.org/officeDocument/2006/relationships/slideLayout" Target="../slideLayouts/slideLayout410.xml"/><Relationship Id="rId12" Type="http://schemas.openxmlformats.org/officeDocument/2006/relationships/theme" Target="../theme/theme42.xml"/><Relationship Id="rId17" Type="http://schemas.openxmlformats.org/officeDocument/2006/relationships/tags" Target="../tags/tag210.xml"/><Relationship Id="rId2" Type="http://schemas.openxmlformats.org/officeDocument/2006/relationships/slideLayout" Target="../slideLayouts/slideLayout405.xml"/><Relationship Id="rId16" Type="http://schemas.openxmlformats.org/officeDocument/2006/relationships/tags" Target="../tags/tag209.xml"/><Relationship Id="rId20" Type="http://schemas.openxmlformats.org/officeDocument/2006/relationships/image" Target="../media/image3.jpeg"/><Relationship Id="rId1" Type="http://schemas.openxmlformats.org/officeDocument/2006/relationships/slideLayout" Target="../slideLayouts/slideLayout404.xml"/><Relationship Id="rId6" Type="http://schemas.openxmlformats.org/officeDocument/2006/relationships/slideLayout" Target="../slideLayouts/slideLayout409.xml"/><Relationship Id="rId11" Type="http://schemas.openxmlformats.org/officeDocument/2006/relationships/slideLayout" Target="../slideLayouts/slideLayout414.xml"/><Relationship Id="rId5" Type="http://schemas.openxmlformats.org/officeDocument/2006/relationships/slideLayout" Target="../slideLayouts/slideLayout408.xml"/><Relationship Id="rId15" Type="http://schemas.openxmlformats.org/officeDocument/2006/relationships/tags" Target="../tags/tag208.xml"/><Relationship Id="rId10" Type="http://schemas.openxmlformats.org/officeDocument/2006/relationships/slideLayout" Target="../slideLayouts/slideLayout413.xml"/><Relationship Id="rId19" Type="http://schemas.openxmlformats.org/officeDocument/2006/relationships/image" Target="../media/image2.png"/><Relationship Id="rId4" Type="http://schemas.openxmlformats.org/officeDocument/2006/relationships/slideLayout" Target="../slideLayouts/slideLayout407.xml"/><Relationship Id="rId9" Type="http://schemas.openxmlformats.org/officeDocument/2006/relationships/slideLayout" Target="../slideLayouts/slideLayout412.xml"/><Relationship Id="rId14" Type="http://schemas.openxmlformats.org/officeDocument/2006/relationships/tags" Target="../tags/tag207.xml"/></Relationships>
</file>

<file path=ppt/slideMasters/_rels/slideMaster43.xml.rels><?xml version="1.0" encoding="UTF-8" standalone="yes"?>
<Relationships xmlns="http://schemas.openxmlformats.org/package/2006/relationships"><Relationship Id="rId8" Type="http://schemas.openxmlformats.org/officeDocument/2006/relationships/tags" Target="../tags/tag212.xml"/><Relationship Id="rId13" Type="http://schemas.openxmlformats.org/officeDocument/2006/relationships/image" Target="../media/image2.png"/><Relationship Id="rId3" Type="http://schemas.openxmlformats.org/officeDocument/2006/relationships/slideLayout" Target="../slideLayouts/slideLayout417.xml"/><Relationship Id="rId7" Type="http://schemas.openxmlformats.org/officeDocument/2006/relationships/tags" Target="../tags/tag211.xml"/><Relationship Id="rId12" Type="http://schemas.openxmlformats.org/officeDocument/2006/relationships/image" Target="../media/image1.jpeg"/><Relationship Id="rId2" Type="http://schemas.openxmlformats.org/officeDocument/2006/relationships/slideLayout" Target="../slideLayouts/slideLayout416.xml"/><Relationship Id="rId1" Type="http://schemas.openxmlformats.org/officeDocument/2006/relationships/slideLayout" Target="../slideLayouts/slideLayout415.xml"/><Relationship Id="rId6" Type="http://schemas.openxmlformats.org/officeDocument/2006/relationships/theme" Target="../theme/theme43.xml"/><Relationship Id="rId11" Type="http://schemas.openxmlformats.org/officeDocument/2006/relationships/tags" Target="../tags/tag215.xml"/><Relationship Id="rId5" Type="http://schemas.openxmlformats.org/officeDocument/2006/relationships/slideLayout" Target="../slideLayouts/slideLayout419.xml"/><Relationship Id="rId10" Type="http://schemas.openxmlformats.org/officeDocument/2006/relationships/tags" Target="../tags/tag214.xml"/><Relationship Id="rId4" Type="http://schemas.openxmlformats.org/officeDocument/2006/relationships/slideLayout" Target="../slideLayouts/slideLayout418.xml"/><Relationship Id="rId9" Type="http://schemas.openxmlformats.org/officeDocument/2006/relationships/tags" Target="../tags/tag213.xml"/><Relationship Id="rId14" Type="http://schemas.openxmlformats.org/officeDocument/2006/relationships/image" Target="../media/image3.jpeg"/></Relationships>
</file>

<file path=ppt/slideMasters/_rels/slideMaster44.xml.rels><?xml version="1.0" encoding="UTF-8" standalone="yes"?>
<Relationships xmlns="http://schemas.openxmlformats.org/package/2006/relationships"><Relationship Id="rId8" Type="http://schemas.openxmlformats.org/officeDocument/2006/relationships/tags" Target="../tags/tag216.xml"/><Relationship Id="rId13" Type="http://schemas.openxmlformats.org/officeDocument/2006/relationships/image" Target="../media/image1.jpeg"/><Relationship Id="rId3" Type="http://schemas.openxmlformats.org/officeDocument/2006/relationships/slideLayout" Target="../slideLayouts/slideLayout422.xml"/><Relationship Id="rId7" Type="http://schemas.openxmlformats.org/officeDocument/2006/relationships/theme" Target="../theme/theme44.xml"/><Relationship Id="rId12" Type="http://schemas.openxmlformats.org/officeDocument/2006/relationships/tags" Target="../tags/tag220.xml"/><Relationship Id="rId2" Type="http://schemas.openxmlformats.org/officeDocument/2006/relationships/slideLayout" Target="../slideLayouts/slideLayout421.xml"/><Relationship Id="rId1" Type="http://schemas.openxmlformats.org/officeDocument/2006/relationships/slideLayout" Target="../slideLayouts/slideLayout420.xml"/><Relationship Id="rId6" Type="http://schemas.openxmlformats.org/officeDocument/2006/relationships/slideLayout" Target="../slideLayouts/slideLayout425.xml"/><Relationship Id="rId11" Type="http://schemas.openxmlformats.org/officeDocument/2006/relationships/tags" Target="../tags/tag219.xml"/><Relationship Id="rId5" Type="http://schemas.openxmlformats.org/officeDocument/2006/relationships/slideLayout" Target="../slideLayouts/slideLayout424.xml"/><Relationship Id="rId15" Type="http://schemas.openxmlformats.org/officeDocument/2006/relationships/image" Target="../media/image3.jpeg"/><Relationship Id="rId10" Type="http://schemas.openxmlformats.org/officeDocument/2006/relationships/tags" Target="../tags/tag218.xml"/><Relationship Id="rId4" Type="http://schemas.openxmlformats.org/officeDocument/2006/relationships/slideLayout" Target="../slideLayouts/slideLayout423.xml"/><Relationship Id="rId9" Type="http://schemas.openxmlformats.org/officeDocument/2006/relationships/tags" Target="../tags/tag217.xml"/><Relationship Id="rId14" Type="http://schemas.openxmlformats.org/officeDocument/2006/relationships/image" Target="../media/image2.png"/></Relationships>
</file>

<file path=ppt/slideMasters/_rels/slideMaster45.xml.rels><?xml version="1.0" encoding="UTF-8" standalone="yes"?>
<Relationships xmlns="http://schemas.openxmlformats.org/package/2006/relationships"><Relationship Id="rId8" Type="http://schemas.openxmlformats.org/officeDocument/2006/relationships/tags" Target="../tags/tag222.xml"/><Relationship Id="rId13" Type="http://schemas.openxmlformats.org/officeDocument/2006/relationships/image" Target="../media/image2.png"/><Relationship Id="rId3" Type="http://schemas.openxmlformats.org/officeDocument/2006/relationships/slideLayout" Target="../slideLayouts/slideLayout428.xml"/><Relationship Id="rId7" Type="http://schemas.openxmlformats.org/officeDocument/2006/relationships/tags" Target="../tags/tag221.xml"/><Relationship Id="rId12" Type="http://schemas.openxmlformats.org/officeDocument/2006/relationships/image" Target="../media/image1.jpeg"/><Relationship Id="rId2" Type="http://schemas.openxmlformats.org/officeDocument/2006/relationships/slideLayout" Target="../slideLayouts/slideLayout427.xml"/><Relationship Id="rId1" Type="http://schemas.openxmlformats.org/officeDocument/2006/relationships/slideLayout" Target="../slideLayouts/slideLayout426.xml"/><Relationship Id="rId6" Type="http://schemas.openxmlformats.org/officeDocument/2006/relationships/theme" Target="../theme/theme45.xml"/><Relationship Id="rId11" Type="http://schemas.openxmlformats.org/officeDocument/2006/relationships/tags" Target="../tags/tag225.xml"/><Relationship Id="rId5" Type="http://schemas.openxmlformats.org/officeDocument/2006/relationships/slideLayout" Target="../slideLayouts/slideLayout430.xml"/><Relationship Id="rId10" Type="http://schemas.openxmlformats.org/officeDocument/2006/relationships/tags" Target="../tags/tag224.xml"/><Relationship Id="rId4" Type="http://schemas.openxmlformats.org/officeDocument/2006/relationships/slideLayout" Target="../slideLayouts/slideLayout429.xml"/><Relationship Id="rId9" Type="http://schemas.openxmlformats.org/officeDocument/2006/relationships/tags" Target="../tags/tag223.xml"/><Relationship Id="rId14" Type="http://schemas.openxmlformats.org/officeDocument/2006/relationships/image" Target="../media/image3.jpeg"/></Relationships>
</file>

<file path=ppt/slideMasters/_rels/slideMaster46.xml.rels><?xml version="1.0" encoding="UTF-8" standalone="yes"?>
<Relationships xmlns="http://schemas.openxmlformats.org/package/2006/relationships"><Relationship Id="rId8" Type="http://schemas.openxmlformats.org/officeDocument/2006/relationships/tags" Target="../tags/tag227.xml"/><Relationship Id="rId13" Type="http://schemas.openxmlformats.org/officeDocument/2006/relationships/image" Target="../media/image2.png"/><Relationship Id="rId3" Type="http://schemas.openxmlformats.org/officeDocument/2006/relationships/slideLayout" Target="../slideLayouts/slideLayout433.xml"/><Relationship Id="rId7" Type="http://schemas.openxmlformats.org/officeDocument/2006/relationships/tags" Target="../tags/tag226.xml"/><Relationship Id="rId12" Type="http://schemas.openxmlformats.org/officeDocument/2006/relationships/image" Target="../media/image1.jpeg"/><Relationship Id="rId2" Type="http://schemas.openxmlformats.org/officeDocument/2006/relationships/slideLayout" Target="../slideLayouts/slideLayout432.xml"/><Relationship Id="rId1" Type="http://schemas.openxmlformats.org/officeDocument/2006/relationships/slideLayout" Target="../slideLayouts/slideLayout431.xml"/><Relationship Id="rId6" Type="http://schemas.openxmlformats.org/officeDocument/2006/relationships/theme" Target="../theme/theme46.xml"/><Relationship Id="rId11" Type="http://schemas.openxmlformats.org/officeDocument/2006/relationships/tags" Target="../tags/tag230.xml"/><Relationship Id="rId5" Type="http://schemas.openxmlformats.org/officeDocument/2006/relationships/slideLayout" Target="../slideLayouts/slideLayout435.xml"/><Relationship Id="rId10" Type="http://schemas.openxmlformats.org/officeDocument/2006/relationships/tags" Target="../tags/tag229.xml"/><Relationship Id="rId4" Type="http://schemas.openxmlformats.org/officeDocument/2006/relationships/slideLayout" Target="../slideLayouts/slideLayout434.xml"/><Relationship Id="rId9" Type="http://schemas.openxmlformats.org/officeDocument/2006/relationships/tags" Target="../tags/tag228.xml"/><Relationship Id="rId14" Type="http://schemas.openxmlformats.org/officeDocument/2006/relationships/image" Target="../media/image3.jpeg"/></Relationships>
</file>

<file path=ppt/slideMasters/_rels/slideMaster47.xml.rels><?xml version="1.0" encoding="UTF-8" standalone="yes"?>
<Relationships xmlns="http://schemas.openxmlformats.org/package/2006/relationships"><Relationship Id="rId8" Type="http://schemas.openxmlformats.org/officeDocument/2006/relationships/tags" Target="../tags/tag232.xml"/><Relationship Id="rId13" Type="http://schemas.openxmlformats.org/officeDocument/2006/relationships/image" Target="../media/image2.png"/><Relationship Id="rId3" Type="http://schemas.openxmlformats.org/officeDocument/2006/relationships/slideLayout" Target="../slideLayouts/slideLayout438.xml"/><Relationship Id="rId7" Type="http://schemas.openxmlformats.org/officeDocument/2006/relationships/tags" Target="../tags/tag231.xml"/><Relationship Id="rId12" Type="http://schemas.openxmlformats.org/officeDocument/2006/relationships/image" Target="../media/image1.jpeg"/><Relationship Id="rId2" Type="http://schemas.openxmlformats.org/officeDocument/2006/relationships/slideLayout" Target="../slideLayouts/slideLayout437.xml"/><Relationship Id="rId1" Type="http://schemas.openxmlformats.org/officeDocument/2006/relationships/slideLayout" Target="../slideLayouts/slideLayout436.xml"/><Relationship Id="rId6" Type="http://schemas.openxmlformats.org/officeDocument/2006/relationships/theme" Target="../theme/theme47.xml"/><Relationship Id="rId11" Type="http://schemas.openxmlformats.org/officeDocument/2006/relationships/tags" Target="../tags/tag235.xml"/><Relationship Id="rId5" Type="http://schemas.openxmlformats.org/officeDocument/2006/relationships/slideLayout" Target="../slideLayouts/slideLayout440.xml"/><Relationship Id="rId10" Type="http://schemas.openxmlformats.org/officeDocument/2006/relationships/tags" Target="../tags/tag234.xml"/><Relationship Id="rId4" Type="http://schemas.openxmlformats.org/officeDocument/2006/relationships/slideLayout" Target="../slideLayouts/slideLayout439.xml"/><Relationship Id="rId9" Type="http://schemas.openxmlformats.org/officeDocument/2006/relationships/tags" Target="../tags/tag233.xml"/><Relationship Id="rId1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42.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Masters/_rels/slideMaster6.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43.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7.xml"/><Relationship Id="rId18" Type="http://schemas.openxmlformats.org/officeDocument/2006/relationships/tags" Target="../tags/tag35.xml"/><Relationship Id="rId3" Type="http://schemas.openxmlformats.org/officeDocument/2006/relationships/slideLayout" Target="../slideLayouts/slideLayout46.xml"/><Relationship Id="rId21" Type="http://schemas.openxmlformats.org/officeDocument/2006/relationships/image" Target="../media/image3.jpeg"/><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tags" Target="../tags/tag34.xml"/><Relationship Id="rId2" Type="http://schemas.openxmlformats.org/officeDocument/2006/relationships/slideLayout" Target="../slideLayouts/slideLayout45.xml"/><Relationship Id="rId16" Type="http://schemas.openxmlformats.org/officeDocument/2006/relationships/tags" Target="../tags/tag33.xml"/><Relationship Id="rId20" Type="http://schemas.openxmlformats.org/officeDocument/2006/relationships/image" Target="../media/image2.png"/><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tags" Target="../tags/tag32.xml"/><Relationship Id="rId10" Type="http://schemas.openxmlformats.org/officeDocument/2006/relationships/slideLayout" Target="../slideLayouts/slideLayout53.xml"/><Relationship Id="rId19" Type="http://schemas.openxmlformats.org/officeDocument/2006/relationships/image" Target="../media/image1.jpeg"/><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ags" Target="../tags/tag3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ags" Target="../tags/tag36.xml"/><Relationship Id="rId18"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8.xml"/><Relationship Id="rId17" Type="http://schemas.openxmlformats.org/officeDocument/2006/relationships/tags" Target="../tags/tag40.xml"/><Relationship Id="rId2" Type="http://schemas.openxmlformats.org/officeDocument/2006/relationships/slideLayout" Target="../slideLayouts/slideLayout57.xml"/><Relationship Id="rId16" Type="http://schemas.openxmlformats.org/officeDocument/2006/relationships/tags" Target="../tags/tag39.xml"/><Relationship Id="rId20" Type="http://schemas.openxmlformats.org/officeDocument/2006/relationships/image" Target="../media/image3.jpe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tags" Target="../tags/tag38.xml"/><Relationship Id="rId10" Type="http://schemas.openxmlformats.org/officeDocument/2006/relationships/slideLayout" Target="../slideLayouts/slideLayout65.xml"/><Relationship Id="rId19" Type="http://schemas.openxmlformats.org/officeDocument/2006/relationships/image" Target="../media/image2.png"/><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ags" Target="../tags/tag3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ags" Target="../tags/tag41.xml"/><Relationship Id="rId18"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9.xml"/><Relationship Id="rId17" Type="http://schemas.openxmlformats.org/officeDocument/2006/relationships/tags" Target="../tags/tag45.xml"/><Relationship Id="rId2" Type="http://schemas.openxmlformats.org/officeDocument/2006/relationships/slideLayout" Target="../slideLayouts/slideLayout68.xml"/><Relationship Id="rId16" Type="http://schemas.openxmlformats.org/officeDocument/2006/relationships/tags" Target="../tags/tag44.xml"/><Relationship Id="rId20" Type="http://schemas.openxmlformats.org/officeDocument/2006/relationships/image" Target="../media/image3.jpe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tags" Target="../tags/tag43.xml"/><Relationship Id="rId10" Type="http://schemas.openxmlformats.org/officeDocument/2006/relationships/slideLayout" Target="../slideLayouts/slideLayout76.xml"/><Relationship Id="rId19" Type="http://schemas.openxmlformats.org/officeDocument/2006/relationships/image" Target="../media/image2.png"/><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ags" Target="../tags/tag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8" name="Picture 2" descr="C:\Users\AndrewA\Desktop\TNS_logo_rgb.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81813" y="0"/>
            <a:ext cx="8573262" cy="1284971"/>
          </a:xfrm>
          <a:prstGeom prst="rect">
            <a:avLst/>
          </a:prstGeom>
        </p:spPr>
        <p:txBody>
          <a:bodyPr vert="horz" lIns="0" tIns="208800" rIns="0" bIns="0" rtlCol="0" anchor="t">
            <a:noAutofit/>
          </a:bodyPr>
          <a:lstStyle/>
          <a:p>
            <a:r>
              <a:rPr lang="en-US" dirty="0" smtClean="0"/>
              <a:t>Click to edit Master title style</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0"/>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334173" y="-533456"/>
            <a:ext cx="10723183" cy="6493000"/>
            <a:chOff x="-1334173" y="-533456"/>
            <a:chExt cx="10723183" cy="6493000"/>
          </a:xfrm>
        </p:grpSpPr>
        <p:grpSp>
          <p:nvGrpSpPr>
            <p:cNvPr id="50" name="Group 13"/>
            <p:cNvGrpSpPr/>
            <p:nvPr userDrawn="1"/>
          </p:nvGrpSpPr>
          <p:grpSpPr>
            <a:xfrm>
              <a:off x="-1334173" y="1145470"/>
              <a:ext cx="1327930" cy="4814074"/>
              <a:chOff x="-1334173" y="1145470"/>
              <a:chExt cx="1327930" cy="4814074"/>
            </a:xfrm>
          </p:grpSpPr>
          <p:grpSp>
            <p:nvGrpSpPr>
              <p:cNvPr id="58" name="Group 7"/>
              <p:cNvGrpSpPr/>
              <p:nvPr userDrawn="1"/>
            </p:nvGrpSpPr>
            <p:grpSpPr>
              <a:xfrm>
                <a:off x="-1334173" y="4420483"/>
                <a:ext cx="1327930" cy="276999"/>
                <a:chOff x="-1334173" y="4420483"/>
                <a:chExt cx="1327930" cy="276999"/>
              </a:xfrm>
            </p:grpSpPr>
            <p:cxnSp>
              <p:nvCxnSpPr>
                <p:cNvPr id="68" name="Straight Connector 67"/>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3.14</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X</a:t>
                  </a:r>
                  <a:r>
                    <a:rPr lang="en-AU" sz="900" b="1" baseline="0" dirty="0" smtClean="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grpSp>
          <p:grpSp>
            <p:nvGrpSpPr>
              <p:cNvPr id="59" name="Group 58"/>
              <p:cNvGrpSpPr/>
              <p:nvPr userDrawn="1"/>
            </p:nvGrpSpPr>
            <p:grpSpPr>
              <a:xfrm>
                <a:off x="-1334173" y="5682545"/>
                <a:ext cx="1327930" cy="276999"/>
                <a:chOff x="-1334173" y="5682545"/>
                <a:chExt cx="1327930" cy="276999"/>
              </a:xfrm>
            </p:grpSpPr>
            <p:cxnSp>
              <p:nvCxnSpPr>
                <p:cNvPr id="66" name="Straight Connector 65"/>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6.65</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BASE MARGIN</a:t>
                  </a:r>
                  <a:endParaRPr lang="en-AU" sz="900" b="1" dirty="0">
                    <a:solidFill>
                      <a:schemeClr val="tx1">
                        <a:lumMod val="85000"/>
                        <a:lumOff val="15000"/>
                      </a:schemeClr>
                    </a:solidFill>
                    <a:latin typeface="+mn-lt"/>
                  </a:endParaRPr>
                </a:p>
              </p:txBody>
            </p:sp>
          </p:grpSp>
          <p:grpSp>
            <p:nvGrpSpPr>
              <p:cNvPr id="60" name="Group 5"/>
              <p:cNvGrpSpPr/>
              <p:nvPr userDrawn="1"/>
            </p:nvGrpSpPr>
            <p:grpSpPr>
              <a:xfrm>
                <a:off x="-1334173" y="1145470"/>
                <a:ext cx="1327930" cy="276999"/>
                <a:chOff x="-1334173" y="1145470"/>
                <a:chExt cx="1327930" cy="276999"/>
              </a:xfrm>
            </p:grpSpPr>
            <p:cxnSp>
              <p:nvCxnSpPr>
                <p:cNvPr id="64" name="Straight Connector 63"/>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5.95</a:t>
                  </a:r>
                </a:p>
                <a:p>
                  <a:pPr algn="ctr"/>
                  <a:r>
                    <a:rPr lang="en-AU" sz="900" b="1" dirty="0" smtClean="0">
                      <a:solidFill>
                        <a:schemeClr val="tx1">
                          <a:lumMod val="85000"/>
                          <a:lumOff val="15000"/>
                        </a:schemeClr>
                      </a:solidFill>
                      <a:latin typeface="+mn-lt"/>
                    </a:rPr>
                    <a:t>TOP</a:t>
                  </a:r>
                  <a:r>
                    <a:rPr lang="en-AU" sz="900" b="1" baseline="0" dirty="0" smtClean="0">
                      <a:solidFill>
                        <a:schemeClr val="tx1">
                          <a:lumMod val="85000"/>
                          <a:lumOff val="15000"/>
                        </a:schemeClr>
                      </a:solidFill>
                      <a:latin typeface="+mn-lt"/>
                    </a:rPr>
                    <a:t> MARGIN</a:t>
                  </a:r>
                  <a:endParaRPr lang="en-AU" sz="900" b="1" dirty="0">
                    <a:solidFill>
                      <a:schemeClr val="tx1">
                        <a:lumMod val="85000"/>
                        <a:lumOff val="15000"/>
                      </a:schemeClr>
                    </a:solidFill>
                    <a:latin typeface="+mn-lt"/>
                  </a:endParaRPr>
                </a:p>
              </p:txBody>
            </p:sp>
          </p:grpSp>
          <p:grpSp>
            <p:nvGrpSpPr>
              <p:cNvPr id="61" name="Group 8"/>
              <p:cNvGrpSpPr/>
              <p:nvPr userDrawn="1"/>
            </p:nvGrpSpPr>
            <p:grpSpPr>
              <a:xfrm>
                <a:off x="-1334173" y="1659820"/>
                <a:ext cx="1327930" cy="276999"/>
                <a:chOff x="-1334173" y="1659820"/>
                <a:chExt cx="1327930" cy="276999"/>
              </a:xfrm>
            </p:grpSpPr>
            <p:cxnSp>
              <p:nvCxnSpPr>
                <p:cNvPr id="62" name="Straight Connector 61"/>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4.52</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CHART TOP</a:t>
                  </a:r>
                  <a:endParaRPr lang="en-AU" sz="900" b="1" dirty="0">
                    <a:solidFill>
                      <a:schemeClr val="tx1">
                        <a:lumMod val="85000"/>
                        <a:lumOff val="15000"/>
                      </a:schemeClr>
                    </a:solidFill>
                    <a:latin typeface="+mn-lt"/>
                  </a:endParaRPr>
                </a:p>
              </p:txBody>
            </p:sp>
          </p:grpSp>
        </p:grpSp>
        <p:grpSp>
          <p:nvGrpSpPr>
            <p:cNvPr id="51" name="Group 6"/>
            <p:cNvGrpSpPr/>
            <p:nvPr userDrawn="1"/>
          </p:nvGrpSpPr>
          <p:grpSpPr>
            <a:xfrm>
              <a:off x="-253905" y="-533456"/>
              <a:ext cx="9642915" cy="533456"/>
              <a:chOff x="-253905" y="-533456"/>
              <a:chExt cx="9642915" cy="533456"/>
            </a:xfrm>
          </p:grpSpPr>
          <p:grpSp>
            <p:nvGrpSpPr>
              <p:cNvPr id="52" name="Group 51"/>
              <p:cNvGrpSpPr/>
              <p:nvPr userDrawn="1"/>
            </p:nvGrpSpPr>
            <p:grpSpPr>
              <a:xfrm>
                <a:off x="-253905" y="-533456"/>
                <a:ext cx="1072330" cy="533456"/>
                <a:chOff x="-250415" y="-533456"/>
                <a:chExt cx="1072330" cy="533456"/>
              </a:xfrm>
            </p:grpSpPr>
            <p:cxnSp>
              <p:nvCxnSpPr>
                <p:cNvPr id="56" name="Straight Connector 55"/>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br>
                    <a:rPr lang="en-AU" dirty="0" smtClean="0"/>
                  </a:br>
                  <a:r>
                    <a:rPr lang="en-AU" dirty="0" smtClean="0"/>
                    <a:t>LEFT MARGIN</a:t>
                  </a:r>
                  <a:endParaRPr lang="en-AU" dirty="0"/>
                </a:p>
              </p:txBody>
            </p:sp>
          </p:grpSp>
          <p:grpSp>
            <p:nvGrpSpPr>
              <p:cNvPr id="53" name="Group 2"/>
              <p:cNvGrpSpPr/>
              <p:nvPr userDrawn="1"/>
            </p:nvGrpSpPr>
            <p:grpSpPr>
              <a:xfrm>
                <a:off x="8316680" y="-533456"/>
                <a:ext cx="1072330" cy="528999"/>
                <a:chOff x="7804969" y="-533456"/>
                <a:chExt cx="1072330" cy="528999"/>
              </a:xfrm>
            </p:grpSpPr>
            <p:cxnSp>
              <p:nvCxnSpPr>
                <p:cNvPr id="54" name="Straight Connector 53"/>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p>
                <a:p>
                  <a:pPr lvl="0"/>
                  <a:r>
                    <a:rPr lang="en-AU" dirty="0" smtClean="0"/>
                    <a:t>RIGHT MARGIN</a:t>
                  </a:r>
                  <a:endParaRPr lang="en-AU" dirty="0"/>
                </a:p>
              </p:txBody>
            </p:sp>
          </p:grpSp>
        </p:grpSp>
      </p:grpSp>
      <p:pic>
        <p:nvPicPr>
          <p:cNvPr id="32" name="Picture 31" descr="TNS_BMRB.png"/>
          <p:cNvPicPr>
            <a:picLocks noChangeAspect="1"/>
          </p:cNvPicPr>
          <p:nvPr>
            <p:custDataLst>
              <p:tags r:id="rId11"/>
            </p:custDataLst>
          </p:nvPr>
        </p:nvPicPr>
        <p:blipFill>
          <a:blip r:embed="rId16" cstate="print"/>
          <a:stretch>
            <a:fillRect/>
          </a:stretch>
        </p:blipFill>
        <p:spPr>
          <a:xfrm>
            <a:off x="1290880" y="6073063"/>
            <a:ext cx="814763" cy="163680"/>
          </a:xfrm>
          <a:prstGeom prst="rect">
            <a:avLst/>
          </a:prstGeom>
        </p:spPr>
      </p:pic>
      <p:pic>
        <p:nvPicPr>
          <p:cNvPr id="36" name="Picture 35" descr="think.jpg"/>
          <p:cNvPicPr>
            <a:picLocks noChangeAspect="1"/>
          </p:cNvPicPr>
          <p:nvPr/>
        </p:nvPicPr>
        <p:blipFill>
          <a:blip r:embed="rId17" cstate="print"/>
          <a:srcRect t="17304" b="20541"/>
          <a:stretch>
            <a:fillRect/>
          </a:stretch>
        </p:blipFill>
        <p:spPr>
          <a:xfrm>
            <a:off x="7006524" y="6051177"/>
            <a:ext cx="1534865" cy="540000"/>
          </a:xfrm>
          <a:prstGeom prst="rect">
            <a:avLst/>
          </a:prstGeom>
        </p:spPr>
      </p:pic>
      <p:sp>
        <p:nvSpPr>
          <p:cNvPr id="162" name="TextBox 161"/>
          <p:cNvSpPr txBox="1"/>
          <p:nvPr>
            <p:custDataLst>
              <p:tags r:id="rId12"/>
            </p:custDataLst>
          </p:nvPr>
        </p:nvSpPr>
        <p:spPr>
          <a:xfrm>
            <a:off x="1290880" y="6037200"/>
            <a:ext cx="3028726" cy="384721"/>
          </a:xfrm>
          <a:prstGeom prst="rect">
            <a:avLst/>
          </a:prstGeom>
          <a:noFill/>
        </p:spPr>
        <p:txBody>
          <a:bodyPr vert="horz" wrap="square" lIns="0" tIns="0" rIns="0" bIns="0" rtlCol="0">
            <a:spAutoFit/>
          </a:bodyPr>
          <a:lstStyle/>
          <a:p>
            <a:pPr algn="l">
              <a:lnSpc>
                <a:spcPct val="100000"/>
              </a:lnSpc>
              <a:spcBef>
                <a:spcPct val="0"/>
              </a:spcBef>
              <a:spcAft>
                <a:spcPct val="0"/>
              </a:spcAft>
            </a:pPr>
            <a:endParaRPr lang="en-GB" sz="1250" b="0" i="0" u="none" strike="noStrike" spc="0" baseline="0" smtClean="0">
              <a:solidFill>
                <a:srgbClr val="333333"/>
              </a:solidFill>
              <a:latin typeface="Verdana"/>
            </a:endParaRPr>
          </a:p>
          <a:p>
            <a:pPr algn="l">
              <a:lnSpc>
                <a:spcPct val="100000"/>
              </a:lnSpc>
              <a:spcBef>
                <a:spcPct val="0"/>
              </a:spcBef>
              <a:spcAft>
                <a:spcPct val="0"/>
              </a:spcAft>
            </a:pPr>
            <a:r>
              <a:rPr lang="en-GB" sz="1250" b="0" i="0" u="none" strike="noStrike" spc="0" baseline="0" smtClean="0">
                <a:solidFill>
                  <a:srgbClr val="333333"/>
                </a:solidFill>
                <a:latin typeface="Verdana"/>
              </a:rPr>
              <a:t>THINK! Drink Drive presentation</a:t>
            </a:r>
            <a:endParaRPr lang="en-GB" sz="1250" b="0" i="0" u="none" strike="noStrike" spc="0" baseline="0" dirty="0" smtClean="0">
              <a:solidFill>
                <a:srgbClr val="333333"/>
              </a:solidFill>
              <a:latin typeface="Verdana"/>
            </a:endParaRPr>
          </a:p>
        </p:txBody>
      </p:sp>
      <p:sp>
        <p:nvSpPr>
          <p:cNvPr id="163" name="TextBox 162"/>
          <p:cNvSpPr txBox="1"/>
          <p:nvPr>
            <p:custDataLst>
              <p:tags r:id="rId13"/>
            </p:custDataLst>
          </p:nvPr>
        </p:nvSpPr>
        <p:spPr>
          <a:xfrm>
            <a:off x="1290880" y="6324879"/>
            <a:ext cx="2540000" cy="531000"/>
          </a:xfrm>
          <a:prstGeom prst="rect">
            <a:avLst/>
          </a:prstGeom>
          <a:noFill/>
        </p:spPr>
        <p:txBody>
          <a:bodyPr vert="horz" wrap="square" lIns="0" tIns="0" rIns="0" bIns="279400" rtlCol="0" anchor="b">
            <a:noAutofit/>
          </a:bodyPr>
          <a:lstStyle/>
          <a:p>
            <a:pPr algn="l">
              <a:lnSpc>
                <a:spcPct val="0"/>
              </a:lnSpc>
              <a:spcBef>
                <a:spcPct val="0"/>
              </a:spcBef>
              <a:spcAft>
                <a:spcPct val="0"/>
              </a:spcAft>
            </a:pPr>
            <a:r>
              <a:rPr lang="en-GB" sz="750" b="0" i="0" u="none" strike="noStrike" spc="0" baseline="0" smtClean="0">
                <a:solidFill>
                  <a:srgbClr val="333333"/>
                </a:solidFill>
                <a:latin typeface="Verdana"/>
              </a:rPr>
              <a:t>© TNS January 2016</a:t>
            </a:r>
            <a:endParaRPr lang="en-GB" sz="750" b="0" i="0" u="none" strike="noStrike" spc="0" baseline="0" dirty="0" smtClean="0">
              <a:solidFill>
                <a:srgbClr val="333333"/>
              </a:solidFill>
              <a:latin typeface="Verdana"/>
            </a:endParaRPr>
          </a:p>
        </p:txBody>
      </p:sp>
      <p:sp>
        <p:nvSpPr>
          <p:cNvPr id="164" name="TextBox 163"/>
          <p:cNvSpPr txBox="1"/>
          <p:nvPr>
            <p:custDataLst>
              <p:tags r:id="rId14"/>
            </p:custDataLst>
          </p:nvPr>
        </p:nvSpPr>
        <p:spPr>
          <a:xfrm>
            <a:off x="4686150" y="6486679"/>
            <a:ext cx="1905000" cy="115416"/>
          </a:xfrm>
          <a:prstGeom prst="rect">
            <a:avLst/>
          </a:prstGeom>
          <a:noFill/>
        </p:spPr>
        <p:txBody>
          <a:bodyPr vert="horz" wrap="square" lIns="0" tIns="0" rIns="0" bIns="0" rtlCol="0" anchor="b">
            <a:spAutoFit/>
          </a:bodyPr>
          <a:lstStyle/>
          <a:p>
            <a:pPr algn="r">
              <a:lnSpc>
                <a:spcPct val="100000"/>
              </a:lnSpc>
              <a:spcBef>
                <a:spcPct val="0"/>
              </a:spcBef>
              <a:spcAft>
                <a:spcPct val="0"/>
              </a:spcAft>
            </a:pPr>
            <a:endParaRPr lang="en-GB" sz="750" b="0" i="0" u="none" strike="noStrike" spc="0" baseline="0" dirty="0" smtClean="0">
              <a:solidFill>
                <a:srgbClr val="333333"/>
              </a:solidFill>
              <a:latin typeface="Verdana"/>
            </a:endParaRPr>
          </a:p>
        </p:txBody>
      </p:sp>
    </p:spTree>
    <p:extLst>
      <p:ext uri="{BB962C8B-B14F-4D97-AF65-F5344CB8AC3E}">
        <p14:creationId xmlns:p14="http://schemas.microsoft.com/office/powerpoint/2010/main" val="3393365013"/>
      </p:ext>
    </p:extLst>
  </p:cSld>
  <p:clrMap bg1="lt1" tx1="dk1" bg2="lt2" tx2="dk2" accent1="accent1" accent2="accent2" accent3="accent3" accent4="accent4" accent5="accent5" accent6="accent6" hlink="hlink" folHlink="folHlink"/>
  <p:sldLayoutIdLst>
    <p:sldLayoutId id="2147483675" r:id="rId1"/>
    <p:sldLayoutId id="2147483691" r:id="rId2"/>
    <p:sldLayoutId id="2147483693" r:id="rId3"/>
    <p:sldLayoutId id="2147483695" r:id="rId4"/>
    <p:sldLayoutId id="2147483697" r:id="rId5"/>
    <p:sldLayoutId id="2147483699" r:id="rId6"/>
    <p:sldLayoutId id="2147483701" r:id="rId7"/>
    <p:sldLayoutId id="2147483683" r:id="rId8"/>
  </p:sldLayoutIdLst>
  <p:timing>
    <p:tnLst>
      <p:par>
        <p:cTn id="1" dur="indefinite" restart="never" nodeType="tmRoot"/>
      </p:par>
    </p:tnLst>
  </p:timing>
  <p:hf hdr="0" dt="0"/>
  <p:txStyles>
    <p:titleStyle>
      <a:lvl1pPr algn="l" defTabSz="914400" rtl="0" eaLnBrk="1" latinLnBrk="0" hangingPunct="1">
        <a:spcBef>
          <a:spcPct val="0"/>
        </a:spcBef>
        <a:buNone/>
        <a:defRPr sz="20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4399" y="2851200"/>
            <a:ext cx="8570675" cy="766800"/>
          </a:xfrm>
          <a:prstGeom prst="rect">
            <a:avLst/>
          </a:prstGeom>
        </p:spPr>
        <p:txBody>
          <a:bodyPr vert="horz" lIns="0" tIns="36000" rIns="0" bIns="0" rtlCol="0" anchor="t">
            <a:noAutofit/>
          </a:bodyPr>
          <a:lstStyle/>
          <a:p>
            <a:r>
              <a:rPr lang="en-US" dirty="0" smtClean="0"/>
              <a:t>Click to edit Master title style</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3"/>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3" name="Group 48"/>
          <p:cNvGrpSpPr/>
          <p:nvPr/>
        </p:nvGrpSpPr>
        <p:grpSpPr>
          <a:xfrm>
            <a:off x="-1334173" y="-533456"/>
            <a:ext cx="10723183" cy="6493000"/>
            <a:chOff x="-1334173" y="-533456"/>
            <a:chExt cx="10723183" cy="6493000"/>
          </a:xfrm>
        </p:grpSpPr>
        <p:grpSp>
          <p:nvGrpSpPr>
            <p:cNvPr id="5" name="Group 13"/>
            <p:cNvGrpSpPr/>
            <p:nvPr userDrawn="1"/>
          </p:nvGrpSpPr>
          <p:grpSpPr>
            <a:xfrm>
              <a:off x="-1334173" y="1145470"/>
              <a:ext cx="1327930" cy="4814074"/>
              <a:chOff x="-1334173" y="1145470"/>
              <a:chExt cx="1327930" cy="4814074"/>
            </a:xfrm>
          </p:grpSpPr>
          <p:grpSp>
            <p:nvGrpSpPr>
              <p:cNvPr id="6" name="Group 7"/>
              <p:cNvGrpSpPr/>
              <p:nvPr userDrawn="1"/>
            </p:nvGrpSpPr>
            <p:grpSpPr>
              <a:xfrm>
                <a:off x="-1334173" y="4420483"/>
                <a:ext cx="1327930" cy="276999"/>
                <a:chOff x="-1334173" y="4420483"/>
                <a:chExt cx="1327930" cy="276999"/>
              </a:xfrm>
            </p:grpSpPr>
            <p:cxnSp>
              <p:nvCxnSpPr>
                <p:cNvPr id="68" name="Straight Connector 67"/>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3.14</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X AXIS</a:t>
                  </a:r>
                  <a:endParaRPr lang="en-AU" sz="900" dirty="0">
                    <a:solidFill>
                      <a:prstClr val="black">
                        <a:lumMod val="85000"/>
                        <a:lumOff val="15000"/>
                      </a:prstClr>
                    </a:solidFill>
                    <a:latin typeface="Verdana"/>
                  </a:endParaRPr>
                </a:p>
              </p:txBody>
            </p:sp>
          </p:grpSp>
          <p:grpSp>
            <p:nvGrpSpPr>
              <p:cNvPr id="7" name="Group 58"/>
              <p:cNvGrpSpPr/>
              <p:nvPr userDrawn="1"/>
            </p:nvGrpSpPr>
            <p:grpSpPr>
              <a:xfrm>
                <a:off x="-1334173" y="5682545"/>
                <a:ext cx="1327930" cy="276999"/>
                <a:chOff x="-1334173" y="5682545"/>
                <a:chExt cx="1327930" cy="276999"/>
              </a:xfrm>
            </p:grpSpPr>
            <p:cxnSp>
              <p:nvCxnSpPr>
                <p:cNvPr id="66" name="Straight Connector 65"/>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6.65</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BASE MARGIN</a:t>
                  </a:r>
                  <a:endParaRPr lang="en-AU" sz="900" dirty="0">
                    <a:solidFill>
                      <a:prstClr val="black">
                        <a:lumMod val="85000"/>
                        <a:lumOff val="15000"/>
                      </a:prstClr>
                    </a:solidFill>
                    <a:latin typeface="Verdana"/>
                  </a:endParaRPr>
                </a:p>
              </p:txBody>
            </p:sp>
          </p:grpSp>
          <p:grpSp>
            <p:nvGrpSpPr>
              <p:cNvPr id="8" name="Group 5"/>
              <p:cNvGrpSpPr/>
              <p:nvPr userDrawn="1"/>
            </p:nvGrpSpPr>
            <p:grpSpPr>
              <a:xfrm>
                <a:off x="-1334173" y="1145470"/>
                <a:ext cx="1327930" cy="276999"/>
                <a:chOff x="-1334173" y="1145470"/>
                <a:chExt cx="1327930" cy="276999"/>
              </a:xfrm>
            </p:grpSpPr>
            <p:cxnSp>
              <p:nvCxnSpPr>
                <p:cNvPr id="64" name="Straight Connector 63"/>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5.95</a:t>
                  </a:r>
                </a:p>
                <a:p>
                  <a:pPr algn="ctr"/>
                  <a:r>
                    <a:rPr lang="en-AU" sz="900" dirty="0" smtClean="0">
                      <a:solidFill>
                        <a:prstClr val="black">
                          <a:lumMod val="85000"/>
                          <a:lumOff val="15000"/>
                        </a:prstClr>
                      </a:solidFill>
                      <a:latin typeface="Verdana"/>
                    </a:rPr>
                    <a:t>TOP MARGIN</a:t>
                  </a:r>
                  <a:endParaRPr lang="en-AU" sz="900" dirty="0">
                    <a:solidFill>
                      <a:prstClr val="black">
                        <a:lumMod val="85000"/>
                        <a:lumOff val="15000"/>
                      </a:prstClr>
                    </a:solidFill>
                    <a:latin typeface="Verdana"/>
                  </a:endParaRPr>
                </a:p>
              </p:txBody>
            </p:sp>
          </p:grpSp>
          <p:grpSp>
            <p:nvGrpSpPr>
              <p:cNvPr id="9" name="Group 8"/>
              <p:cNvGrpSpPr/>
              <p:nvPr userDrawn="1"/>
            </p:nvGrpSpPr>
            <p:grpSpPr>
              <a:xfrm>
                <a:off x="-1334173" y="1659820"/>
                <a:ext cx="1327930" cy="276999"/>
                <a:chOff x="-1334173" y="1659820"/>
                <a:chExt cx="1327930" cy="276999"/>
              </a:xfrm>
            </p:grpSpPr>
            <p:cxnSp>
              <p:nvCxnSpPr>
                <p:cNvPr id="62" name="Straight Connector 61"/>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4.52</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CHART TOP</a:t>
                  </a:r>
                  <a:endParaRPr lang="en-AU" sz="900" dirty="0">
                    <a:solidFill>
                      <a:prstClr val="black">
                        <a:lumMod val="85000"/>
                        <a:lumOff val="15000"/>
                      </a:prstClr>
                    </a:solidFill>
                    <a:latin typeface="Verdana"/>
                  </a:endParaRPr>
                </a:p>
              </p:txBody>
            </p:sp>
          </p:grpSp>
        </p:grpSp>
        <p:grpSp>
          <p:nvGrpSpPr>
            <p:cNvPr id="10" name="Group 6"/>
            <p:cNvGrpSpPr/>
            <p:nvPr userDrawn="1"/>
          </p:nvGrpSpPr>
          <p:grpSpPr>
            <a:xfrm>
              <a:off x="-253905" y="-533456"/>
              <a:ext cx="9642915" cy="533456"/>
              <a:chOff x="-253905" y="-533456"/>
              <a:chExt cx="9642915" cy="533456"/>
            </a:xfrm>
          </p:grpSpPr>
          <p:grpSp>
            <p:nvGrpSpPr>
              <p:cNvPr id="11" name="Group 51"/>
              <p:cNvGrpSpPr/>
              <p:nvPr userDrawn="1"/>
            </p:nvGrpSpPr>
            <p:grpSpPr>
              <a:xfrm>
                <a:off x="-253905" y="-533456"/>
                <a:ext cx="1072330" cy="533456"/>
                <a:chOff x="-250415" y="-533456"/>
                <a:chExt cx="1072330" cy="533456"/>
              </a:xfrm>
            </p:grpSpPr>
            <p:cxnSp>
              <p:nvCxnSpPr>
                <p:cNvPr id="56" name="Straight Connector 55"/>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br>
                    <a:rPr lang="en-AU" dirty="0" smtClean="0">
                      <a:solidFill>
                        <a:prstClr val="black">
                          <a:lumMod val="85000"/>
                          <a:lumOff val="15000"/>
                        </a:prstClr>
                      </a:solidFill>
                    </a:rPr>
                  </a:br>
                  <a:r>
                    <a:rPr lang="en-AU" dirty="0" smtClean="0">
                      <a:solidFill>
                        <a:prstClr val="black">
                          <a:lumMod val="85000"/>
                          <a:lumOff val="15000"/>
                        </a:prstClr>
                      </a:solidFill>
                    </a:rPr>
                    <a:t>LEFT MARGIN</a:t>
                  </a:r>
                  <a:endParaRPr lang="en-AU" dirty="0">
                    <a:solidFill>
                      <a:prstClr val="black">
                        <a:lumMod val="85000"/>
                        <a:lumOff val="15000"/>
                      </a:prstClr>
                    </a:solidFill>
                  </a:endParaRPr>
                </a:p>
              </p:txBody>
            </p:sp>
          </p:grpSp>
          <p:grpSp>
            <p:nvGrpSpPr>
              <p:cNvPr id="12" name="Group 2"/>
              <p:cNvGrpSpPr/>
              <p:nvPr userDrawn="1"/>
            </p:nvGrpSpPr>
            <p:grpSpPr>
              <a:xfrm>
                <a:off x="8316680" y="-533456"/>
                <a:ext cx="1072330" cy="528999"/>
                <a:chOff x="7804969" y="-533456"/>
                <a:chExt cx="1072330" cy="528999"/>
              </a:xfrm>
            </p:grpSpPr>
            <p:cxnSp>
              <p:nvCxnSpPr>
                <p:cNvPr id="54" name="Straight Connector 53"/>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p>
                <a:p>
                  <a:r>
                    <a:rPr lang="en-AU" dirty="0" smtClean="0">
                      <a:solidFill>
                        <a:prstClr val="black">
                          <a:lumMod val="85000"/>
                          <a:lumOff val="15000"/>
                        </a:prstClr>
                      </a:solidFill>
                    </a:rPr>
                    <a:t>RIGHT MARGIN</a:t>
                  </a:r>
                  <a:endParaRPr lang="en-AU" dirty="0">
                    <a:solidFill>
                      <a:prstClr val="black">
                        <a:lumMod val="85000"/>
                        <a:lumOff val="15000"/>
                      </a:prstClr>
                    </a:solidFill>
                  </a:endParaRPr>
                </a:p>
              </p:txBody>
            </p:sp>
          </p:grpSp>
        </p:grpSp>
      </p:grpSp>
      <p:pic>
        <p:nvPicPr>
          <p:cNvPr id="28" name="Picture 2" descr="C:\Users\AndrewA\Desktop\TNS_logo_rgb.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TNS_BMRB.png"/>
          <p:cNvPicPr>
            <a:picLocks noChangeAspect="1"/>
          </p:cNvPicPr>
          <p:nvPr>
            <p:custDataLst>
              <p:tags r:id="rId14"/>
            </p:custDataLst>
          </p:nvPr>
        </p:nvPicPr>
        <p:blipFill>
          <a:blip r:embed="rId19" cstate="print"/>
          <a:stretch>
            <a:fillRect/>
          </a:stretch>
        </p:blipFill>
        <p:spPr>
          <a:xfrm>
            <a:off x="1290880" y="6073063"/>
            <a:ext cx="814763" cy="163680"/>
          </a:xfrm>
          <a:prstGeom prst="rect">
            <a:avLst/>
          </a:prstGeom>
        </p:spPr>
      </p:pic>
      <p:pic>
        <p:nvPicPr>
          <p:cNvPr id="36" name="Picture 35" descr="think.jpg"/>
          <p:cNvPicPr>
            <a:picLocks noChangeAspect="1"/>
          </p:cNvPicPr>
          <p:nvPr/>
        </p:nvPicPr>
        <p:blipFill>
          <a:blip r:embed="rId20" cstate="print"/>
          <a:srcRect t="17304" b="20541"/>
          <a:stretch>
            <a:fillRect/>
          </a:stretch>
        </p:blipFill>
        <p:spPr>
          <a:xfrm>
            <a:off x="7006524" y="6051177"/>
            <a:ext cx="1534865" cy="540000"/>
          </a:xfrm>
          <a:prstGeom prst="rect">
            <a:avLst/>
          </a:prstGeom>
        </p:spPr>
      </p:pic>
      <p:sp>
        <p:nvSpPr>
          <p:cNvPr id="162" name="TextBox 161"/>
          <p:cNvSpPr txBox="1"/>
          <p:nvPr>
            <p:custDataLst>
              <p:tags r:id="rId15"/>
            </p:custDataLst>
          </p:nvPr>
        </p:nvSpPr>
        <p:spPr>
          <a:xfrm>
            <a:off x="1290880" y="6037200"/>
            <a:ext cx="3028726" cy="384721"/>
          </a:xfrm>
          <a:prstGeom prst="rect">
            <a:avLst/>
          </a:prstGeom>
          <a:noFill/>
        </p:spPr>
        <p:txBody>
          <a:bodyPr vert="horz" wrap="square" lIns="0" tIns="0" rIns="0" bIns="0" rtlCol="0">
            <a:spAutoFit/>
          </a:bodyPr>
          <a:lstStyle/>
          <a:p>
            <a:pPr algn="l">
              <a:lnSpc>
                <a:spcPct val="100000"/>
              </a:lnSpc>
              <a:spcBef>
                <a:spcPct val="0"/>
              </a:spcBef>
              <a:spcAft>
                <a:spcPct val="0"/>
              </a:spcAft>
            </a:pPr>
            <a:endParaRPr lang="en-GB" sz="1250" b="0" i="0" u="none" strike="noStrike" spc="0" baseline="0" smtClean="0">
              <a:solidFill>
                <a:srgbClr val="333333"/>
              </a:solidFill>
              <a:latin typeface="Verdana"/>
            </a:endParaRPr>
          </a:p>
          <a:p>
            <a:pPr algn="l">
              <a:lnSpc>
                <a:spcPct val="100000"/>
              </a:lnSpc>
              <a:spcBef>
                <a:spcPct val="0"/>
              </a:spcBef>
              <a:spcAft>
                <a:spcPct val="0"/>
              </a:spcAft>
            </a:pPr>
            <a:r>
              <a:rPr lang="en-GB" sz="1250" b="0" i="0" u="none" strike="noStrike" spc="0" baseline="0" smtClean="0">
                <a:solidFill>
                  <a:srgbClr val="333333"/>
                </a:solidFill>
                <a:latin typeface="Verdana"/>
              </a:rPr>
              <a:t>THINK! Drink Drive presentation</a:t>
            </a:r>
            <a:endParaRPr lang="en-GB" sz="1250" b="0" i="0" u="none" strike="noStrike" spc="0" baseline="0" dirty="0" err="1" smtClean="0">
              <a:solidFill>
                <a:srgbClr val="333333"/>
              </a:solidFill>
              <a:latin typeface="Verdana"/>
            </a:endParaRPr>
          </a:p>
        </p:txBody>
      </p:sp>
      <p:sp>
        <p:nvSpPr>
          <p:cNvPr id="163" name="TextBox 162"/>
          <p:cNvSpPr txBox="1"/>
          <p:nvPr>
            <p:custDataLst>
              <p:tags r:id="rId16"/>
            </p:custDataLst>
          </p:nvPr>
        </p:nvSpPr>
        <p:spPr>
          <a:xfrm>
            <a:off x="1290880" y="6324879"/>
            <a:ext cx="2540000" cy="531000"/>
          </a:xfrm>
          <a:prstGeom prst="rect">
            <a:avLst/>
          </a:prstGeom>
          <a:noFill/>
        </p:spPr>
        <p:txBody>
          <a:bodyPr vert="horz" wrap="square" lIns="0" tIns="0" rIns="0" bIns="279400" rtlCol="0" anchor="b">
            <a:noAutofit/>
          </a:bodyPr>
          <a:lstStyle/>
          <a:p>
            <a:pPr algn="l">
              <a:lnSpc>
                <a:spcPct val="0"/>
              </a:lnSpc>
              <a:spcBef>
                <a:spcPct val="0"/>
              </a:spcBef>
              <a:spcAft>
                <a:spcPct val="0"/>
              </a:spcAft>
            </a:pPr>
            <a:r>
              <a:rPr lang="en-GB" sz="750" b="0" i="0" u="none" strike="noStrike" spc="0" baseline="0" smtClean="0">
                <a:solidFill>
                  <a:srgbClr val="333333"/>
                </a:solidFill>
                <a:latin typeface="Verdana"/>
              </a:rPr>
              <a:t>© TNS January 2016</a:t>
            </a:r>
            <a:endParaRPr lang="en-GB" sz="750" b="0" i="0" u="none" strike="noStrike" spc="0" baseline="0" dirty="0" err="1" smtClean="0">
              <a:solidFill>
                <a:srgbClr val="333333"/>
              </a:solidFill>
              <a:latin typeface="Verdana"/>
            </a:endParaRPr>
          </a:p>
        </p:txBody>
      </p:sp>
      <p:sp>
        <p:nvSpPr>
          <p:cNvPr id="164" name="TextBox 163"/>
          <p:cNvSpPr txBox="1"/>
          <p:nvPr>
            <p:custDataLst>
              <p:tags r:id="rId17"/>
            </p:custDataLst>
          </p:nvPr>
        </p:nvSpPr>
        <p:spPr>
          <a:xfrm>
            <a:off x="4686150" y="6486679"/>
            <a:ext cx="1905000" cy="115416"/>
          </a:xfrm>
          <a:prstGeom prst="rect">
            <a:avLst/>
          </a:prstGeom>
          <a:noFill/>
        </p:spPr>
        <p:txBody>
          <a:bodyPr vert="horz" wrap="square" lIns="0" tIns="0" rIns="0" bIns="0" rtlCol="0" anchor="b">
            <a:spAutoFit/>
          </a:bodyPr>
          <a:lstStyle/>
          <a:p>
            <a:pPr algn="r">
              <a:lnSpc>
                <a:spcPct val="100000"/>
              </a:lnSpc>
              <a:spcBef>
                <a:spcPct val="0"/>
              </a:spcBef>
              <a:spcAft>
                <a:spcPct val="0"/>
              </a:spcAft>
            </a:pPr>
            <a:endParaRPr lang="en-GB" sz="750" b="0" i="0" u="none" strike="noStrike" spc="0" baseline="0" dirty="0" err="1" smtClean="0">
              <a:solidFill>
                <a:srgbClr val="333333"/>
              </a:solidFill>
              <a:latin typeface="Verdana"/>
            </a:endParaRPr>
          </a:p>
        </p:txBody>
      </p:sp>
    </p:spTree>
    <p:extLst>
      <p:ext uri="{BB962C8B-B14F-4D97-AF65-F5344CB8AC3E}">
        <p14:creationId xmlns:p14="http://schemas.microsoft.com/office/powerpoint/2010/main" val="250750383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hdr="0" dt="0"/>
  <p:txStyles>
    <p:titleStyle>
      <a:lvl1pPr algn="l" defTabSz="914400" rtl="0" eaLnBrk="1" latinLnBrk="0" hangingPunct="1">
        <a:spcBef>
          <a:spcPct val="0"/>
        </a:spcBef>
        <a:buNone/>
        <a:defRPr sz="20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285750" y="1031837"/>
            <a:ext cx="8569324" cy="4035515"/>
          </a:xfrm>
          <a:prstGeom prst="rect">
            <a:avLst/>
          </a:prstGeom>
        </p:spPr>
        <p:txBody>
          <a:bodyPr vert="horz" lIns="0" tIns="21240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3"/>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5" name="Group 45"/>
          <p:cNvGrpSpPr/>
          <p:nvPr/>
        </p:nvGrpSpPr>
        <p:grpSpPr>
          <a:xfrm>
            <a:off x="-1334173" y="-533456"/>
            <a:ext cx="10723183" cy="6493000"/>
            <a:chOff x="-1334173" y="-533456"/>
            <a:chExt cx="10723183" cy="6493000"/>
          </a:xfrm>
        </p:grpSpPr>
        <p:grpSp>
          <p:nvGrpSpPr>
            <p:cNvPr id="6" name="Group 13"/>
            <p:cNvGrpSpPr/>
            <p:nvPr userDrawn="1"/>
          </p:nvGrpSpPr>
          <p:grpSpPr>
            <a:xfrm>
              <a:off x="-1334173" y="1145470"/>
              <a:ext cx="1327930" cy="4814074"/>
              <a:chOff x="-1334173" y="1145470"/>
              <a:chExt cx="1327930" cy="4814074"/>
            </a:xfrm>
          </p:grpSpPr>
          <p:grpSp>
            <p:nvGrpSpPr>
              <p:cNvPr id="7" name="Group 7"/>
              <p:cNvGrpSpPr/>
              <p:nvPr userDrawn="1"/>
            </p:nvGrpSpPr>
            <p:grpSpPr>
              <a:xfrm>
                <a:off x="-1334173" y="4420483"/>
                <a:ext cx="1327930" cy="276999"/>
                <a:chOff x="-1334173" y="4420483"/>
                <a:chExt cx="1327930" cy="276999"/>
              </a:xfrm>
            </p:grpSpPr>
            <p:cxnSp>
              <p:nvCxnSpPr>
                <p:cNvPr id="65" name="Straight Connector 64"/>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3.14</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X AXIS</a:t>
                  </a:r>
                  <a:endParaRPr lang="en-AU" sz="900" dirty="0">
                    <a:solidFill>
                      <a:prstClr val="black">
                        <a:lumMod val="85000"/>
                        <a:lumOff val="15000"/>
                      </a:prstClr>
                    </a:solidFill>
                    <a:latin typeface="Verdana"/>
                  </a:endParaRPr>
                </a:p>
              </p:txBody>
            </p:sp>
          </p:grpSp>
          <p:grpSp>
            <p:nvGrpSpPr>
              <p:cNvPr id="8" name="Group 55"/>
              <p:cNvGrpSpPr/>
              <p:nvPr userDrawn="1"/>
            </p:nvGrpSpPr>
            <p:grpSpPr>
              <a:xfrm>
                <a:off x="-1334173" y="5682545"/>
                <a:ext cx="1327930" cy="276999"/>
                <a:chOff x="-1334173" y="5682545"/>
                <a:chExt cx="1327930" cy="276999"/>
              </a:xfrm>
            </p:grpSpPr>
            <p:cxnSp>
              <p:nvCxnSpPr>
                <p:cNvPr id="63" name="Straight Connector 62"/>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6.65</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BASE MARGIN</a:t>
                  </a:r>
                  <a:endParaRPr lang="en-AU" sz="900" dirty="0">
                    <a:solidFill>
                      <a:prstClr val="black">
                        <a:lumMod val="85000"/>
                        <a:lumOff val="15000"/>
                      </a:prstClr>
                    </a:solidFill>
                    <a:latin typeface="Verdana"/>
                  </a:endParaRPr>
                </a:p>
              </p:txBody>
            </p:sp>
          </p:grpSp>
          <p:grpSp>
            <p:nvGrpSpPr>
              <p:cNvPr id="9" name="Group 5"/>
              <p:cNvGrpSpPr/>
              <p:nvPr userDrawn="1"/>
            </p:nvGrpSpPr>
            <p:grpSpPr>
              <a:xfrm>
                <a:off x="-1334173" y="1145470"/>
                <a:ext cx="1327930" cy="276999"/>
                <a:chOff x="-1334173" y="1145470"/>
                <a:chExt cx="1327930" cy="276999"/>
              </a:xfrm>
            </p:grpSpPr>
            <p:cxnSp>
              <p:nvCxnSpPr>
                <p:cNvPr id="61" name="Straight Connector 60"/>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5.95</a:t>
                  </a:r>
                </a:p>
                <a:p>
                  <a:pPr algn="ctr"/>
                  <a:r>
                    <a:rPr lang="en-AU" sz="900" dirty="0" smtClean="0">
                      <a:solidFill>
                        <a:prstClr val="black">
                          <a:lumMod val="85000"/>
                          <a:lumOff val="15000"/>
                        </a:prstClr>
                      </a:solidFill>
                      <a:latin typeface="Verdana"/>
                    </a:rPr>
                    <a:t>TOP MARGIN</a:t>
                  </a:r>
                  <a:endParaRPr lang="en-AU" sz="900" dirty="0">
                    <a:solidFill>
                      <a:prstClr val="black">
                        <a:lumMod val="85000"/>
                        <a:lumOff val="15000"/>
                      </a:prstClr>
                    </a:solidFill>
                    <a:latin typeface="Verdana"/>
                  </a:endParaRPr>
                </a:p>
              </p:txBody>
            </p:sp>
          </p:grpSp>
          <p:grpSp>
            <p:nvGrpSpPr>
              <p:cNvPr id="10" name="Group 8"/>
              <p:cNvGrpSpPr/>
              <p:nvPr userDrawn="1"/>
            </p:nvGrpSpPr>
            <p:grpSpPr>
              <a:xfrm>
                <a:off x="-1334173" y="1659820"/>
                <a:ext cx="1327930" cy="276999"/>
                <a:chOff x="-1334173" y="1659820"/>
                <a:chExt cx="1327930" cy="276999"/>
              </a:xfrm>
            </p:grpSpPr>
            <p:cxnSp>
              <p:nvCxnSpPr>
                <p:cNvPr id="59" name="Straight Connector 58"/>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4.52</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CHART TOP</a:t>
                  </a:r>
                  <a:endParaRPr lang="en-AU" sz="900" dirty="0">
                    <a:solidFill>
                      <a:prstClr val="black">
                        <a:lumMod val="85000"/>
                        <a:lumOff val="15000"/>
                      </a:prstClr>
                    </a:solidFill>
                    <a:latin typeface="Verdana"/>
                  </a:endParaRPr>
                </a:p>
              </p:txBody>
            </p:sp>
          </p:grpSp>
        </p:grpSp>
        <p:grpSp>
          <p:nvGrpSpPr>
            <p:cNvPr id="11" name="Group 6"/>
            <p:cNvGrpSpPr/>
            <p:nvPr userDrawn="1"/>
          </p:nvGrpSpPr>
          <p:grpSpPr>
            <a:xfrm>
              <a:off x="-253905" y="-533456"/>
              <a:ext cx="9642915" cy="533456"/>
              <a:chOff x="-253905" y="-533456"/>
              <a:chExt cx="9642915" cy="533456"/>
            </a:xfrm>
          </p:grpSpPr>
          <p:grpSp>
            <p:nvGrpSpPr>
              <p:cNvPr id="12" name="Group 48"/>
              <p:cNvGrpSpPr/>
              <p:nvPr userDrawn="1"/>
            </p:nvGrpSpPr>
            <p:grpSpPr>
              <a:xfrm>
                <a:off x="-253905" y="-533456"/>
                <a:ext cx="1072330" cy="533456"/>
                <a:chOff x="-250415" y="-533456"/>
                <a:chExt cx="1072330" cy="533456"/>
              </a:xfrm>
            </p:grpSpPr>
            <p:cxnSp>
              <p:nvCxnSpPr>
                <p:cNvPr id="53" name="Straight Connector 52"/>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br>
                    <a:rPr lang="en-AU" dirty="0" smtClean="0">
                      <a:solidFill>
                        <a:prstClr val="black">
                          <a:lumMod val="85000"/>
                          <a:lumOff val="15000"/>
                        </a:prstClr>
                      </a:solidFill>
                    </a:rPr>
                  </a:br>
                  <a:r>
                    <a:rPr lang="en-AU" dirty="0" smtClean="0">
                      <a:solidFill>
                        <a:prstClr val="black">
                          <a:lumMod val="85000"/>
                          <a:lumOff val="15000"/>
                        </a:prstClr>
                      </a:solidFill>
                    </a:rPr>
                    <a:t>LEFT MARGIN</a:t>
                  </a:r>
                  <a:endParaRPr lang="en-AU" dirty="0">
                    <a:solidFill>
                      <a:prstClr val="black">
                        <a:lumMod val="85000"/>
                        <a:lumOff val="15000"/>
                      </a:prstClr>
                    </a:solidFill>
                  </a:endParaRPr>
                </a:p>
              </p:txBody>
            </p:sp>
          </p:grpSp>
          <p:grpSp>
            <p:nvGrpSpPr>
              <p:cNvPr id="13" name="Group 2"/>
              <p:cNvGrpSpPr/>
              <p:nvPr userDrawn="1"/>
            </p:nvGrpSpPr>
            <p:grpSpPr>
              <a:xfrm>
                <a:off x="8316680" y="-533456"/>
                <a:ext cx="1072330" cy="528999"/>
                <a:chOff x="7804969" y="-533456"/>
                <a:chExt cx="1072330" cy="528999"/>
              </a:xfrm>
            </p:grpSpPr>
            <p:cxnSp>
              <p:nvCxnSpPr>
                <p:cNvPr id="51" name="Straight Connector 50"/>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p>
                <a:p>
                  <a:r>
                    <a:rPr lang="en-AU" dirty="0" smtClean="0">
                      <a:solidFill>
                        <a:prstClr val="black">
                          <a:lumMod val="85000"/>
                          <a:lumOff val="15000"/>
                        </a:prstClr>
                      </a:solidFill>
                    </a:rPr>
                    <a:t>RIGHT MARGIN</a:t>
                  </a:r>
                  <a:endParaRPr lang="en-AU" dirty="0">
                    <a:solidFill>
                      <a:prstClr val="black">
                        <a:lumMod val="85000"/>
                        <a:lumOff val="15000"/>
                      </a:prstClr>
                    </a:solidFill>
                  </a:endParaRPr>
                </a:p>
              </p:txBody>
            </p:sp>
          </p:grpSp>
        </p:grpSp>
      </p:grpSp>
      <p:pic>
        <p:nvPicPr>
          <p:cNvPr id="29" name="Picture 2" descr="C:\Users\AndrewA\Desktop\TNS_logo_rgb.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TNS_BMRB.png"/>
          <p:cNvPicPr>
            <a:picLocks noChangeAspect="1"/>
          </p:cNvPicPr>
          <p:nvPr>
            <p:custDataLst>
              <p:tags r:id="rId14"/>
            </p:custDataLst>
          </p:nvPr>
        </p:nvPicPr>
        <p:blipFill>
          <a:blip r:embed="rId19" cstate="print"/>
          <a:stretch>
            <a:fillRect/>
          </a:stretch>
        </p:blipFill>
        <p:spPr>
          <a:xfrm>
            <a:off x="1290880" y="6073063"/>
            <a:ext cx="814763" cy="163680"/>
          </a:xfrm>
          <a:prstGeom prst="rect">
            <a:avLst/>
          </a:prstGeom>
        </p:spPr>
      </p:pic>
      <p:pic>
        <p:nvPicPr>
          <p:cNvPr id="37" name="Picture 36" descr="think.jpg"/>
          <p:cNvPicPr>
            <a:picLocks noChangeAspect="1"/>
          </p:cNvPicPr>
          <p:nvPr/>
        </p:nvPicPr>
        <p:blipFill>
          <a:blip r:embed="rId20" cstate="print"/>
          <a:srcRect t="17304" b="20541"/>
          <a:stretch>
            <a:fillRect/>
          </a:stretch>
        </p:blipFill>
        <p:spPr>
          <a:xfrm>
            <a:off x="7006524" y="6051177"/>
            <a:ext cx="1534865" cy="540000"/>
          </a:xfrm>
          <a:prstGeom prst="rect">
            <a:avLst/>
          </a:prstGeom>
        </p:spPr>
      </p:pic>
      <p:sp>
        <p:nvSpPr>
          <p:cNvPr id="163" name="TextBox 162"/>
          <p:cNvSpPr txBox="1"/>
          <p:nvPr>
            <p:custDataLst>
              <p:tags r:id="rId15"/>
            </p:custDataLst>
          </p:nvPr>
        </p:nvSpPr>
        <p:spPr>
          <a:xfrm>
            <a:off x="1290880" y="6037200"/>
            <a:ext cx="3028726" cy="384721"/>
          </a:xfrm>
          <a:prstGeom prst="rect">
            <a:avLst/>
          </a:prstGeom>
          <a:noFill/>
        </p:spPr>
        <p:txBody>
          <a:bodyPr vert="horz" lIns="0" tIns="0" rIns="0" bIns="0" rtlCol="0">
            <a:spAutoFit/>
          </a:bodyPr>
          <a:lstStyle/>
          <a:p>
            <a:pPr algn="l">
              <a:lnSpc>
                <a:spcPct val="100000"/>
              </a:lnSpc>
              <a:spcBef>
                <a:spcPct val="0"/>
              </a:spcBef>
              <a:spcAft>
                <a:spcPct val="0"/>
              </a:spcAft>
            </a:pPr>
            <a:endParaRPr lang="en-GB" sz="1250" b="0" i="0" u="none" strike="noStrike" spc="0" baseline="0" smtClean="0">
              <a:solidFill>
                <a:srgbClr val="333333"/>
              </a:solidFill>
              <a:latin typeface="Verdana"/>
            </a:endParaRPr>
          </a:p>
          <a:p>
            <a:pPr algn="l">
              <a:lnSpc>
                <a:spcPct val="100000"/>
              </a:lnSpc>
              <a:spcBef>
                <a:spcPct val="0"/>
              </a:spcBef>
              <a:spcAft>
                <a:spcPct val="0"/>
              </a:spcAft>
            </a:pPr>
            <a:r>
              <a:rPr lang="en-GB" sz="1250" b="0" i="0" u="none" strike="noStrike" spc="0" baseline="0" smtClean="0">
                <a:solidFill>
                  <a:srgbClr val="333333"/>
                </a:solidFill>
                <a:latin typeface="Verdana"/>
              </a:rPr>
              <a:t>THINK! Drink Drive presentation</a:t>
            </a:r>
            <a:endParaRPr lang="en-GB" sz="1250" b="0" i="0" u="none" strike="noStrike" spc="0" baseline="0">
              <a:solidFill>
                <a:srgbClr val="333333"/>
              </a:solidFill>
              <a:latin typeface="Verdana"/>
            </a:endParaRPr>
          </a:p>
        </p:txBody>
      </p:sp>
      <p:sp>
        <p:nvSpPr>
          <p:cNvPr id="164" name="TextBox 163"/>
          <p:cNvSpPr txBox="1"/>
          <p:nvPr>
            <p:custDataLst>
              <p:tags r:id="rId16"/>
            </p:custDataLst>
          </p:nvPr>
        </p:nvSpPr>
        <p:spPr>
          <a:xfrm>
            <a:off x="1290880" y="6324879"/>
            <a:ext cx="2540000" cy="531000"/>
          </a:xfrm>
          <a:prstGeom prst="rect">
            <a:avLst/>
          </a:prstGeom>
          <a:noFill/>
        </p:spPr>
        <p:txBody>
          <a:bodyPr vert="horz" lIns="0" tIns="0" rIns="0" bIns="279400" rtlCol="0" anchor="b">
            <a:noAutofit/>
          </a:bodyPr>
          <a:lstStyle/>
          <a:p>
            <a:pPr algn="l">
              <a:lnSpc>
                <a:spcPct val="0"/>
              </a:lnSpc>
              <a:spcBef>
                <a:spcPct val="0"/>
              </a:spcBef>
              <a:spcAft>
                <a:spcPct val="0"/>
              </a:spcAft>
            </a:pPr>
            <a:r>
              <a:rPr lang="en-GB" sz="750" b="0" i="0" u="none" strike="noStrike" spc="0" baseline="0" smtClean="0">
                <a:solidFill>
                  <a:srgbClr val="333333"/>
                </a:solidFill>
                <a:latin typeface="Verdana"/>
              </a:rPr>
              <a:t>© TNS January 2016</a:t>
            </a:r>
            <a:endParaRPr lang="en-GB" sz="750" b="0" i="0" u="none" strike="noStrike" spc="0" baseline="0">
              <a:solidFill>
                <a:srgbClr val="333333"/>
              </a:solidFill>
              <a:latin typeface="Verdana"/>
            </a:endParaRPr>
          </a:p>
        </p:txBody>
      </p:sp>
      <p:sp>
        <p:nvSpPr>
          <p:cNvPr id="165" name="TextBox 164"/>
          <p:cNvSpPr txBox="1"/>
          <p:nvPr>
            <p:custDataLst>
              <p:tags r:id="rId17"/>
            </p:custDataLst>
          </p:nvPr>
        </p:nvSpPr>
        <p:spPr>
          <a:xfrm>
            <a:off x="4686150" y="6486679"/>
            <a:ext cx="1905000" cy="115416"/>
          </a:xfrm>
          <a:prstGeom prst="rect">
            <a:avLst/>
          </a:prstGeom>
          <a:noFill/>
        </p:spPr>
        <p:txBody>
          <a:bodyPr vert="horz" lIns="0" tIns="0" rIns="0" bIns="0" rtlCol="0" anchor="b">
            <a:spAutoFit/>
          </a:bodyPr>
          <a:lstStyle/>
          <a:p>
            <a:pPr algn="r">
              <a:lnSpc>
                <a:spcPct val="100000"/>
              </a:lnSpc>
              <a:spcBef>
                <a:spcPct val="0"/>
              </a:spcBef>
              <a:spcAft>
                <a:spcPct val="0"/>
              </a:spcAft>
            </a:pPr>
            <a:endParaRPr lang="en-GB" sz="750" b="0" i="0" u="none" strike="noStrike" spc="0" baseline="0">
              <a:solidFill>
                <a:srgbClr val="333333"/>
              </a:solidFill>
              <a:latin typeface="Verdana"/>
            </a:endParaRPr>
          </a:p>
        </p:txBody>
      </p:sp>
    </p:spTree>
    <p:extLst>
      <p:ext uri="{BB962C8B-B14F-4D97-AF65-F5344CB8AC3E}">
        <p14:creationId xmlns:p14="http://schemas.microsoft.com/office/powerpoint/2010/main" val="2301697170"/>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hf hdr="0" dt="0"/>
  <p:txStyles>
    <p:titleStyle>
      <a:lvl1pPr algn="l" defTabSz="914400" rtl="0" eaLnBrk="1" latinLnBrk="0" hangingPunct="1">
        <a:spcBef>
          <a:spcPct val="0"/>
        </a:spcBef>
        <a:buNone/>
        <a:defRPr sz="20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4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4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4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285750" y="1031837"/>
            <a:ext cx="8569324" cy="4035515"/>
          </a:xfrm>
          <a:prstGeom prst="rect">
            <a:avLst/>
          </a:prstGeom>
        </p:spPr>
        <p:txBody>
          <a:bodyPr vert="horz" lIns="0" tIns="21240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3"/>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5" name="Group 45"/>
          <p:cNvGrpSpPr/>
          <p:nvPr/>
        </p:nvGrpSpPr>
        <p:grpSpPr>
          <a:xfrm>
            <a:off x="-1334173" y="-533456"/>
            <a:ext cx="10723183" cy="6493000"/>
            <a:chOff x="-1334173" y="-533456"/>
            <a:chExt cx="10723183" cy="6493000"/>
          </a:xfrm>
        </p:grpSpPr>
        <p:grpSp>
          <p:nvGrpSpPr>
            <p:cNvPr id="6" name="Group 13"/>
            <p:cNvGrpSpPr/>
            <p:nvPr userDrawn="1"/>
          </p:nvGrpSpPr>
          <p:grpSpPr>
            <a:xfrm>
              <a:off x="-1334173" y="1145470"/>
              <a:ext cx="1327930" cy="4814074"/>
              <a:chOff x="-1334173" y="1145470"/>
              <a:chExt cx="1327930" cy="4814074"/>
            </a:xfrm>
          </p:grpSpPr>
          <p:grpSp>
            <p:nvGrpSpPr>
              <p:cNvPr id="7" name="Group 7"/>
              <p:cNvGrpSpPr/>
              <p:nvPr userDrawn="1"/>
            </p:nvGrpSpPr>
            <p:grpSpPr>
              <a:xfrm>
                <a:off x="-1334173" y="4420483"/>
                <a:ext cx="1327930" cy="276999"/>
                <a:chOff x="-1334173" y="4420483"/>
                <a:chExt cx="1327930" cy="276999"/>
              </a:xfrm>
            </p:grpSpPr>
            <p:cxnSp>
              <p:nvCxnSpPr>
                <p:cNvPr id="65" name="Straight Connector 64"/>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3.14</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X AXIS</a:t>
                  </a:r>
                  <a:endParaRPr lang="en-AU" sz="900" dirty="0">
                    <a:solidFill>
                      <a:prstClr val="black">
                        <a:lumMod val="85000"/>
                        <a:lumOff val="15000"/>
                      </a:prstClr>
                    </a:solidFill>
                    <a:latin typeface="Verdana"/>
                  </a:endParaRPr>
                </a:p>
              </p:txBody>
            </p:sp>
          </p:grpSp>
          <p:grpSp>
            <p:nvGrpSpPr>
              <p:cNvPr id="8" name="Group 55"/>
              <p:cNvGrpSpPr/>
              <p:nvPr userDrawn="1"/>
            </p:nvGrpSpPr>
            <p:grpSpPr>
              <a:xfrm>
                <a:off x="-1334173" y="5682545"/>
                <a:ext cx="1327930" cy="276999"/>
                <a:chOff x="-1334173" y="5682545"/>
                <a:chExt cx="1327930" cy="276999"/>
              </a:xfrm>
            </p:grpSpPr>
            <p:cxnSp>
              <p:nvCxnSpPr>
                <p:cNvPr id="63" name="Straight Connector 62"/>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6.65</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BASE MARGIN</a:t>
                  </a:r>
                  <a:endParaRPr lang="en-AU" sz="900" dirty="0">
                    <a:solidFill>
                      <a:prstClr val="black">
                        <a:lumMod val="85000"/>
                        <a:lumOff val="15000"/>
                      </a:prstClr>
                    </a:solidFill>
                    <a:latin typeface="Verdana"/>
                  </a:endParaRPr>
                </a:p>
              </p:txBody>
            </p:sp>
          </p:grpSp>
          <p:grpSp>
            <p:nvGrpSpPr>
              <p:cNvPr id="9" name="Group 5"/>
              <p:cNvGrpSpPr/>
              <p:nvPr userDrawn="1"/>
            </p:nvGrpSpPr>
            <p:grpSpPr>
              <a:xfrm>
                <a:off x="-1334173" y="1145470"/>
                <a:ext cx="1327930" cy="276999"/>
                <a:chOff x="-1334173" y="1145470"/>
                <a:chExt cx="1327930" cy="276999"/>
              </a:xfrm>
            </p:grpSpPr>
            <p:cxnSp>
              <p:nvCxnSpPr>
                <p:cNvPr id="61" name="Straight Connector 60"/>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5.95</a:t>
                  </a:r>
                </a:p>
                <a:p>
                  <a:pPr algn="ctr"/>
                  <a:r>
                    <a:rPr lang="en-AU" sz="900" dirty="0" smtClean="0">
                      <a:solidFill>
                        <a:prstClr val="black">
                          <a:lumMod val="85000"/>
                          <a:lumOff val="15000"/>
                        </a:prstClr>
                      </a:solidFill>
                      <a:latin typeface="Verdana"/>
                    </a:rPr>
                    <a:t>TOP MARGIN</a:t>
                  </a:r>
                  <a:endParaRPr lang="en-AU" sz="900" dirty="0">
                    <a:solidFill>
                      <a:prstClr val="black">
                        <a:lumMod val="85000"/>
                        <a:lumOff val="15000"/>
                      </a:prstClr>
                    </a:solidFill>
                    <a:latin typeface="Verdana"/>
                  </a:endParaRPr>
                </a:p>
              </p:txBody>
            </p:sp>
          </p:grpSp>
          <p:grpSp>
            <p:nvGrpSpPr>
              <p:cNvPr id="10" name="Group 8"/>
              <p:cNvGrpSpPr/>
              <p:nvPr userDrawn="1"/>
            </p:nvGrpSpPr>
            <p:grpSpPr>
              <a:xfrm>
                <a:off x="-1334173" y="1659820"/>
                <a:ext cx="1327930" cy="276999"/>
                <a:chOff x="-1334173" y="1659820"/>
                <a:chExt cx="1327930" cy="276999"/>
              </a:xfrm>
            </p:grpSpPr>
            <p:cxnSp>
              <p:nvCxnSpPr>
                <p:cNvPr id="59" name="Straight Connector 58"/>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4.52</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CHART TOP</a:t>
                  </a:r>
                  <a:endParaRPr lang="en-AU" sz="900" dirty="0">
                    <a:solidFill>
                      <a:prstClr val="black">
                        <a:lumMod val="85000"/>
                        <a:lumOff val="15000"/>
                      </a:prstClr>
                    </a:solidFill>
                    <a:latin typeface="Verdana"/>
                  </a:endParaRPr>
                </a:p>
              </p:txBody>
            </p:sp>
          </p:grpSp>
        </p:grpSp>
        <p:grpSp>
          <p:nvGrpSpPr>
            <p:cNvPr id="11" name="Group 6"/>
            <p:cNvGrpSpPr/>
            <p:nvPr userDrawn="1"/>
          </p:nvGrpSpPr>
          <p:grpSpPr>
            <a:xfrm>
              <a:off x="-253905" y="-533456"/>
              <a:ext cx="9642915" cy="533456"/>
              <a:chOff x="-253905" y="-533456"/>
              <a:chExt cx="9642915" cy="533456"/>
            </a:xfrm>
          </p:grpSpPr>
          <p:grpSp>
            <p:nvGrpSpPr>
              <p:cNvPr id="12" name="Group 48"/>
              <p:cNvGrpSpPr/>
              <p:nvPr userDrawn="1"/>
            </p:nvGrpSpPr>
            <p:grpSpPr>
              <a:xfrm>
                <a:off x="-253905" y="-533456"/>
                <a:ext cx="1072330" cy="533456"/>
                <a:chOff x="-250415" y="-533456"/>
                <a:chExt cx="1072330" cy="533456"/>
              </a:xfrm>
            </p:grpSpPr>
            <p:cxnSp>
              <p:nvCxnSpPr>
                <p:cNvPr id="53" name="Straight Connector 52"/>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br>
                    <a:rPr lang="en-AU" dirty="0" smtClean="0">
                      <a:solidFill>
                        <a:prstClr val="black">
                          <a:lumMod val="85000"/>
                          <a:lumOff val="15000"/>
                        </a:prstClr>
                      </a:solidFill>
                    </a:rPr>
                  </a:br>
                  <a:r>
                    <a:rPr lang="en-AU" dirty="0" smtClean="0">
                      <a:solidFill>
                        <a:prstClr val="black">
                          <a:lumMod val="85000"/>
                          <a:lumOff val="15000"/>
                        </a:prstClr>
                      </a:solidFill>
                    </a:rPr>
                    <a:t>LEFT MARGIN</a:t>
                  </a:r>
                  <a:endParaRPr lang="en-AU" dirty="0">
                    <a:solidFill>
                      <a:prstClr val="black">
                        <a:lumMod val="85000"/>
                        <a:lumOff val="15000"/>
                      </a:prstClr>
                    </a:solidFill>
                  </a:endParaRPr>
                </a:p>
              </p:txBody>
            </p:sp>
          </p:grpSp>
          <p:grpSp>
            <p:nvGrpSpPr>
              <p:cNvPr id="13" name="Group 2"/>
              <p:cNvGrpSpPr/>
              <p:nvPr userDrawn="1"/>
            </p:nvGrpSpPr>
            <p:grpSpPr>
              <a:xfrm>
                <a:off x="8316680" y="-533456"/>
                <a:ext cx="1072330" cy="528999"/>
                <a:chOff x="7804969" y="-533456"/>
                <a:chExt cx="1072330" cy="528999"/>
              </a:xfrm>
            </p:grpSpPr>
            <p:cxnSp>
              <p:nvCxnSpPr>
                <p:cNvPr id="51" name="Straight Connector 50"/>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p>
                <a:p>
                  <a:r>
                    <a:rPr lang="en-AU" dirty="0" smtClean="0">
                      <a:solidFill>
                        <a:prstClr val="black">
                          <a:lumMod val="85000"/>
                          <a:lumOff val="15000"/>
                        </a:prstClr>
                      </a:solidFill>
                    </a:rPr>
                    <a:t>RIGHT MARGIN</a:t>
                  </a:r>
                  <a:endParaRPr lang="en-AU" dirty="0">
                    <a:solidFill>
                      <a:prstClr val="black">
                        <a:lumMod val="85000"/>
                        <a:lumOff val="15000"/>
                      </a:prstClr>
                    </a:solidFill>
                  </a:endParaRPr>
                </a:p>
              </p:txBody>
            </p:sp>
          </p:grpSp>
        </p:grpSp>
      </p:grpSp>
      <p:pic>
        <p:nvPicPr>
          <p:cNvPr id="29" name="Picture 2" descr="C:\Users\AndrewA\Desktop\TNS_logo_rgb.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TNS_BMRB.png"/>
          <p:cNvPicPr>
            <a:picLocks noChangeAspect="1"/>
          </p:cNvPicPr>
          <p:nvPr>
            <p:custDataLst>
              <p:tags r:id="rId14"/>
            </p:custDataLst>
          </p:nvPr>
        </p:nvPicPr>
        <p:blipFill>
          <a:blip r:embed="rId19" cstate="print"/>
          <a:stretch>
            <a:fillRect/>
          </a:stretch>
        </p:blipFill>
        <p:spPr>
          <a:xfrm>
            <a:off x="1290880" y="6073063"/>
            <a:ext cx="814763" cy="163680"/>
          </a:xfrm>
          <a:prstGeom prst="rect">
            <a:avLst/>
          </a:prstGeom>
        </p:spPr>
      </p:pic>
      <p:pic>
        <p:nvPicPr>
          <p:cNvPr id="37" name="Picture 36" descr="think.jpg"/>
          <p:cNvPicPr>
            <a:picLocks noChangeAspect="1"/>
          </p:cNvPicPr>
          <p:nvPr/>
        </p:nvPicPr>
        <p:blipFill>
          <a:blip r:embed="rId20" cstate="print"/>
          <a:srcRect t="17304" b="20541"/>
          <a:stretch>
            <a:fillRect/>
          </a:stretch>
        </p:blipFill>
        <p:spPr>
          <a:xfrm>
            <a:off x="7006524" y="6051177"/>
            <a:ext cx="1534865" cy="540000"/>
          </a:xfrm>
          <a:prstGeom prst="rect">
            <a:avLst/>
          </a:prstGeom>
        </p:spPr>
      </p:pic>
      <p:sp>
        <p:nvSpPr>
          <p:cNvPr id="163" name="TextBox 162"/>
          <p:cNvSpPr txBox="1"/>
          <p:nvPr>
            <p:custDataLst>
              <p:tags r:id="rId15"/>
            </p:custDataLst>
          </p:nvPr>
        </p:nvSpPr>
        <p:spPr>
          <a:xfrm>
            <a:off x="1290880" y="6037200"/>
            <a:ext cx="3028726" cy="384721"/>
          </a:xfrm>
          <a:prstGeom prst="rect">
            <a:avLst/>
          </a:prstGeom>
          <a:noFill/>
        </p:spPr>
        <p:txBody>
          <a:bodyPr vert="horz" lIns="0" tIns="0" rIns="0" bIns="0" rtlCol="0">
            <a:spAutoFit/>
          </a:bodyPr>
          <a:lstStyle/>
          <a:p>
            <a:pPr algn="l">
              <a:lnSpc>
                <a:spcPct val="100000"/>
              </a:lnSpc>
              <a:spcBef>
                <a:spcPct val="0"/>
              </a:spcBef>
              <a:spcAft>
                <a:spcPct val="0"/>
              </a:spcAft>
            </a:pPr>
            <a:endParaRPr lang="en-GB" sz="1250" b="0" i="0" u="none" strike="noStrike" spc="0" baseline="0" smtClean="0">
              <a:solidFill>
                <a:srgbClr val="333333"/>
              </a:solidFill>
              <a:latin typeface="Verdana"/>
            </a:endParaRPr>
          </a:p>
          <a:p>
            <a:pPr algn="l">
              <a:lnSpc>
                <a:spcPct val="100000"/>
              </a:lnSpc>
              <a:spcBef>
                <a:spcPct val="0"/>
              </a:spcBef>
              <a:spcAft>
                <a:spcPct val="0"/>
              </a:spcAft>
            </a:pPr>
            <a:r>
              <a:rPr lang="en-GB" sz="1250" b="0" i="0" u="none" strike="noStrike" spc="0" baseline="0" smtClean="0">
                <a:solidFill>
                  <a:srgbClr val="333333"/>
                </a:solidFill>
                <a:latin typeface="Verdana"/>
              </a:rPr>
              <a:t>THINK! Drink Drive presentation</a:t>
            </a:r>
            <a:endParaRPr lang="en-GB" sz="1250" b="0" i="0" u="none" strike="noStrike" spc="0" baseline="0">
              <a:solidFill>
                <a:srgbClr val="333333"/>
              </a:solidFill>
              <a:latin typeface="Verdana"/>
            </a:endParaRPr>
          </a:p>
        </p:txBody>
      </p:sp>
      <p:sp>
        <p:nvSpPr>
          <p:cNvPr id="164" name="TextBox 163"/>
          <p:cNvSpPr txBox="1"/>
          <p:nvPr>
            <p:custDataLst>
              <p:tags r:id="rId16"/>
            </p:custDataLst>
          </p:nvPr>
        </p:nvSpPr>
        <p:spPr>
          <a:xfrm>
            <a:off x="1290880" y="6324879"/>
            <a:ext cx="2540000" cy="531000"/>
          </a:xfrm>
          <a:prstGeom prst="rect">
            <a:avLst/>
          </a:prstGeom>
          <a:noFill/>
        </p:spPr>
        <p:txBody>
          <a:bodyPr vert="horz" lIns="0" tIns="0" rIns="0" bIns="279400" rtlCol="0" anchor="b">
            <a:noAutofit/>
          </a:bodyPr>
          <a:lstStyle/>
          <a:p>
            <a:pPr algn="l">
              <a:lnSpc>
                <a:spcPct val="0"/>
              </a:lnSpc>
              <a:spcBef>
                <a:spcPct val="0"/>
              </a:spcBef>
              <a:spcAft>
                <a:spcPct val="0"/>
              </a:spcAft>
            </a:pPr>
            <a:r>
              <a:rPr lang="en-GB" sz="750" b="0" i="0" u="none" strike="noStrike" spc="0" baseline="0" smtClean="0">
                <a:solidFill>
                  <a:srgbClr val="333333"/>
                </a:solidFill>
                <a:latin typeface="Verdana"/>
              </a:rPr>
              <a:t>© TNS January 2016</a:t>
            </a:r>
            <a:endParaRPr lang="en-GB" sz="750" b="0" i="0" u="none" strike="noStrike" spc="0" baseline="0">
              <a:solidFill>
                <a:srgbClr val="333333"/>
              </a:solidFill>
              <a:latin typeface="Verdana"/>
            </a:endParaRPr>
          </a:p>
        </p:txBody>
      </p:sp>
      <p:sp>
        <p:nvSpPr>
          <p:cNvPr id="165" name="TextBox 164"/>
          <p:cNvSpPr txBox="1"/>
          <p:nvPr>
            <p:custDataLst>
              <p:tags r:id="rId17"/>
            </p:custDataLst>
          </p:nvPr>
        </p:nvSpPr>
        <p:spPr>
          <a:xfrm>
            <a:off x="4686150" y="6486679"/>
            <a:ext cx="1905000" cy="115416"/>
          </a:xfrm>
          <a:prstGeom prst="rect">
            <a:avLst/>
          </a:prstGeom>
          <a:noFill/>
        </p:spPr>
        <p:txBody>
          <a:bodyPr vert="horz" lIns="0" tIns="0" rIns="0" bIns="0" rtlCol="0" anchor="b">
            <a:spAutoFit/>
          </a:bodyPr>
          <a:lstStyle/>
          <a:p>
            <a:pPr algn="r">
              <a:lnSpc>
                <a:spcPct val="100000"/>
              </a:lnSpc>
              <a:spcBef>
                <a:spcPct val="0"/>
              </a:spcBef>
              <a:spcAft>
                <a:spcPct val="0"/>
              </a:spcAft>
            </a:pPr>
            <a:endParaRPr lang="en-GB" sz="750" b="0" i="0" u="none" strike="noStrike" spc="0" baseline="0">
              <a:solidFill>
                <a:srgbClr val="333333"/>
              </a:solidFill>
              <a:latin typeface="Verdana"/>
            </a:endParaRPr>
          </a:p>
        </p:txBody>
      </p:sp>
    </p:spTree>
    <p:extLst>
      <p:ext uri="{BB962C8B-B14F-4D97-AF65-F5344CB8AC3E}">
        <p14:creationId xmlns:p14="http://schemas.microsoft.com/office/powerpoint/2010/main" val="2301697170"/>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hf hdr="0" dt="0"/>
  <p:txStyles>
    <p:titleStyle>
      <a:lvl1pPr algn="l" defTabSz="914400" rtl="0" eaLnBrk="1" latinLnBrk="0" hangingPunct="1">
        <a:spcBef>
          <a:spcPct val="0"/>
        </a:spcBef>
        <a:buNone/>
        <a:defRPr sz="20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4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4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4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4399" y="2851200"/>
            <a:ext cx="8570675" cy="766800"/>
          </a:xfrm>
          <a:prstGeom prst="rect">
            <a:avLst/>
          </a:prstGeom>
        </p:spPr>
        <p:txBody>
          <a:bodyPr vert="horz" lIns="0" tIns="36000" rIns="0" bIns="0" rtlCol="0" anchor="t">
            <a:noAutofit/>
          </a:bodyPr>
          <a:lstStyle/>
          <a:p>
            <a:r>
              <a:rPr lang="en-US" dirty="0" smtClean="0"/>
              <a:t>Click to edit Master title style</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3"/>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3" name="Group 48"/>
          <p:cNvGrpSpPr/>
          <p:nvPr/>
        </p:nvGrpSpPr>
        <p:grpSpPr>
          <a:xfrm>
            <a:off x="-1334173" y="-533456"/>
            <a:ext cx="10723183" cy="6493000"/>
            <a:chOff x="-1334173" y="-533456"/>
            <a:chExt cx="10723183" cy="6493000"/>
          </a:xfrm>
        </p:grpSpPr>
        <p:grpSp>
          <p:nvGrpSpPr>
            <p:cNvPr id="5" name="Group 13"/>
            <p:cNvGrpSpPr/>
            <p:nvPr userDrawn="1"/>
          </p:nvGrpSpPr>
          <p:grpSpPr>
            <a:xfrm>
              <a:off x="-1334173" y="1145470"/>
              <a:ext cx="1327930" cy="4814074"/>
              <a:chOff x="-1334173" y="1145470"/>
              <a:chExt cx="1327930" cy="4814074"/>
            </a:xfrm>
          </p:grpSpPr>
          <p:grpSp>
            <p:nvGrpSpPr>
              <p:cNvPr id="6" name="Group 7"/>
              <p:cNvGrpSpPr/>
              <p:nvPr userDrawn="1"/>
            </p:nvGrpSpPr>
            <p:grpSpPr>
              <a:xfrm>
                <a:off x="-1334173" y="4420483"/>
                <a:ext cx="1327930" cy="276999"/>
                <a:chOff x="-1334173" y="4420483"/>
                <a:chExt cx="1327930" cy="276999"/>
              </a:xfrm>
            </p:grpSpPr>
            <p:cxnSp>
              <p:nvCxnSpPr>
                <p:cNvPr id="68" name="Straight Connector 67"/>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3.14</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X AXIS</a:t>
                  </a:r>
                  <a:endParaRPr lang="en-AU" sz="900" dirty="0">
                    <a:solidFill>
                      <a:prstClr val="black">
                        <a:lumMod val="85000"/>
                        <a:lumOff val="15000"/>
                      </a:prstClr>
                    </a:solidFill>
                    <a:latin typeface="Verdana"/>
                  </a:endParaRPr>
                </a:p>
              </p:txBody>
            </p:sp>
          </p:grpSp>
          <p:grpSp>
            <p:nvGrpSpPr>
              <p:cNvPr id="7" name="Group 58"/>
              <p:cNvGrpSpPr/>
              <p:nvPr userDrawn="1"/>
            </p:nvGrpSpPr>
            <p:grpSpPr>
              <a:xfrm>
                <a:off x="-1334173" y="5682545"/>
                <a:ext cx="1327930" cy="276999"/>
                <a:chOff x="-1334173" y="5682545"/>
                <a:chExt cx="1327930" cy="276999"/>
              </a:xfrm>
            </p:grpSpPr>
            <p:cxnSp>
              <p:nvCxnSpPr>
                <p:cNvPr id="66" name="Straight Connector 65"/>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6.65</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BASE MARGIN</a:t>
                  </a:r>
                  <a:endParaRPr lang="en-AU" sz="900" dirty="0">
                    <a:solidFill>
                      <a:prstClr val="black">
                        <a:lumMod val="85000"/>
                        <a:lumOff val="15000"/>
                      </a:prstClr>
                    </a:solidFill>
                    <a:latin typeface="Verdana"/>
                  </a:endParaRPr>
                </a:p>
              </p:txBody>
            </p:sp>
          </p:grpSp>
          <p:grpSp>
            <p:nvGrpSpPr>
              <p:cNvPr id="8" name="Group 5"/>
              <p:cNvGrpSpPr/>
              <p:nvPr userDrawn="1"/>
            </p:nvGrpSpPr>
            <p:grpSpPr>
              <a:xfrm>
                <a:off x="-1334173" y="1145470"/>
                <a:ext cx="1327930" cy="276999"/>
                <a:chOff x="-1334173" y="1145470"/>
                <a:chExt cx="1327930" cy="276999"/>
              </a:xfrm>
            </p:grpSpPr>
            <p:cxnSp>
              <p:nvCxnSpPr>
                <p:cNvPr id="64" name="Straight Connector 63"/>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5.95</a:t>
                  </a:r>
                </a:p>
                <a:p>
                  <a:pPr algn="ctr"/>
                  <a:r>
                    <a:rPr lang="en-AU" sz="900" dirty="0" smtClean="0">
                      <a:solidFill>
                        <a:prstClr val="black">
                          <a:lumMod val="85000"/>
                          <a:lumOff val="15000"/>
                        </a:prstClr>
                      </a:solidFill>
                      <a:latin typeface="Verdana"/>
                    </a:rPr>
                    <a:t>TOP MARGIN</a:t>
                  </a:r>
                  <a:endParaRPr lang="en-AU" sz="900" dirty="0">
                    <a:solidFill>
                      <a:prstClr val="black">
                        <a:lumMod val="85000"/>
                        <a:lumOff val="15000"/>
                      </a:prstClr>
                    </a:solidFill>
                    <a:latin typeface="Verdana"/>
                  </a:endParaRPr>
                </a:p>
              </p:txBody>
            </p:sp>
          </p:grpSp>
          <p:grpSp>
            <p:nvGrpSpPr>
              <p:cNvPr id="9" name="Group 8"/>
              <p:cNvGrpSpPr/>
              <p:nvPr userDrawn="1"/>
            </p:nvGrpSpPr>
            <p:grpSpPr>
              <a:xfrm>
                <a:off x="-1334173" y="1659820"/>
                <a:ext cx="1327930" cy="276999"/>
                <a:chOff x="-1334173" y="1659820"/>
                <a:chExt cx="1327930" cy="276999"/>
              </a:xfrm>
            </p:grpSpPr>
            <p:cxnSp>
              <p:nvCxnSpPr>
                <p:cNvPr id="62" name="Straight Connector 61"/>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4.52</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CHART TOP</a:t>
                  </a:r>
                  <a:endParaRPr lang="en-AU" sz="900" dirty="0">
                    <a:solidFill>
                      <a:prstClr val="black">
                        <a:lumMod val="85000"/>
                        <a:lumOff val="15000"/>
                      </a:prstClr>
                    </a:solidFill>
                    <a:latin typeface="Verdana"/>
                  </a:endParaRPr>
                </a:p>
              </p:txBody>
            </p:sp>
          </p:grpSp>
        </p:grpSp>
        <p:grpSp>
          <p:nvGrpSpPr>
            <p:cNvPr id="10" name="Group 6"/>
            <p:cNvGrpSpPr/>
            <p:nvPr userDrawn="1"/>
          </p:nvGrpSpPr>
          <p:grpSpPr>
            <a:xfrm>
              <a:off x="-253905" y="-533456"/>
              <a:ext cx="9642915" cy="533456"/>
              <a:chOff x="-253905" y="-533456"/>
              <a:chExt cx="9642915" cy="533456"/>
            </a:xfrm>
          </p:grpSpPr>
          <p:grpSp>
            <p:nvGrpSpPr>
              <p:cNvPr id="11" name="Group 51"/>
              <p:cNvGrpSpPr/>
              <p:nvPr userDrawn="1"/>
            </p:nvGrpSpPr>
            <p:grpSpPr>
              <a:xfrm>
                <a:off x="-253905" y="-533456"/>
                <a:ext cx="1072330" cy="533456"/>
                <a:chOff x="-250415" y="-533456"/>
                <a:chExt cx="1072330" cy="533456"/>
              </a:xfrm>
            </p:grpSpPr>
            <p:cxnSp>
              <p:nvCxnSpPr>
                <p:cNvPr id="56" name="Straight Connector 55"/>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br>
                    <a:rPr lang="en-AU" dirty="0" smtClean="0">
                      <a:solidFill>
                        <a:prstClr val="black">
                          <a:lumMod val="85000"/>
                          <a:lumOff val="15000"/>
                        </a:prstClr>
                      </a:solidFill>
                    </a:rPr>
                  </a:br>
                  <a:r>
                    <a:rPr lang="en-AU" dirty="0" smtClean="0">
                      <a:solidFill>
                        <a:prstClr val="black">
                          <a:lumMod val="85000"/>
                          <a:lumOff val="15000"/>
                        </a:prstClr>
                      </a:solidFill>
                    </a:rPr>
                    <a:t>LEFT MARGIN</a:t>
                  </a:r>
                  <a:endParaRPr lang="en-AU" dirty="0">
                    <a:solidFill>
                      <a:prstClr val="black">
                        <a:lumMod val="85000"/>
                        <a:lumOff val="15000"/>
                      </a:prstClr>
                    </a:solidFill>
                  </a:endParaRPr>
                </a:p>
              </p:txBody>
            </p:sp>
          </p:grpSp>
          <p:grpSp>
            <p:nvGrpSpPr>
              <p:cNvPr id="12" name="Group 2"/>
              <p:cNvGrpSpPr/>
              <p:nvPr userDrawn="1"/>
            </p:nvGrpSpPr>
            <p:grpSpPr>
              <a:xfrm>
                <a:off x="8316680" y="-533456"/>
                <a:ext cx="1072330" cy="528999"/>
                <a:chOff x="7804969" y="-533456"/>
                <a:chExt cx="1072330" cy="528999"/>
              </a:xfrm>
            </p:grpSpPr>
            <p:cxnSp>
              <p:nvCxnSpPr>
                <p:cNvPr id="54" name="Straight Connector 53"/>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p>
                <a:p>
                  <a:r>
                    <a:rPr lang="en-AU" dirty="0" smtClean="0">
                      <a:solidFill>
                        <a:prstClr val="black">
                          <a:lumMod val="85000"/>
                          <a:lumOff val="15000"/>
                        </a:prstClr>
                      </a:solidFill>
                    </a:rPr>
                    <a:t>RIGHT MARGIN</a:t>
                  </a:r>
                  <a:endParaRPr lang="en-AU" dirty="0">
                    <a:solidFill>
                      <a:prstClr val="black">
                        <a:lumMod val="85000"/>
                        <a:lumOff val="15000"/>
                      </a:prstClr>
                    </a:solidFill>
                  </a:endParaRPr>
                </a:p>
              </p:txBody>
            </p:sp>
          </p:grpSp>
        </p:grpSp>
      </p:grpSp>
      <p:pic>
        <p:nvPicPr>
          <p:cNvPr id="28" name="Picture 2" descr="C:\Users\AndrewA\Desktop\TNS_logo_rgb.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TNS_BMRB.png"/>
          <p:cNvPicPr>
            <a:picLocks noChangeAspect="1"/>
          </p:cNvPicPr>
          <p:nvPr>
            <p:custDataLst>
              <p:tags r:id="rId14"/>
            </p:custDataLst>
          </p:nvPr>
        </p:nvPicPr>
        <p:blipFill>
          <a:blip r:embed="rId19" cstate="print"/>
          <a:stretch>
            <a:fillRect/>
          </a:stretch>
        </p:blipFill>
        <p:spPr>
          <a:xfrm>
            <a:off x="1290880" y="6073063"/>
            <a:ext cx="814763" cy="163680"/>
          </a:xfrm>
          <a:prstGeom prst="rect">
            <a:avLst/>
          </a:prstGeom>
        </p:spPr>
      </p:pic>
      <p:pic>
        <p:nvPicPr>
          <p:cNvPr id="36" name="Picture 35" descr="think.jpg"/>
          <p:cNvPicPr>
            <a:picLocks noChangeAspect="1"/>
          </p:cNvPicPr>
          <p:nvPr/>
        </p:nvPicPr>
        <p:blipFill>
          <a:blip r:embed="rId20" cstate="print"/>
          <a:srcRect t="17304" b="20541"/>
          <a:stretch>
            <a:fillRect/>
          </a:stretch>
        </p:blipFill>
        <p:spPr>
          <a:xfrm>
            <a:off x="7006524" y="6051177"/>
            <a:ext cx="1534865" cy="540000"/>
          </a:xfrm>
          <a:prstGeom prst="rect">
            <a:avLst/>
          </a:prstGeom>
        </p:spPr>
      </p:pic>
      <p:sp>
        <p:nvSpPr>
          <p:cNvPr id="162" name="TextBox 161"/>
          <p:cNvSpPr txBox="1"/>
          <p:nvPr>
            <p:custDataLst>
              <p:tags r:id="rId15"/>
            </p:custDataLst>
          </p:nvPr>
        </p:nvSpPr>
        <p:spPr>
          <a:xfrm>
            <a:off x="1290880" y="6037200"/>
            <a:ext cx="3028726" cy="384721"/>
          </a:xfrm>
          <a:prstGeom prst="rect">
            <a:avLst/>
          </a:prstGeom>
          <a:noFill/>
        </p:spPr>
        <p:txBody>
          <a:bodyPr vert="horz" wrap="square" lIns="0" tIns="0" rIns="0" bIns="0" rtlCol="0">
            <a:spAutoFit/>
          </a:bodyPr>
          <a:lstStyle/>
          <a:p>
            <a:pPr algn="l">
              <a:lnSpc>
                <a:spcPct val="100000"/>
              </a:lnSpc>
              <a:spcBef>
                <a:spcPct val="0"/>
              </a:spcBef>
              <a:spcAft>
                <a:spcPct val="0"/>
              </a:spcAft>
            </a:pPr>
            <a:endParaRPr lang="en-GB" sz="1250" b="0" i="0" u="none" strike="noStrike" spc="0" baseline="0" smtClean="0">
              <a:solidFill>
                <a:srgbClr val="333333"/>
              </a:solidFill>
              <a:latin typeface="Verdana"/>
            </a:endParaRPr>
          </a:p>
          <a:p>
            <a:pPr algn="l">
              <a:lnSpc>
                <a:spcPct val="100000"/>
              </a:lnSpc>
              <a:spcBef>
                <a:spcPct val="0"/>
              </a:spcBef>
              <a:spcAft>
                <a:spcPct val="0"/>
              </a:spcAft>
            </a:pPr>
            <a:r>
              <a:rPr lang="en-GB" sz="1250" b="0" i="0" u="none" strike="noStrike" spc="0" baseline="0" smtClean="0">
                <a:solidFill>
                  <a:srgbClr val="333333"/>
                </a:solidFill>
                <a:latin typeface="Verdana"/>
              </a:rPr>
              <a:t>THINK! Drink Drive presentation</a:t>
            </a:r>
            <a:endParaRPr lang="en-GB" sz="1250" b="0" i="0" u="none" strike="noStrike" spc="0" baseline="0" dirty="0" err="1" smtClean="0">
              <a:solidFill>
                <a:srgbClr val="333333"/>
              </a:solidFill>
              <a:latin typeface="Verdana"/>
            </a:endParaRPr>
          </a:p>
        </p:txBody>
      </p:sp>
      <p:sp>
        <p:nvSpPr>
          <p:cNvPr id="163" name="TextBox 162"/>
          <p:cNvSpPr txBox="1"/>
          <p:nvPr>
            <p:custDataLst>
              <p:tags r:id="rId16"/>
            </p:custDataLst>
          </p:nvPr>
        </p:nvSpPr>
        <p:spPr>
          <a:xfrm>
            <a:off x="1290880" y="6324879"/>
            <a:ext cx="2540000" cy="531000"/>
          </a:xfrm>
          <a:prstGeom prst="rect">
            <a:avLst/>
          </a:prstGeom>
          <a:noFill/>
        </p:spPr>
        <p:txBody>
          <a:bodyPr vert="horz" wrap="square" lIns="0" tIns="0" rIns="0" bIns="279400" rtlCol="0" anchor="b">
            <a:noAutofit/>
          </a:bodyPr>
          <a:lstStyle/>
          <a:p>
            <a:pPr algn="l">
              <a:lnSpc>
                <a:spcPct val="0"/>
              </a:lnSpc>
              <a:spcBef>
                <a:spcPct val="0"/>
              </a:spcBef>
              <a:spcAft>
                <a:spcPct val="0"/>
              </a:spcAft>
            </a:pPr>
            <a:r>
              <a:rPr lang="en-GB" sz="750" b="0" i="0" u="none" strike="noStrike" spc="0" baseline="0" smtClean="0">
                <a:solidFill>
                  <a:srgbClr val="333333"/>
                </a:solidFill>
                <a:latin typeface="Verdana"/>
              </a:rPr>
              <a:t>© TNS January 2016</a:t>
            </a:r>
            <a:endParaRPr lang="en-GB" sz="750" b="0" i="0" u="none" strike="noStrike" spc="0" baseline="0" dirty="0" err="1" smtClean="0">
              <a:solidFill>
                <a:srgbClr val="333333"/>
              </a:solidFill>
              <a:latin typeface="Verdana"/>
            </a:endParaRPr>
          </a:p>
        </p:txBody>
      </p:sp>
      <p:sp>
        <p:nvSpPr>
          <p:cNvPr id="164" name="TextBox 163"/>
          <p:cNvSpPr txBox="1"/>
          <p:nvPr>
            <p:custDataLst>
              <p:tags r:id="rId17"/>
            </p:custDataLst>
          </p:nvPr>
        </p:nvSpPr>
        <p:spPr>
          <a:xfrm>
            <a:off x="4686150" y="6486679"/>
            <a:ext cx="1905000" cy="115416"/>
          </a:xfrm>
          <a:prstGeom prst="rect">
            <a:avLst/>
          </a:prstGeom>
          <a:noFill/>
        </p:spPr>
        <p:txBody>
          <a:bodyPr vert="horz" wrap="square" lIns="0" tIns="0" rIns="0" bIns="0" rtlCol="0" anchor="b">
            <a:spAutoFit/>
          </a:bodyPr>
          <a:lstStyle/>
          <a:p>
            <a:pPr algn="r">
              <a:lnSpc>
                <a:spcPct val="100000"/>
              </a:lnSpc>
              <a:spcBef>
                <a:spcPct val="0"/>
              </a:spcBef>
              <a:spcAft>
                <a:spcPct val="0"/>
              </a:spcAft>
            </a:pPr>
            <a:endParaRPr lang="en-GB" sz="750" b="0" i="0" u="none" strike="noStrike" spc="0" baseline="0" dirty="0" err="1" smtClean="0">
              <a:solidFill>
                <a:srgbClr val="333333"/>
              </a:solidFill>
              <a:latin typeface="Verdana"/>
            </a:endParaRPr>
          </a:p>
        </p:txBody>
      </p:sp>
    </p:spTree>
    <p:extLst>
      <p:ext uri="{BB962C8B-B14F-4D97-AF65-F5344CB8AC3E}">
        <p14:creationId xmlns:p14="http://schemas.microsoft.com/office/powerpoint/2010/main" val="2507503836"/>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hf hdr="0" dt="0"/>
  <p:txStyles>
    <p:titleStyle>
      <a:lvl1pPr algn="l" defTabSz="914400" rtl="0" eaLnBrk="1" latinLnBrk="0" hangingPunct="1">
        <a:spcBef>
          <a:spcPct val="0"/>
        </a:spcBef>
        <a:buNone/>
        <a:defRPr sz="20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4399" y="2851200"/>
            <a:ext cx="8570675" cy="766800"/>
          </a:xfrm>
          <a:prstGeom prst="rect">
            <a:avLst/>
          </a:prstGeom>
        </p:spPr>
        <p:txBody>
          <a:bodyPr vert="horz" lIns="0" tIns="36000" rIns="0" bIns="0" rtlCol="0" anchor="t">
            <a:noAutofit/>
          </a:bodyPr>
          <a:lstStyle/>
          <a:p>
            <a:r>
              <a:rPr lang="en-US" dirty="0" smtClean="0"/>
              <a:t>Click to edit Master title style</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6"/>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3" name="Group 48"/>
          <p:cNvGrpSpPr/>
          <p:nvPr/>
        </p:nvGrpSpPr>
        <p:grpSpPr>
          <a:xfrm>
            <a:off x="-1334173" y="-533456"/>
            <a:ext cx="10723183" cy="6493000"/>
            <a:chOff x="-1334173" y="-533456"/>
            <a:chExt cx="10723183" cy="6493000"/>
          </a:xfrm>
        </p:grpSpPr>
        <p:grpSp>
          <p:nvGrpSpPr>
            <p:cNvPr id="5" name="Group 13"/>
            <p:cNvGrpSpPr/>
            <p:nvPr userDrawn="1"/>
          </p:nvGrpSpPr>
          <p:grpSpPr>
            <a:xfrm>
              <a:off x="-1334173" y="1145470"/>
              <a:ext cx="1327930" cy="4814074"/>
              <a:chOff x="-1334173" y="1145470"/>
              <a:chExt cx="1327930" cy="4814074"/>
            </a:xfrm>
          </p:grpSpPr>
          <p:grpSp>
            <p:nvGrpSpPr>
              <p:cNvPr id="6" name="Group 7"/>
              <p:cNvGrpSpPr/>
              <p:nvPr userDrawn="1"/>
            </p:nvGrpSpPr>
            <p:grpSpPr>
              <a:xfrm>
                <a:off x="-1334173" y="4420483"/>
                <a:ext cx="1327930" cy="276999"/>
                <a:chOff x="-1334173" y="4420483"/>
                <a:chExt cx="1327930" cy="276999"/>
              </a:xfrm>
            </p:grpSpPr>
            <p:cxnSp>
              <p:nvCxnSpPr>
                <p:cNvPr id="68" name="Straight Connector 67"/>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3.14</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X AXIS</a:t>
                  </a:r>
                  <a:endParaRPr lang="en-AU" sz="900" dirty="0">
                    <a:solidFill>
                      <a:prstClr val="black">
                        <a:lumMod val="85000"/>
                        <a:lumOff val="15000"/>
                      </a:prstClr>
                    </a:solidFill>
                    <a:latin typeface="Verdana"/>
                  </a:endParaRPr>
                </a:p>
              </p:txBody>
            </p:sp>
          </p:grpSp>
          <p:grpSp>
            <p:nvGrpSpPr>
              <p:cNvPr id="7" name="Group 58"/>
              <p:cNvGrpSpPr/>
              <p:nvPr userDrawn="1"/>
            </p:nvGrpSpPr>
            <p:grpSpPr>
              <a:xfrm>
                <a:off x="-1334173" y="5682545"/>
                <a:ext cx="1327930" cy="276999"/>
                <a:chOff x="-1334173" y="5682545"/>
                <a:chExt cx="1327930" cy="276999"/>
              </a:xfrm>
            </p:grpSpPr>
            <p:cxnSp>
              <p:nvCxnSpPr>
                <p:cNvPr id="66" name="Straight Connector 65"/>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6.65</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BASE MARGIN</a:t>
                  </a:r>
                  <a:endParaRPr lang="en-AU" sz="900" dirty="0">
                    <a:solidFill>
                      <a:prstClr val="black">
                        <a:lumMod val="85000"/>
                        <a:lumOff val="15000"/>
                      </a:prstClr>
                    </a:solidFill>
                    <a:latin typeface="Verdana"/>
                  </a:endParaRPr>
                </a:p>
              </p:txBody>
            </p:sp>
          </p:grpSp>
          <p:grpSp>
            <p:nvGrpSpPr>
              <p:cNvPr id="8" name="Group 5"/>
              <p:cNvGrpSpPr/>
              <p:nvPr userDrawn="1"/>
            </p:nvGrpSpPr>
            <p:grpSpPr>
              <a:xfrm>
                <a:off x="-1334173" y="1145470"/>
                <a:ext cx="1327930" cy="276999"/>
                <a:chOff x="-1334173" y="1145470"/>
                <a:chExt cx="1327930" cy="276999"/>
              </a:xfrm>
            </p:grpSpPr>
            <p:cxnSp>
              <p:nvCxnSpPr>
                <p:cNvPr id="64" name="Straight Connector 63"/>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5.95</a:t>
                  </a:r>
                </a:p>
                <a:p>
                  <a:pPr algn="ctr"/>
                  <a:r>
                    <a:rPr lang="en-AU" sz="900" dirty="0" smtClean="0">
                      <a:solidFill>
                        <a:prstClr val="black">
                          <a:lumMod val="85000"/>
                          <a:lumOff val="15000"/>
                        </a:prstClr>
                      </a:solidFill>
                      <a:latin typeface="Verdana"/>
                    </a:rPr>
                    <a:t>TOP MARGIN</a:t>
                  </a:r>
                  <a:endParaRPr lang="en-AU" sz="900" dirty="0">
                    <a:solidFill>
                      <a:prstClr val="black">
                        <a:lumMod val="85000"/>
                        <a:lumOff val="15000"/>
                      </a:prstClr>
                    </a:solidFill>
                    <a:latin typeface="Verdana"/>
                  </a:endParaRPr>
                </a:p>
              </p:txBody>
            </p:sp>
          </p:grpSp>
          <p:grpSp>
            <p:nvGrpSpPr>
              <p:cNvPr id="9" name="Group 8"/>
              <p:cNvGrpSpPr/>
              <p:nvPr userDrawn="1"/>
            </p:nvGrpSpPr>
            <p:grpSpPr>
              <a:xfrm>
                <a:off x="-1334173" y="1659820"/>
                <a:ext cx="1327930" cy="276999"/>
                <a:chOff x="-1334173" y="1659820"/>
                <a:chExt cx="1327930" cy="276999"/>
              </a:xfrm>
            </p:grpSpPr>
            <p:cxnSp>
              <p:nvCxnSpPr>
                <p:cNvPr id="62" name="Straight Connector 61"/>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4.52</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CHART TOP</a:t>
                  </a:r>
                  <a:endParaRPr lang="en-AU" sz="900" dirty="0">
                    <a:solidFill>
                      <a:prstClr val="black">
                        <a:lumMod val="85000"/>
                        <a:lumOff val="15000"/>
                      </a:prstClr>
                    </a:solidFill>
                    <a:latin typeface="Verdana"/>
                  </a:endParaRPr>
                </a:p>
              </p:txBody>
            </p:sp>
          </p:grpSp>
        </p:grpSp>
        <p:grpSp>
          <p:nvGrpSpPr>
            <p:cNvPr id="10" name="Group 6"/>
            <p:cNvGrpSpPr/>
            <p:nvPr userDrawn="1"/>
          </p:nvGrpSpPr>
          <p:grpSpPr>
            <a:xfrm>
              <a:off x="-253905" y="-533456"/>
              <a:ext cx="9642915" cy="533456"/>
              <a:chOff x="-253905" y="-533456"/>
              <a:chExt cx="9642915" cy="533456"/>
            </a:xfrm>
          </p:grpSpPr>
          <p:grpSp>
            <p:nvGrpSpPr>
              <p:cNvPr id="11" name="Group 51"/>
              <p:cNvGrpSpPr/>
              <p:nvPr userDrawn="1"/>
            </p:nvGrpSpPr>
            <p:grpSpPr>
              <a:xfrm>
                <a:off x="-253905" y="-533456"/>
                <a:ext cx="1072330" cy="533456"/>
                <a:chOff x="-250415" y="-533456"/>
                <a:chExt cx="1072330" cy="533456"/>
              </a:xfrm>
            </p:grpSpPr>
            <p:cxnSp>
              <p:nvCxnSpPr>
                <p:cNvPr id="56" name="Straight Connector 55"/>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br>
                    <a:rPr lang="en-AU" dirty="0" smtClean="0">
                      <a:solidFill>
                        <a:prstClr val="black">
                          <a:lumMod val="85000"/>
                          <a:lumOff val="15000"/>
                        </a:prstClr>
                      </a:solidFill>
                    </a:rPr>
                  </a:br>
                  <a:r>
                    <a:rPr lang="en-AU" dirty="0" smtClean="0">
                      <a:solidFill>
                        <a:prstClr val="black">
                          <a:lumMod val="85000"/>
                          <a:lumOff val="15000"/>
                        </a:prstClr>
                      </a:solidFill>
                    </a:rPr>
                    <a:t>LEFT MARGIN</a:t>
                  </a:r>
                  <a:endParaRPr lang="en-AU" dirty="0">
                    <a:solidFill>
                      <a:prstClr val="black">
                        <a:lumMod val="85000"/>
                        <a:lumOff val="15000"/>
                      </a:prstClr>
                    </a:solidFill>
                  </a:endParaRPr>
                </a:p>
              </p:txBody>
            </p:sp>
          </p:grpSp>
          <p:grpSp>
            <p:nvGrpSpPr>
              <p:cNvPr id="12" name="Group 2"/>
              <p:cNvGrpSpPr/>
              <p:nvPr userDrawn="1"/>
            </p:nvGrpSpPr>
            <p:grpSpPr>
              <a:xfrm>
                <a:off x="8316680" y="-533456"/>
                <a:ext cx="1072330" cy="528999"/>
                <a:chOff x="7804969" y="-533456"/>
                <a:chExt cx="1072330" cy="528999"/>
              </a:xfrm>
            </p:grpSpPr>
            <p:cxnSp>
              <p:nvCxnSpPr>
                <p:cNvPr id="54" name="Straight Connector 53"/>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p>
                <a:p>
                  <a:r>
                    <a:rPr lang="en-AU" dirty="0" smtClean="0">
                      <a:solidFill>
                        <a:prstClr val="black">
                          <a:lumMod val="85000"/>
                          <a:lumOff val="15000"/>
                        </a:prstClr>
                      </a:solidFill>
                    </a:rPr>
                    <a:t>RIGHT MARGIN</a:t>
                  </a:r>
                  <a:endParaRPr lang="en-AU" dirty="0">
                    <a:solidFill>
                      <a:prstClr val="black">
                        <a:lumMod val="85000"/>
                        <a:lumOff val="15000"/>
                      </a:prstClr>
                    </a:solidFill>
                  </a:endParaRPr>
                </a:p>
              </p:txBody>
            </p:sp>
          </p:grpSp>
        </p:grpSp>
      </p:grpSp>
      <p:pic>
        <p:nvPicPr>
          <p:cNvPr id="28" name="Picture 2" descr="C:\Users\AndrewA\Desktop\TNS_logo_rgb.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TNS_BMRB.png"/>
          <p:cNvPicPr>
            <a:picLocks noChangeAspect="1"/>
          </p:cNvPicPr>
          <p:nvPr>
            <p:custDataLst>
              <p:tags r:id="rId17"/>
            </p:custDataLst>
          </p:nvPr>
        </p:nvPicPr>
        <p:blipFill>
          <a:blip r:embed="rId22" cstate="print"/>
          <a:stretch>
            <a:fillRect/>
          </a:stretch>
        </p:blipFill>
        <p:spPr>
          <a:xfrm>
            <a:off x="1290880" y="6073063"/>
            <a:ext cx="814763" cy="163680"/>
          </a:xfrm>
          <a:prstGeom prst="rect">
            <a:avLst/>
          </a:prstGeom>
        </p:spPr>
      </p:pic>
      <p:pic>
        <p:nvPicPr>
          <p:cNvPr id="36" name="Picture 35" descr="think.jpg"/>
          <p:cNvPicPr>
            <a:picLocks noChangeAspect="1"/>
          </p:cNvPicPr>
          <p:nvPr/>
        </p:nvPicPr>
        <p:blipFill>
          <a:blip r:embed="rId23" cstate="print"/>
          <a:srcRect t="17304" b="20541"/>
          <a:stretch>
            <a:fillRect/>
          </a:stretch>
        </p:blipFill>
        <p:spPr>
          <a:xfrm>
            <a:off x="7006524" y="6051177"/>
            <a:ext cx="1534865" cy="540000"/>
          </a:xfrm>
          <a:prstGeom prst="rect">
            <a:avLst/>
          </a:prstGeom>
        </p:spPr>
      </p:pic>
      <p:sp>
        <p:nvSpPr>
          <p:cNvPr id="162" name="TextBox 161"/>
          <p:cNvSpPr txBox="1"/>
          <p:nvPr>
            <p:custDataLst>
              <p:tags r:id="rId18"/>
            </p:custDataLst>
          </p:nvPr>
        </p:nvSpPr>
        <p:spPr>
          <a:xfrm>
            <a:off x="1290880" y="6037200"/>
            <a:ext cx="3028726" cy="384721"/>
          </a:xfrm>
          <a:prstGeom prst="rect">
            <a:avLst/>
          </a:prstGeom>
          <a:noFill/>
        </p:spPr>
        <p:txBody>
          <a:bodyPr vert="horz" wrap="square" lIns="0" tIns="0" rIns="0" bIns="0" rtlCol="0">
            <a:spAutoFit/>
          </a:bodyPr>
          <a:lstStyle/>
          <a:p>
            <a:pPr algn="l">
              <a:lnSpc>
                <a:spcPct val="100000"/>
              </a:lnSpc>
              <a:spcBef>
                <a:spcPct val="0"/>
              </a:spcBef>
              <a:spcAft>
                <a:spcPct val="0"/>
              </a:spcAft>
            </a:pPr>
            <a:endParaRPr lang="en-GB" sz="1250" b="0" i="0" u="none" strike="noStrike" spc="0" baseline="0" smtClean="0">
              <a:solidFill>
                <a:srgbClr val="333333"/>
              </a:solidFill>
              <a:latin typeface="Verdana"/>
            </a:endParaRPr>
          </a:p>
          <a:p>
            <a:pPr algn="l">
              <a:lnSpc>
                <a:spcPct val="100000"/>
              </a:lnSpc>
              <a:spcBef>
                <a:spcPct val="0"/>
              </a:spcBef>
              <a:spcAft>
                <a:spcPct val="0"/>
              </a:spcAft>
            </a:pPr>
            <a:r>
              <a:rPr lang="en-GB" sz="1250" b="0" i="0" u="none" strike="noStrike" spc="0" baseline="0" smtClean="0">
                <a:solidFill>
                  <a:srgbClr val="333333"/>
                </a:solidFill>
                <a:latin typeface="Verdana"/>
              </a:rPr>
              <a:t>THINK! Drink Drive presentation</a:t>
            </a:r>
            <a:endParaRPr lang="en-GB" sz="1250" b="0" i="0" u="none" strike="noStrike" spc="0" baseline="0" dirty="0" err="1" smtClean="0">
              <a:solidFill>
                <a:srgbClr val="333333"/>
              </a:solidFill>
              <a:latin typeface="Verdana"/>
            </a:endParaRPr>
          </a:p>
        </p:txBody>
      </p:sp>
      <p:sp>
        <p:nvSpPr>
          <p:cNvPr id="163" name="TextBox 162"/>
          <p:cNvSpPr txBox="1"/>
          <p:nvPr>
            <p:custDataLst>
              <p:tags r:id="rId19"/>
            </p:custDataLst>
          </p:nvPr>
        </p:nvSpPr>
        <p:spPr>
          <a:xfrm>
            <a:off x="1290880" y="6324879"/>
            <a:ext cx="2540000" cy="531000"/>
          </a:xfrm>
          <a:prstGeom prst="rect">
            <a:avLst/>
          </a:prstGeom>
          <a:noFill/>
        </p:spPr>
        <p:txBody>
          <a:bodyPr vert="horz" wrap="square" lIns="0" tIns="0" rIns="0" bIns="279400" rtlCol="0" anchor="b">
            <a:noAutofit/>
          </a:bodyPr>
          <a:lstStyle/>
          <a:p>
            <a:pPr algn="l">
              <a:lnSpc>
                <a:spcPct val="0"/>
              </a:lnSpc>
              <a:spcBef>
                <a:spcPct val="0"/>
              </a:spcBef>
              <a:spcAft>
                <a:spcPct val="0"/>
              </a:spcAft>
            </a:pPr>
            <a:r>
              <a:rPr lang="en-GB" sz="750" b="0" i="0" u="none" strike="noStrike" spc="0" baseline="0" smtClean="0">
                <a:solidFill>
                  <a:srgbClr val="333333"/>
                </a:solidFill>
                <a:latin typeface="Verdana"/>
              </a:rPr>
              <a:t>© TNS January 2016</a:t>
            </a:r>
            <a:endParaRPr lang="en-GB" sz="750" b="0" i="0" u="none" strike="noStrike" spc="0" baseline="0" dirty="0" err="1" smtClean="0">
              <a:solidFill>
                <a:srgbClr val="333333"/>
              </a:solidFill>
              <a:latin typeface="Verdana"/>
            </a:endParaRPr>
          </a:p>
        </p:txBody>
      </p:sp>
      <p:sp>
        <p:nvSpPr>
          <p:cNvPr id="164" name="TextBox 163"/>
          <p:cNvSpPr txBox="1"/>
          <p:nvPr>
            <p:custDataLst>
              <p:tags r:id="rId20"/>
            </p:custDataLst>
          </p:nvPr>
        </p:nvSpPr>
        <p:spPr>
          <a:xfrm>
            <a:off x="4686150" y="6486679"/>
            <a:ext cx="1905000" cy="115416"/>
          </a:xfrm>
          <a:prstGeom prst="rect">
            <a:avLst/>
          </a:prstGeom>
          <a:noFill/>
        </p:spPr>
        <p:txBody>
          <a:bodyPr vert="horz" wrap="square" lIns="0" tIns="0" rIns="0" bIns="0" rtlCol="0" anchor="b">
            <a:spAutoFit/>
          </a:bodyPr>
          <a:lstStyle/>
          <a:p>
            <a:pPr algn="r">
              <a:lnSpc>
                <a:spcPct val="100000"/>
              </a:lnSpc>
              <a:spcBef>
                <a:spcPct val="0"/>
              </a:spcBef>
              <a:spcAft>
                <a:spcPct val="0"/>
              </a:spcAft>
            </a:pPr>
            <a:endParaRPr lang="en-GB" sz="750" b="0" i="0" u="none" strike="noStrike" spc="0" baseline="0" dirty="0" err="1" smtClean="0">
              <a:solidFill>
                <a:srgbClr val="333333"/>
              </a:solidFill>
              <a:latin typeface="Verdana"/>
            </a:endParaRPr>
          </a:p>
        </p:txBody>
      </p:sp>
    </p:spTree>
    <p:extLst>
      <p:ext uri="{BB962C8B-B14F-4D97-AF65-F5344CB8AC3E}">
        <p14:creationId xmlns:p14="http://schemas.microsoft.com/office/powerpoint/2010/main" val="2507503836"/>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928" r:id="rId12"/>
    <p:sldLayoutId id="2147483930" r:id="rId13"/>
    <p:sldLayoutId id="2147483931" r:id="rId14"/>
  </p:sldLayoutIdLst>
  <p:hf hdr="0" dt="0"/>
  <p:txStyles>
    <p:titleStyle>
      <a:lvl1pPr algn="l" defTabSz="914400" rtl="0" eaLnBrk="1" latinLnBrk="0" hangingPunct="1">
        <a:spcBef>
          <a:spcPct val="0"/>
        </a:spcBef>
        <a:buNone/>
        <a:defRPr sz="20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4399" y="2851200"/>
            <a:ext cx="8570675" cy="766800"/>
          </a:xfrm>
          <a:prstGeom prst="rect">
            <a:avLst/>
          </a:prstGeom>
        </p:spPr>
        <p:txBody>
          <a:bodyPr vert="horz" lIns="0" tIns="36000" rIns="0" bIns="0" rtlCol="0" anchor="t">
            <a:noAutofit/>
          </a:bodyPr>
          <a:lstStyle/>
          <a:p>
            <a:r>
              <a:rPr lang="en-US" dirty="0" smtClean="0"/>
              <a:t>Click to edit Master title style</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3"/>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3" name="Group 48"/>
          <p:cNvGrpSpPr/>
          <p:nvPr/>
        </p:nvGrpSpPr>
        <p:grpSpPr>
          <a:xfrm>
            <a:off x="-1334173" y="-533456"/>
            <a:ext cx="10723183" cy="6493000"/>
            <a:chOff x="-1334173" y="-533456"/>
            <a:chExt cx="10723183" cy="6493000"/>
          </a:xfrm>
        </p:grpSpPr>
        <p:grpSp>
          <p:nvGrpSpPr>
            <p:cNvPr id="5" name="Group 13"/>
            <p:cNvGrpSpPr/>
            <p:nvPr userDrawn="1"/>
          </p:nvGrpSpPr>
          <p:grpSpPr>
            <a:xfrm>
              <a:off x="-1334173" y="1145470"/>
              <a:ext cx="1327930" cy="4814074"/>
              <a:chOff x="-1334173" y="1145470"/>
              <a:chExt cx="1327930" cy="4814074"/>
            </a:xfrm>
          </p:grpSpPr>
          <p:grpSp>
            <p:nvGrpSpPr>
              <p:cNvPr id="6" name="Group 7"/>
              <p:cNvGrpSpPr/>
              <p:nvPr userDrawn="1"/>
            </p:nvGrpSpPr>
            <p:grpSpPr>
              <a:xfrm>
                <a:off x="-1334173" y="4420483"/>
                <a:ext cx="1327930" cy="276999"/>
                <a:chOff x="-1334173" y="4420483"/>
                <a:chExt cx="1327930" cy="276999"/>
              </a:xfrm>
            </p:grpSpPr>
            <p:cxnSp>
              <p:nvCxnSpPr>
                <p:cNvPr id="68" name="Straight Connector 67"/>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3.14</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X AXIS</a:t>
                  </a:r>
                  <a:endParaRPr lang="en-AU" sz="900" dirty="0">
                    <a:solidFill>
                      <a:prstClr val="black">
                        <a:lumMod val="85000"/>
                        <a:lumOff val="15000"/>
                      </a:prstClr>
                    </a:solidFill>
                    <a:latin typeface="Verdana"/>
                  </a:endParaRPr>
                </a:p>
              </p:txBody>
            </p:sp>
          </p:grpSp>
          <p:grpSp>
            <p:nvGrpSpPr>
              <p:cNvPr id="7" name="Group 58"/>
              <p:cNvGrpSpPr/>
              <p:nvPr userDrawn="1"/>
            </p:nvGrpSpPr>
            <p:grpSpPr>
              <a:xfrm>
                <a:off x="-1334173" y="5682545"/>
                <a:ext cx="1327930" cy="276999"/>
                <a:chOff x="-1334173" y="5682545"/>
                <a:chExt cx="1327930" cy="276999"/>
              </a:xfrm>
            </p:grpSpPr>
            <p:cxnSp>
              <p:nvCxnSpPr>
                <p:cNvPr id="66" name="Straight Connector 65"/>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6.65</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BASE MARGIN</a:t>
                  </a:r>
                  <a:endParaRPr lang="en-AU" sz="900" dirty="0">
                    <a:solidFill>
                      <a:prstClr val="black">
                        <a:lumMod val="85000"/>
                        <a:lumOff val="15000"/>
                      </a:prstClr>
                    </a:solidFill>
                    <a:latin typeface="Verdana"/>
                  </a:endParaRPr>
                </a:p>
              </p:txBody>
            </p:sp>
          </p:grpSp>
          <p:grpSp>
            <p:nvGrpSpPr>
              <p:cNvPr id="8" name="Group 5"/>
              <p:cNvGrpSpPr/>
              <p:nvPr userDrawn="1"/>
            </p:nvGrpSpPr>
            <p:grpSpPr>
              <a:xfrm>
                <a:off x="-1334173" y="1145470"/>
                <a:ext cx="1327930" cy="276999"/>
                <a:chOff x="-1334173" y="1145470"/>
                <a:chExt cx="1327930" cy="276999"/>
              </a:xfrm>
            </p:grpSpPr>
            <p:cxnSp>
              <p:nvCxnSpPr>
                <p:cNvPr id="64" name="Straight Connector 63"/>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5.95</a:t>
                  </a:r>
                </a:p>
                <a:p>
                  <a:pPr algn="ctr"/>
                  <a:r>
                    <a:rPr lang="en-AU" sz="900" dirty="0" smtClean="0">
                      <a:solidFill>
                        <a:prstClr val="black">
                          <a:lumMod val="85000"/>
                          <a:lumOff val="15000"/>
                        </a:prstClr>
                      </a:solidFill>
                      <a:latin typeface="Verdana"/>
                    </a:rPr>
                    <a:t>TOP MARGIN</a:t>
                  </a:r>
                  <a:endParaRPr lang="en-AU" sz="900" dirty="0">
                    <a:solidFill>
                      <a:prstClr val="black">
                        <a:lumMod val="85000"/>
                        <a:lumOff val="15000"/>
                      </a:prstClr>
                    </a:solidFill>
                    <a:latin typeface="Verdana"/>
                  </a:endParaRPr>
                </a:p>
              </p:txBody>
            </p:sp>
          </p:grpSp>
          <p:grpSp>
            <p:nvGrpSpPr>
              <p:cNvPr id="9" name="Group 8"/>
              <p:cNvGrpSpPr/>
              <p:nvPr userDrawn="1"/>
            </p:nvGrpSpPr>
            <p:grpSpPr>
              <a:xfrm>
                <a:off x="-1334173" y="1659820"/>
                <a:ext cx="1327930" cy="276999"/>
                <a:chOff x="-1334173" y="1659820"/>
                <a:chExt cx="1327930" cy="276999"/>
              </a:xfrm>
            </p:grpSpPr>
            <p:cxnSp>
              <p:nvCxnSpPr>
                <p:cNvPr id="62" name="Straight Connector 61"/>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4.52</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CHART TOP</a:t>
                  </a:r>
                  <a:endParaRPr lang="en-AU" sz="900" dirty="0">
                    <a:solidFill>
                      <a:prstClr val="black">
                        <a:lumMod val="85000"/>
                        <a:lumOff val="15000"/>
                      </a:prstClr>
                    </a:solidFill>
                    <a:latin typeface="Verdana"/>
                  </a:endParaRPr>
                </a:p>
              </p:txBody>
            </p:sp>
          </p:grpSp>
        </p:grpSp>
        <p:grpSp>
          <p:nvGrpSpPr>
            <p:cNvPr id="10" name="Group 6"/>
            <p:cNvGrpSpPr/>
            <p:nvPr userDrawn="1"/>
          </p:nvGrpSpPr>
          <p:grpSpPr>
            <a:xfrm>
              <a:off x="-253905" y="-533456"/>
              <a:ext cx="9642915" cy="533456"/>
              <a:chOff x="-253905" y="-533456"/>
              <a:chExt cx="9642915" cy="533456"/>
            </a:xfrm>
          </p:grpSpPr>
          <p:grpSp>
            <p:nvGrpSpPr>
              <p:cNvPr id="11" name="Group 51"/>
              <p:cNvGrpSpPr/>
              <p:nvPr userDrawn="1"/>
            </p:nvGrpSpPr>
            <p:grpSpPr>
              <a:xfrm>
                <a:off x="-253905" y="-533456"/>
                <a:ext cx="1072330" cy="533456"/>
                <a:chOff x="-250415" y="-533456"/>
                <a:chExt cx="1072330" cy="533456"/>
              </a:xfrm>
            </p:grpSpPr>
            <p:cxnSp>
              <p:nvCxnSpPr>
                <p:cNvPr id="56" name="Straight Connector 55"/>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br>
                    <a:rPr lang="en-AU" dirty="0" smtClean="0">
                      <a:solidFill>
                        <a:prstClr val="black">
                          <a:lumMod val="85000"/>
                          <a:lumOff val="15000"/>
                        </a:prstClr>
                      </a:solidFill>
                    </a:rPr>
                  </a:br>
                  <a:r>
                    <a:rPr lang="en-AU" dirty="0" smtClean="0">
                      <a:solidFill>
                        <a:prstClr val="black">
                          <a:lumMod val="85000"/>
                          <a:lumOff val="15000"/>
                        </a:prstClr>
                      </a:solidFill>
                    </a:rPr>
                    <a:t>LEFT MARGIN</a:t>
                  </a:r>
                  <a:endParaRPr lang="en-AU" dirty="0">
                    <a:solidFill>
                      <a:prstClr val="black">
                        <a:lumMod val="85000"/>
                        <a:lumOff val="15000"/>
                      </a:prstClr>
                    </a:solidFill>
                  </a:endParaRPr>
                </a:p>
              </p:txBody>
            </p:sp>
          </p:grpSp>
          <p:grpSp>
            <p:nvGrpSpPr>
              <p:cNvPr id="12" name="Group 2"/>
              <p:cNvGrpSpPr/>
              <p:nvPr userDrawn="1"/>
            </p:nvGrpSpPr>
            <p:grpSpPr>
              <a:xfrm>
                <a:off x="8316680" y="-533456"/>
                <a:ext cx="1072330" cy="528999"/>
                <a:chOff x="7804969" y="-533456"/>
                <a:chExt cx="1072330" cy="528999"/>
              </a:xfrm>
            </p:grpSpPr>
            <p:cxnSp>
              <p:nvCxnSpPr>
                <p:cNvPr id="54" name="Straight Connector 53"/>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p>
                <a:p>
                  <a:r>
                    <a:rPr lang="en-AU" dirty="0" smtClean="0">
                      <a:solidFill>
                        <a:prstClr val="black">
                          <a:lumMod val="85000"/>
                          <a:lumOff val="15000"/>
                        </a:prstClr>
                      </a:solidFill>
                    </a:rPr>
                    <a:t>RIGHT MARGIN</a:t>
                  </a:r>
                  <a:endParaRPr lang="en-AU" dirty="0">
                    <a:solidFill>
                      <a:prstClr val="black">
                        <a:lumMod val="85000"/>
                        <a:lumOff val="15000"/>
                      </a:prstClr>
                    </a:solidFill>
                  </a:endParaRPr>
                </a:p>
              </p:txBody>
            </p:sp>
          </p:grpSp>
        </p:grpSp>
      </p:grpSp>
      <p:pic>
        <p:nvPicPr>
          <p:cNvPr id="28" name="Picture 2" descr="C:\Users\AndrewA\Desktop\TNS_logo_rgb.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TNS_BMRB.png"/>
          <p:cNvPicPr>
            <a:picLocks noChangeAspect="1"/>
          </p:cNvPicPr>
          <p:nvPr>
            <p:custDataLst>
              <p:tags r:id="rId14"/>
            </p:custDataLst>
          </p:nvPr>
        </p:nvPicPr>
        <p:blipFill>
          <a:blip r:embed="rId19" cstate="print"/>
          <a:stretch>
            <a:fillRect/>
          </a:stretch>
        </p:blipFill>
        <p:spPr>
          <a:xfrm>
            <a:off x="1290880" y="6073063"/>
            <a:ext cx="814763" cy="163680"/>
          </a:xfrm>
          <a:prstGeom prst="rect">
            <a:avLst/>
          </a:prstGeom>
        </p:spPr>
      </p:pic>
      <p:pic>
        <p:nvPicPr>
          <p:cNvPr id="36" name="Picture 35" descr="think.jpg"/>
          <p:cNvPicPr>
            <a:picLocks noChangeAspect="1"/>
          </p:cNvPicPr>
          <p:nvPr/>
        </p:nvPicPr>
        <p:blipFill>
          <a:blip r:embed="rId20" cstate="print"/>
          <a:srcRect t="17304" b="20541"/>
          <a:stretch>
            <a:fillRect/>
          </a:stretch>
        </p:blipFill>
        <p:spPr>
          <a:xfrm>
            <a:off x="7006524" y="6051177"/>
            <a:ext cx="1534865" cy="540000"/>
          </a:xfrm>
          <a:prstGeom prst="rect">
            <a:avLst/>
          </a:prstGeom>
        </p:spPr>
      </p:pic>
      <p:sp>
        <p:nvSpPr>
          <p:cNvPr id="162" name="TextBox 161"/>
          <p:cNvSpPr txBox="1"/>
          <p:nvPr>
            <p:custDataLst>
              <p:tags r:id="rId15"/>
            </p:custDataLst>
          </p:nvPr>
        </p:nvSpPr>
        <p:spPr>
          <a:xfrm>
            <a:off x="1290880" y="6037200"/>
            <a:ext cx="3028726" cy="384721"/>
          </a:xfrm>
          <a:prstGeom prst="rect">
            <a:avLst/>
          </a:prstGeom>
          <a:noFill/>
        </p:spPr>
        <p:txBody>
          <a:bodyPr vert="horz" wrap="square" lIns="0" tIns="0" rIns="0" bIns="0" rtlCol="0">
            <a:spAutoFit/>
          </a:bodyPr>
          <a:lstStyle/>
          <a:p>
            <a:pPr algn="l">
              <a:lnSpc>
                <a:spcPct val="100000"/>
              </a:lnSpc>
              <a:spcBef>
                <a:spcPct val="0"/>
              </a:spcBef>
              <a:spcAft>
                <a:spcPct val="0"/>
              </a:spcAft>
            </a:pPr>
            <a:endParaRPr lang="en-GB" sz="1250" b="0" i="0" u="none" strike="noStrike" spc="0" baseline="0" smtClean="0">
              <a:solidFill>
                <a:srgbClr val="333333"/>
              </a:solidFill>
              <a:latin typeface="Verdana"/>
            </a:endParaRPr>
          </a:p>
          <a:p>
            <a:pPr algn="l">
              <a:lnSpc>
                <a:spcPct val="100000"/>
              </a:lnSpc>
              <a:spcBef>
                <a:spcPct val="0"/>
              </a:spcBef>
              <a:spcAft>
                <a:spcPct val="0"/>
              </a:spcAft>
            </a:pPr>
            <a:r>
              <a:rPr lang="en-GB" sz="1250" b="0" i="0" u="none" strike="noStrike" spc="0" baseline="0" smtClean="0">
                <a:solidFill>
                  <a:srgbClr val="333333"/>
                </a:solidFill>
                <a:latin typeface="Verdana"/>
              </a:rPr>
              <a:t>THINK! Drink Drive presentation</a:t>
            </a:r>
            <a:endParaRPr lang="en-GB" sz="1250" b="0" i="0" u="none" strike="noStrike" spc="0" baseline="0" dirty="0" err="1" smtClean="0">
              <a:solidFill>
                <a:srgbClr val="333333"/>
              </a:solidFill>
              <a:latin typeface="Verdana"/>
            </a:endParaRPr>
          </a:p>
        </p:txBody>
      </p:sp>
      <p:sp>
        <p:nvSpPr>
          <p:cNvPr id="163" name="TextBox 162"/>
          <p:cNvSpPr txBox="1"/>
          <p:nvPr>
            <p:custDataLst>
              <p:tags r:id="rId16"/>
            </p:custDataLst>
          </p:nvPr>
        </p:nvSpPr>
        <p:spPr>
          <a:xfrm>
            <a:off x="1290880" y="6324879"/>
            <a:ext cx="2540000" cy="531000"/>
          </a:xfrm>
          <a:prstGeom prst="rect">
            <a:avLst/>
          </a:prstGeom>
          <a:noFill/>
        </p:spPr>
        <p:txBody>
          <a:bodyPr vert="horz" wrap="square" lIns="0" tIns="0" rIns="0" bIns="279400" rtlCol="0" anchor="b">
            <a:noAutofit/>
          </a:bodyPr>
          <a:lstStyle/>
          <a:p>
            <a:pPr algn="l">
              <a:lnSpc>
                <a:spcPct val="0"/>
              </a:lnSpc>
              <a:spcBef>
                <a:spcPct val="0"/>
              </a:spcBef>
              <a:spcAft>
                <a:spcPct val="0"/>
              </a:spcAft>
            </a:pPr>
            <a:r>
              <a:rPr lang="en-GB" sz="750" b="0" i="0" u="none" strike="noStrike" spc="0" baseline="0" smtClean="0">
                <a:solidFill>
                  <a:srgbClr val="333333"/>
                </a:solidFill>
                <a:latin typeface="Verdana"/>
              </a:rPr>
              <a:t>© TNS January 2016</a:t>
            </a:r>
            <a:endParaRPr lang="en-GB" sz="750" b="0" i="0" u="none" strike="noStrike" spc="0" baseline="0" dirty="0" err="1" smtClean="0">
              <a:solidFill>
                <a:srgbClr val="333333"/>
              </a:solidFill>
              <a:latin typeface="Verdana"/>
            </a:endParaRPr>
          </a:p>
        </p:txBody>
      </p:sp>
      <p:sp>
        <p:nvSpPr>
          <p:cNvPr id="164" name="TextBox 163"/>
          <p:cNvSpPr txBox="1"/>
          <p:nvPr>
            <p:custDataLst>
              <p:tags r:id="rId17"/>
            </p:custDataLst>
          </p:nvPr>
        </p:nvSpPr>
        <p:spPr>
          <a:xfrm>
            <a:off x="4686150" y="6486679"/>
            <a:ext cx="1905000" cy="115416"/>
          </a:xfrm>
          <a:prstGeom prst="rect">
            <a:avLst/>
          </a:prstGeom>
          <a:noFill/>
        </p:spPr>
        <p:txBody>
          <a:bodyPr vert="horz" wrap="square" lIns="0" tIns="0" rIns="0" bIns="0" rtlCol="0" anchor="b">
            <a:spAutoFit/>
          </a:bodyPr>
          <a:lstStyle/>
          <a:p>
            <a:pPr algn="r">
              <a:lnSpc>
                <a:spcPct val="100000"/>
              </a:lnSpc>
              <a:spcBef>
                <a:spcPct val="0"/>
              </a:spcBef>
              <a:spcAft>
                <a:spcPct val="0"/>
              </a:spcAft>
            </a:pPr>
            <a:endParaRPr lang="en-GB" sz="750" b="0" i="0" u="none" strike="noStrike" spc="0" baseline="0" dirty="0" err="1" smtClean="0">
              <a:solidFill>
                <a:srgbClr val="333333"/>
              </a:solidFill>
              <a:latin typeface="Verdana"/>
            </a:endParaRPr>
          </a:p>
        </p:txBody>
      </p:sp>
    </p:spTree>
    <p:extLst>
      <p:ext uri="{BB962C8B-B14F-4D97-AF65-F5344CB8AC3E}">
        <p14:creationId xmlns:p14="http://schemas.microsoft.com/office/powerpoint/2010/main" val="2507503836"/>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hf hdr="0" dt="0"/>
  <p:txStyles>
    <p:titleStyle>
      <a:lvl1pPr algn="l" defTabSz="914400" rtl="0" eaLnBrk="1" latinLnBrk="0" hangingPunct="1">
        <a:spcBef>
          <a:spcPct val="0"/>
        </a:spcBef>
        <a:buNone/>
        <a:defRPr sz="20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285750" y="1031837"/>
            <a:ext cx="8569324" cy="4035515"/>
          </a:xfrm>
          <a:prstGeom prst="rect">
            <a:avLst/>
          </a:prstGeom>
        </p:spPr>
        <p:txBody>
          <a:bodyPr vert="horz" lIns="0" tIns="21240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3"/>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6" name="Group 45"/>
          <p:cNvGrpSpPr/>
          <p:nvPr/>
        </p:nvGrpSpPr>
        <p:grpSpPr>
          <a:xfrm>
            <a:off x="-1334173" y="-533456"/>
            <a:ext cx="10723183" cy="6493000"/>
            <a:chOff x="-1334173" y="-533456"/>
            <a:chExt cx="10723183" cy="6493000"/>
          </a:xfrm>
        </p:grpSpPr>
        <p:grpSp>
          <p:nvGrpSpPr>
            <p:cNvPr id="7" name="Group 13"/>
            <p:cNvGrpSpPr/>
            <p:nvPr userDrawn="1"/>
          </p:nvGrpSpPr>
          <p:grpSpPr>
            <a:xfrm>
              <a:off x="-1334173" y="1145470"/>
              <a:ext cx="1327930" cy="4814074"/>
              <a:chOff x="-1334173" y="1145470"/>
              <a:chExt cx="1327930" cy="4814074"/>
            </a:xfrm>
          </p:grpSpPr>
          <p:grpSp>
            <p:nvGrpSpPr>
              <p:cNvPr id="8" name="Group 7"/>
              <p:cNvGrpSpPr/>
              <p:nvPr userDrawn="1"/>
            </p:nvGrpSpPr>
            <p:grpSpPr>
              <a:xfrm>
                <a:off x="-1334173" y="4420483"/>
                <a:ext cx="1327930" cy="276999"/>
                <a:chOff x="-1334173" y="4420483"/>
                <a:chExt cx="1327930" cy="276999"/>
              </a:xfrm>
            </p:grpSpPr>
            <p:cxnSp>
              <p:nvCxnSpPr>
                <p:cNvPr id="65" name="Straight Connector 64"/>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3.14</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X AXIS</a:t>
                  </a:r>
                  <a:endParaRPr lang="en-AU" sz="900" dirty="0">
                    <a:solidFill>
                      <a:prstClr val="black">
                        <a:lumMod val="85000"/>
                        <a:lumOff val="15000"/>
                      </a:prstClr>
                    </a:solidFill>
                    <a:latin typeface="Verdana"/>
                  </a:endParaRPr>
                </a:p>
              </p:txBody>
            </p:sp>
          </p:grpSp>
          <p:grpSp>
            <p:nvGrpSpPr>
              <p:cNvPr id="9" name="Group 55"/>
              <p:cNvGrpSpPr/>
              <p:nvPr userDrawn="1"/>
            </p:nvGrpSpPr>
            <p:grpSpPr>
              <a:xfrm>
                <a:off x="-1334173" y="5682545"/>
                <a:ext cx="1327930" cy="276999"/>
                <a:chOff x="-1334173" y="5682545"/>
                <a:chExt cx="1327930" cy="276999"/>
              </a:xfrm>
            </p:grpSpPr>
            <p:cxnSp>
              <p:nvCxnSpPr>
                <p:cNvPr id="63" name="Straight Connector 62"/>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6.65</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BASE MARGIN</a:t>
                  </a:r>
                  <a:endParaRPr lang="en-AU" sz="900" dirty="0">
                    <a:solidFill>
                      <a:prstClr val="black">
                        <a:lumMod val="85000"/>
                        <a:lumOff val="15000"/>
                      </a:prstClr>
                    </a:solidFill>
                    <a:latin typeface="Verdana"/>
                  </a:endParaRPr>
                </a:p>
              </p:txBody>
            </p:sp>
          </p:grpSp>
          <p:grpSp>
            <p:nvGrpSpPr>
              <p:cNvPr id="10" name="Group 5"/>
              <p:cNvGrpSpPr/>
              <p:nvPr userDrawn="1"/>
            </p:nvGrpSpPr>
            <p:grpSpPr>
              <a:xfrm>
                <a:off x="-1334173" y="1145470"/>
                <a:ext cx="1327930" cy="276999"/>
                <a:chOff x="-1334173" y="1145470"/>
                <a:chExt cx="1327930" cy="276999"/>
              </a:xfrm>
            </p:grpSpPr>
            <p:cxnSp>
              <p:nvCxnSpPr>
                <p:cNvPr id="61" name="Straight Connector 60"/>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5.95</a:t>
                  </a:r>
                </a:p>
                <a:p>
                  <a:pPr algn="ctr"/>
                  <a:r>
                    <a:rPr lang="en-AU" sz="900" dirty="0" smtClean="0">
                      <a:solidFill>
                        <a:prstClr val="black">
                          <a:lumMod val="85000"/>
                          <a:lumOff val="15000"/>
                        </a:prstClr>
                      </a:solidFill>
                      <a:latin typeface="Verdana"/>
                    </a:rPr>
                    <a:t>TOP MARGIN</a:t>
                  </a:r>
                  <a:endParaRPr lang="en-AU" sz="900" dirty="0">
                    <a:solidFill>
                      <a:prstClr val="black">
                        <a:lumMod val="85000"/>
                        <a:lumOff val="15000"/>
                      </a:prstClr>
                    </a:solidFill>
                    <a:latin typeface="Verdana"/>
                  </a:endParaRPr>
                </a:p>
              </p:txBody>
            </p:sp>
          </p:grpSp>
          <p:grpSp>
            <p:nvGrpSpPr>
              <p:cNvPr id="11" name="Group 8"/>
              <p:cNvGrpSpPr/>
              <p:nvPr userDrawn="1"/>
            </p:nvGrpSpPr>
            <p:grpSpPr>
              <a:xfrm>
                <a:off x="-1334173" y="1659820"/>
                <a:ext cx="1327930" cy="276999"/>
                <a:chOff x="-1334173" y="1659820"/>
                <a:chExt cx="1327930" cy="276999"/>
              </a:xfrm>
            </p:grpSpPr>
            <p:cxnSp>
              <p:nvCxnSpPr>
                <p:cNvPr id="59" name="Straight Connector 58"/>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4.52</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CHART TOP</a:t>
                  </a:r>
                  <a:endParaRPr lang="en-AU" sz="900" dirty="0">
                    <a:solidFill>
                      <a:prstClr val="black">
                        <a:lumMod val="85000"/>
                        <a:lumOff val="15000"/>
                      </a:prstClr>
                    </a:solidFill>
                    <a:latin typeface="Verdana"/>
                  </a:endParaRPr>
                </a:p>
              </p:txBody>
            </p:sp>
          </p:grpSp>
        </p:grpSp>
        <p:grpSp>
          <p:nvGrpSpPr>
            <p:cNvPr id="12" name="Group 6"/>
            <p:cNvGrpSpPr/>
            <p:nvPr userDrawn="1"/>
          </p:nvGrpSpPr>
          <p:grpSpPr>
            <a:xfrm>
              <a:off x="-253905" y="-533456"/>
              <a:ext cx="9642915" cy="533456"/>
              <a:chOff x="-253905" y="-533456"/>
              <a:chExt cx="9642915" cy="533456"/>
            </a:xfrm>
          </p:grpSpPr>
          <p:grpSp>
            <p:nvGrpSpPr>
              <p:cNvPr id="13" name="Group 48"/>
              <p:cNvGrpSpPr/>
              <p:nvPr userDrawn="1"/>
            </p:nvGrpSpPr>
            <p:grpSpPr>
              <a:xfrm>
                <a:off x="-253905" y="-533456"/>
                <a:ext cx="1072330" cy="533456"/>
                <a:chOff x="-250415" y="-533456"/>
                <a:chExt cx="1072330" cy="533456"/>
              </a:xfrm>
            </p:grpSpPr>
            <p:cxnSp>
              <p:nvCxnSpPr>
                <p:cNvPr id="53" name="Straight Connector 52"/>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br>
                    <a:rPr lang="en-AU" dirty="0" smtClean="0">
                      <a:solidFill>
                        <a:prstClr val="black">
                          <a:lumMod val="85000"/>
                          <a:lumOff val="15000"/>
                        </a:prstClr>
                      </a:solidFill>
                    </a:rPr>
                  </a:br>
                  <a:r>
                    <a:rPr lang="en-AU" dirty="0" smtClean="0">
                      <a:solidFill>
                        <a:prstClr val="black">
                          <a:lumMod val="85000"/>
                          <a:lumOff val="15000"/>
                        </a:prstClr>
                      </a:solidFill>
                    </a:rPr>
                    <a:t>LEFT MARGIN</a:t>
                  </a:r>
                  <a:endParaRPr lang="en-AU" dirty="0">
                    <a:solidFill>
                      <a:prstClr val="black">
                        <a:lumMod val="85000"/>
                        <a:lumOff val="15000"/>
                      </a:prstClr>
                    </a:solidFill>
                  </a:endParaRPr>
                </a:p>
              </p:txBody>
            </p:sp>
          </p:grpSp>
          <p:grpSp>
            <p:nvGrpSpPr>
              <p:cNvPr id="14" name="Group 2"/>
              <p:cNvGrpSpPr/>
              <p:nvPr userDrawn="1"/>
            </p:nvGrpSpPr>
            <p:grpSpPr>
              <a:xfrm>
                <a:off x="8316680" y="-533456"/>
                <a:ext cx="1072330" cy="528999"/>
                <a:chOff x="7804969" y="-533456"/>
                <a:chExt cx="1072330" cy="528999"/>
              </a:xfrm>
            </p:grpSpPr>
            <p:cxnSp>
              <p:nvCxnSpPr>
                <p:cNvPr id="51" name="Straight Connector 50"/>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p>
                <a:p>
                  <a:r>
                    <a:rPr lang="en-AU" dirty="0" smtClean="0">
                      <a:solidFill>
                        <a:prstClr val="black">
                          <a:lumMod val="85000"/>
                          <a:lumOff val="15000"/>
                        </a:prstClr>
                      </a:solidFill>
                    </a:rPr>
                    <a:t>RIGHT MARGIN</a:t>
                  </a:r>
                  <a:endParaRPr lang="en-AU" dirty="0">
                    <a:solidFill>
                      <a:prstClr val="black">
                        <a:lumMod val="85000"/>
                        <a:lumOff val="15000"/>
                      </a:prstClr>
                    </a:solidFill>
                  </a:endParaRPr>
                </a:p>
              </p:txBody>
            </p:sp>
          </p:grpSp>
        </p:grpSp>
      </p:grpSp>
      <p:pic>
        <p:nvPicPr>
          <p:cNvPr id="29" name="Picture 2" descr="C:\Users\AndrewA\Desktop\TNS_logo_rgb.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TNS_BMRB.png"/>
          <p:cNvPicPr>
            <a:picLocks noChangeAspect="1"/>
          </p:cNvPicPr>
          <p:nvPr>
            <p:custDataLst>
              <p:tags r:id="rId14"/>
            </p:custDataLst>
          </p:nvPr>
        </p:nvPicPr>
        <p:blipFill>
          <a:blip r:embed="rId19" cstate="print"/>
          <a:stretch>
            <a:fillRect/>
          </a:stretch>
        </p:blipFill>
        <p:spPr>
          <a:xfrm>
            <a:off x="1290880" y="6073063"/>
            <a:ext cx="814763" cy="163680"/>
          </a:xfrm>
          <a:prstGeom prst="rect">
            <a:avLst/>
          </a:prstGeom>
        </p:spPr>
      </p:pic>
      <p:pic>
        <p:nvPicPr>
          <p:cNvPr id="37" name="Picture 36" descr="think.jpg"/>
          <p:cNvPicPr>
            <a:picLocks noChangeAspect="1"/>
          </p:cNvPicPr>
          <p:nvPr/>
        </p:nvPicPr>
        <p:blipFill>
          <a:blip r:embed="rId20" cstate="print"/>
          <a:srcRect t="17304" b="20541"/>
          <a:stretch>
            <a:fillRect/>
          </a:stretch>
        </p:blipFill>
        <p:spPr>
          <a:xfrm>
            <a:off x="7006524" y="6051177"/>
            <a:ext cx="1534865" cy="540000"/>
          </a:xfrm>
          <a:prstGeom prst="rect">
            <a:avLst/>
          </a:prstGeom>
        </p:spPr>
      </p:pic>
      <p:sp>
        <p:nvSpPr>
          <p:cNvPr id="163" name="TextBox 162"/>
          <p:cNvSpPr txBox="1"/>
          <p:nvPr>
            <p:custDataLst>
              <p:tags r:id="rId15"/>
            </p:custDataLst>
          </p:nvPr>
        </p:nvSpPr>
        <p:spPr>
          <a:xfrm>
            <a:off x="1290880" y="6037200"/>
            <a:ext cx="3028726" cy="384721"/>
          </a:xfrm>
          <a:prstGeom prst="rect">
            <a:avLst/>
          </a:prstGeom>
          <a:noFill/>
        </p:spPr>
        <p:txBody>
          <a:bodyPr vert="horz" lIns="0" tIns="0" rIns="0" bIns="0" rtlCol="0">
            <a:spAutoFit/>
          </a:bodyPr>
          <a:lstStyle/>
          <a:p>
            <a:pPr algn="l">
              <a:lnSpc>
                <a:spcPct val="100000"/>
              </a:lnSpc>
              <a:spcBef>
                <a:spcPct val="0"/>
              </a:spcBef>
              <a:spcAft>
                <a:spcPct val="0"/>
              </a:spcAft>
            </a:pPr>
            <a:endParaRPr lang="en-GB" sz="1250" b="0" i="0" u="none" strike="noStrike" spc="0" baseline="0" smtClean="0">
              <a:solidFill>
                <a:srgbClr val="333333"/>
              </a:solidFill>
              <a:latin typeface="Verdana"/>
            </a:endParaRPr>
          </a:p>
          <a:p>
            <a:pPr algn="l">
              <a:lnSpc>
                <a:spcPct val="100000"/>
              </a:lnSpc>
              <a:spcBef>
                <a:spcPct val="0"/>
              </a:spcBef>
              <a:spcAft>
                <a:spcPct val="0"/>
              </a:spcAft>
            </a:pPr>
            <a:r>
              <a:rPr lang="en-GB" sz="1250" b="0" i="0" u="none" strike="noStrike" spc="0" baseline="0" smtClean="0">
                <a:solidFill>
                  <a:srgbClr val="333333"/>
                </a:solidFill>
                <a:latin typeface="Verdana"/>
              </a:rPr>
              <a:t>THINK! Drink Drive presentation</a:t>
            </a:r>
            <a:endParaRPr lang="en-GB" sz="1250" b="0" i="0" u="none" strike="noStrike" spc="0" baseline="0">
              <a:solidFill>
                <a:srgbClr val="333333"/>
              </a:solidFill>
              <a:latin typeface="Verdana"/>
            </a:endParaRPr>
          </a:p>
        </p:txBody>
      </p:sp>
      <p:sp>
        <p:nvSpPr>
          <p:cNvPr id="164" name="TextBox 163"/>
          <p:cNvSpPr txBox="1"/>
          <p:nvPr>
            <p:custDataLst>
              <p:tags r:id="rId16"/>
            </p:custDataLst>
          </p:nvPr>
        </p:nvSpPr>
        <p:spPr>
          <a:xfrm>
            <a:off x="1290880" y="6324879"/>
            <a:ext cx="2540000" cy="531000"/>
          </a:xfrm>
          <a:prstGeom prst="rect">
            <a:avLst/>
          </a:prstGeom>
          <a:noFill/>
        </p:spPr>
        <p:txBody>
          <a:bodyPr vert="horz" lIns="0" tIns="0" rIns="0" bIns="279400" rtlCol="0" anchor="b">
            <a:noAutofit/>
          </a:bodyPr>
          <a:lstStyle/>
          <a:p>
            <a:pPr algn="l">
              <a:lnSpc>
                <a:spcPct val="0"/>
              </a:lnSpc>
              <a:spcBef>
                <a:spcPct val="0"/>
              </a:spcBef>
              <a:spcAft>
                <a:spcPct val="0"/>
              </a:spcAft>
            </a:pPr>
            <a:r>
              <a:rPr lang="en-GB" sz="750" b="0" i="0" u="none" strike="noStrike" spc="0" baseline="0" smtClean="0">
                <a:solidFill>
                  <a:srgbClr val="333333"/>
                </a:solidFill>
                <a:latin typeface="Verdana"/>
              </a:rPr>
              <a:t>© TNS January 2016</a:t>
            </a:r>
            <a:endParaRPr lang="en-GB" sz="750" b="0" i="0" u="none" strike="noStrike" spc="0" baseline="0">
              <a:solidFill>
                <a:srgbClr val="333333"/>
              </a:solidFill>
              <a:latin typeface="Verdana"/>
            </a:endParaRPr>
          </a:p>
        </p:txBody>
      </p:sp>
      <p:sp>
        <p:nvSpPr>
          <p:cNvPr id="165" name="TextBox 164"/>
          <p:cNvSpPr txBox="1"/>
          <p:nvPr>
            <p:custDataLst>
              <p:tags r:id="rId17"/>
            </p:custDataLst>
          </p:nvPr>
        </p:nvSpPr>
        <p:spPr>
          <a:xfrm>
            <a:off x="4686150" y="6486679"/>
            <a:ext cx="1905000" cy="115416"/>
          </a:xfrm>
          <a:prstGeom prst="rect">
            <a:avLst/>
          </a:prstGeom>
          <a:noFill/>
        </p:spPr>
        <p:txBody>
          <a:bodyPr vert="horz" lIns="0" tIns="0" rIns="0" bIns="0" rtlCol="0" anchor="b">
            <a:spAutoFit/>
          </a:bodyPr>
          <a:lstStyle/>
          <a:p>
            <a:pPr algn="r">
              <a:lnSpc>
                <a:spcPct val="100000"/>
              </a:lnSpc>
              <a:spcBef>
                <a:spcPct val="0"/>
              </a:spcBef>
              <a:spcAft>
                <a:spcPct val="0"/>
              </a:spcAft>
            </a:pPr>
            <a:endParaRPr lang="en-GB" sz="750" b="0" i="0" u="none" strike="noStrike" spc="0" baseline="0">
              <a:solidFill>
                <a:srgbClr val="333333"/>
              </a:solidFill>
              <a:latin typeface="Verdana"/>
            </a:endParaRPr>
          </a:p>
        </p:txBody>
      </p:sp>
    </p:spTree>
    <p:extLst>
      <p:ext uri="{BB962C8B-B14F-4D97-AF65-F5344CB8AC3E}">
        <p14:creationId xmlns:p14="http://schemas.microsoft.com/office/powerpoint/2010/main" val="2301697170"/>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hf hdr="0" dt="0"/>
  <p:txStyles>
    <p:titleStyle>
      <a:lvl1pPr algn="l" defTabSz="914400" rtl="0" eaLnBrk="1" latinLnBrk="0" hangingPunct="1">
        <a:spcBef>
          <a:spcPct val="0"/>
        </a:spcBef>
        <a:buNone/>
        <a:defRPr sz="20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4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4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4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4399" y="2851200"/>
            <a:ext cx="8570675" cy="766800"/>
          </a:xfrm>
          <a:prstGeom prst="rect">
            <a:avLst/>
          </a:prstGeom>
        </p:spPr>
        <p:txBody>
          <a:bodyPr vert="horz" lIns="0" tIns="36000" rIns="0" bIns="0" rtlCol="0" anchor="t">
            <a:noAutofit/>
          </a:bodyPr>
          <a:lstStyle/>
          <a:p>
            <a:r>
              <a:rPr lang="en-US" dirty="0" smtClean="0"/>
              <a:t>Click to edit Master title style</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4"/>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5" name="Group 48"/>
          <p:cNvGrpSpPr/>
          <p:nvPr/>
        </p:nvGrpSpPr>
        <p:grpSpPr>
          <a:xfrm>
            <a:off x="-1334173" y="-533456"/>
            <a:ext cx="10723183" cy="6493000"/>
            <a:chOff x="-1334173" y="-533456"/>
            <a:chExt cx="10723183" cy="6493000"/>
          </a:xfrm>
        </p:grpSpPr>
        <p:grpSp>
          <p:nvGrpSpPr>
            <p:cNvPr id="6" name="Group 13"/>
            <p:cNvGrpSpPr/>
            <p:nvPr userDrawn="1"/>
          </p:nvGrpSpPr>
          <p:grpSpPr>
            <a:xfrm>
              <a:off x="-1334173" y="1145470"/>
              <a:ext cx="1327930" cy="4814074"/>
              <a:chOff x="-1334173" y="1145470"/>
              <a:chExt cx="1327930" cy="4814074"/>
            </a:xfrm>
          </p:grpSpPr>
          <p:grpSp>
            <p:nvGrpSpPr>
              <p:cNvPr id="7" name="Group 7"/>
              <p:cNvGrpSpPr/>
              <p:nvPr userDrawn="1"/>
            </p:nvGrpSpPr>
            <p:grpSpPr>
              <a:xfrm>
                <a:off x="-1334173" y="4420483"/>
                <a:ext cx="1327930" cy="276999"/>
                <a:chOff x="-1334173" y="4420483"/>
                <a:chExt cx="1327930" cy="276999"/>
              </a:xfrm>
            </p:grpSpPr>
            <p:cxnSp>
              <p:nvCxnSpPr>
                <p:cNvPr id="68" name="Straight Connector 67"/>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3.14</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X AXIS</a:t>
                  </a:r>
                  <a:endParaRPr lang="en-AU" sz="900" dirty="0">
                    <a:solidFill>
                      <a:prstClr val="black">
                        <a:lumMod val="85000"/>
                        <a:lumOff val="15000"/>
                      </a:prstClr>
                    </a:solidFill>
                    <a:latin typeface="Verdana"/>
                  </a:endParaRPr>
                </a:p>
              </p:txBody>
            </p:sp>
          </p:grpSp>
          <p:grpSp>
            <p:nvGrpSpPr>
              <p:cNvPr id="8" name="Group 58"/>
              <p:cNvGrpSpPr/>
              <p:nvPr userDrawn="1"/>
            </p:nvGrpSpPr>
            <p:grpSpPr>
              <a:xfrm>
                <a:off x="-1334173" y="5682545"/>
                <a:ext cx="1327930" cy="276999"/>
                <a:chOff x="-1334173" y="5682545"/>
                <a:chExt cx="1327930" cy="276999"/>
              </a:xfrm>
            </p:grpSpPr>
            <p:cxnSp>
              <p:nvCxnSpPr>
                <p:cNvPr id="66" name="Straight Connector 65"/>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6.65</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BASE MARGIN</a:t>
                  </a:r>
                  <a:endParaRPr lang="en-AU" sz="900" dirty="0">
                    <a:solidFill>
                      <a:prstClr val="black">
                        <a:lumMod val="85000"/>
                        <a:lumOff val="15000"/>
                      </a:prstClr>
                    </a:solidFill>
                    <a:latin typeface="Verdana"/>
                  </a:endParaRPr>
                </a:p>
              </p:txBody>
            </p:sp>
          </p:grpSp>
          <p:grpSp>
            <p:nvGrpSpPr>
              <p:cNvPr id="9" name="Group 5"/>
              <p:cNvGrpSpPr/>
              <p:nvPr userDrawn="1"/>
            </p:nvGrpSpPr>
            <p:grpSpPr>
              <a:xfrm>
                <a:off x="-1334173" y="1145470"/>
                <a:ext cx="1327930" cy="276999"/>
                <a:chOff x="-1334173" y="1145470"/>
                <a:chExt cx="1327930" cy="276999"/>
              </a:xfrm>
            </p:grpSpPr>
            <p:cxnSp>
              <p:nvCxnSpPr>
                <p:cNvPr id="64" name="Straight Connector 63"/>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5.95</a:t>
                  </a:r>
                </a:p>
                <a:p>
                  <a:pPr algn="ctr"/>
                  <a:r>
                    <a:rPr lang="en-AU" sz="900" dirty="0" smtClean="0">
                      <a:solidFill>
                        <a:prstClr val="black">
                          <a:lumMod val="85000"/>
                          <a:lumOff val="15000"/>
                        </a:prstClr>
                      </a:solidFill>
                      <a:latin typeface="Verdana"/>
                    </a:rPr>
                    <a:t>TOP MARGIN</a:t>
                  </a:r>
                  <a:endParaRPr lang="en-AU" sz="900" dirty="0">
                    <a:solidFill>
                      <a:prstClr val="black">
                        <a:lumMod val="85000"/>
                        <a:lumOff val="15000"/>
                      </a:prstClr>
                    </a:solidFill>
                    <a:latin typeface="Verdana"/>
                  </a:endParaRPr>
                </a:p>
              </p:txBody>
            </p:sp>
          </p:grpSp>
          <p:grpSp>
            <p:nvGrpSpPr>
              <p:cNvPr id="10" name="Group 8"/>
              <p:cNvGrpSpPr/>
              <p:nvPr userDrawn="1"/>
            </p:nvGrpSpPr>
            <p:grpSpPr>
              <a:xfrm>
                <a:off x="-1334173" y="1659820"/>
                <a:ext cx="1327930" cy="276999"/>
                <a:chOff x="-1334173" y="1659820"/>
                <a:chExt cx="1327930" cy="276999"/>
              </a:xfrm>
            </p:grpSpPr>
            <p:cxnSp>
              <p:nvCxnSpPr>
                <p:cNvPr id="62" name="Straight Connector 61"/>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4.52</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CHART TOP</a:t>
                  </a:r>
                  <a:endParaRPr lang="en-AU" sz="900" dirty="0">
                    <a:solidFill>
                      <a:prstClr val="black">
                        <a:lumMod val="85000"/>
                        <a:lumOff val="15000"/>
                      </a:prstClr>
                    </a:solidFill>
                    <a:latin typeface="Verdana"/>
                  </a:endParaRPr>
                </a:p>
              </p:txBody>
            </p:sp>
          </p:grpSp>
        </p:grpSp>
        <p:grpSp>
          <p:nvGrpSpPr>
            <p:cNvPr id="11" name="Group 6"/>
            <p:cNvGrpSpPr/>
            <p:nvPr userDrawn="1"/>
          </p:nvGrpSpPr>
          <p:grpSpPr>
            <a:xfrm>
              <a:off x="-253905" y="-533456"/>
              <a:ext cx="9642915" cy="533456"/>
              <a:chOff x="-253905" y="-533456"/>
              <a:chExt cx="9642915" cy="533456"/>
            </a:xfrm>
          </p:grpSpPr>
          <p:grpSp>
            <p:nvGrpSpPr>
              <p:cNvPr id="12" name="Group 51"/>
              <p:cNvGrpSpPr/>
              <p:nvPr userDrawn="1"/>
            </p:nvGrpSpPr>
            <p:grpSpPr>
              <a:xfrm>
                <a:off x="-253905" y="-533456"/>
                <a:ext cx="1072330" cy="533456"/>
                <a:chOff x="-250415" y="-533456"/>
                <a:chExt cx="1072330" cy="533456"/>
              </a:xfrm>
            </p:grpSpPr>
            <p:cxnSp>
              <p:nvCxnSpPr>
                <p:cNvPr id="56" name="Straight Connector 55"/>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br>
                    <a:rPr lang="en-AU" dirty="0" smtClean="0">
                      <a:solidFill>
                        <a:prstClr val="black">
                          <a:lumMod val="85000"/>
                          <a:lumOff val="15000"/>
                        </a:prstClr>
                      </a:solidFill>
                    </a:rPr>
                  </a:br>
                  <a:r>
                    <a:rPr lang="en-AU" dirty="0" smtClean="0">
                      <a:solidFill>
                        <a:prstClr val="black">
                          <a:lumMod val="85000"/>
                          <a:lumOff val="15000"/>
                        </a:prstClr>
                      </a:solidFill>
                    </a:rPr>
                    <a:t>LEFT MARGIN</a:t>
                  </a:r>
                  <a:endParaRPr lang="en-AU" dirty="0">
                    <a:solidFill>
                      <a:prstClr val="black">
                        <a:lumMod val="85000"/>
                        <a:lumOff val="15000"/>
                      </a:prstClr>
                    </a:solidFill>
                  </a:endParaRPr>
                </a:p>
              </p:txBody>
            </p:sp>
          </p:grpSp>
          <p:grpSp>
            <p:nvGrpSpPr>
              <p:cNvPr id="13" name="Group 2"/>
              <p:cNvGrpSpPr/>
              <p:nvPr userDrawn="1"/>
            </p:nvGrpSpPr>
            <p:grpSpPr>
              <a:xfrm>
                <a:off x="8316680" y="-533456"/>
                <a:ext cx="1072330" cy="528999"/>
                <a:chOff x="7804969" y="-533456"/>
                <a:chExt cx="1072330" cy="528999"/>
              </a:xfrm>
            </p:grpSpPr>
            <p:cxnSp>
              <p:nvCxnSpPr>
                <p:cNvPr id="54" name="Straight Connector 53"/>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p>
                <a:p>
                  <a:r>
                    <a:rPr lang="en-AU" dirty="0" smtClean="0">
                      <a:solidFill>
                        <a:prstClr val="black">
                          <a:lumMod val="85000"/>
                          <a:lumOff val="15000"/>
                        </a:prstClr>
                      </a:solidFill>
                    </a:rPr>
                    <a:t>RIGHT MARGIN</a:t>
                  </a:r>
                  <a:endParaRPr lang="en-AU" dirty="0">
                    <a:solidFill>
                      <a:prstClr val="black">
                        <a:lumMod val="85000"/>
                        <a:lumOff val="15000"/>
                      </a:prstClr>
                    </a:solidFill>
                  </a:endParaRPr>
                </a:p>
              </p:txBody>
            </p:sp>
          </p:grpSp>
        </p:grpSp>
      </p:grpSp>
      <p:pic>
        <p:nvPicPr>
          <p:cNvPr id="28" name="Picture 2" descr="C:\Users\AndrewA\Desktop\TNS_logo_rgb.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TNS_BMRB.png"/>
          <p:cNvPicPr>
            <a:picLocks noChangeAspect="1"/>
          </p:cNvPicPr>
          <p:nvPr>
            <p:custDataLst>
              <p:tags r:id="rId15"/>
            </p:custDataLst>
          </p:nvPr>
        </p:nvPicPr>
        <p:blipFill>
          <a:blip r:embed="rId20" cstate="print"/>
          <a:stretch>
            <a:fillRect/>
          </a:stretch>
        </p:blipFill>
        <p:spPr>
          <a:xfrm>
            <a:off x="1290880" y="6073063"/>
            <a:ext cx="814763" cy="163680"/>
          </a:xfrm>
          <a:prstGeom prst="rect">
            <a:avLst/>
          </a:prstGeom>
        </p:spPr>
      </p:pic>
      <p:pic>
        <p:nvPicPr>
          <p:cNvPr id="36" name="Picture 35" descr="think.jpg"/>
          <p:cNvPicPr>
            <a:picLocks noChangeAspect="1"/>
          </p:cNvPicPr>
          <p:nvPr/>
        </p:nvPicPr>
        <p:blipFill>
          <a:blip r:embed="rId21" cstate="print"/>
          <a:srcRect t="17304" b="20541"/>
          <a:stretch>
            <a:fillRect/>
          </a:stretch>
        </p:blipFill>
        <p:spPr>
          <a:xfrm>
            <a:off x="7006524" y="6051177"/>
            <a:ext cx="1534865" cy="540000"/>
          </a:xfrm>
          <a:prstGeom prst="rect">
            <a:avLst/>
          </a:prstGeom>
        </p:spPr>
      </p:pic>
      <p:sp>
        <p:nvSpPr>
          <p:cNvPr id="162" name="TextBox 161"/>
          <p:cNvSpPr txBox="1"/>
          <p:nvPr>
            <p:custDataLst>
              <p:tags r:id="rId16"/>
            </p:custDataLst>
          </p:nvPr>
        </p:nvSpPr>
        <p:spPr>
          <a:xfrm>
            <a:off x="1290880" y="6037200"/>
            <a:ext cx="3028726" cy="384721"/>
          </a:xfrm>
          <a:prstGeom prst="rect">
            <a:avLst/>
          </a:prstGeom>
          <a:noFill/>
        </p:spPr>
        <p:txBody>
          <a:bodyPr vert="horz" wrap="square" lIns="0" tIns="0" rIns="0" bIns="0" rtlCol="0">
            <a:spAutoFit/>
          </a:bodyPr>
          <a:lstStyle/>
          <a:p>
            <a:pPr algn="l">
              <a:lnSpc>
                <a:spcPct val="100000"/>
              </a:lnSpc>
              <a:spcBef>
                <a:spcPct val="0"/>
              </a:spcBef>
              <a:spcAft>
                <a:spcPct val="0"/>
              </a:spcAft>
            </a:pPr>
            <a:endParaRPr lang="en-GB" sz="1250" b="0" i="0" u="none" strike="noStrike" spc="0" baseline="0" smtClean="0">
              <a:solidFill>
                <a:srgbClr val="333333"/>
              </a:solidFill>
              <a:latin typeface="Verdana"/>
            </a:endParaRPr>
          </a:p>
          <a:p>
            <a:pPr algn="l">
              <a:lnSpc>
                <a:spcPct val="100000"/>
              </a:lnSpc>
              <a:spcBef>
                <a:spcPct val="0"/>
              </a:spcBef>
              <a:spcAft>
                <a:spcPct val="0"/>
              </a:spcAft>
            </a:pPr>
            <a:r>
              <a:rPr lang="en-GB" sz="1250" b="0" i="0" u="none" strike="noStrike" spc="0" baseline="0" smtClean="0">
                <a:solidFill>
                  <a:srgbClr val="333333"/>
                </a:solidFill>
                <a:latin typeface="Verdana"/>
              </a:rPr>
              <a:t>THINK! Drink Drive presentation</a:t>
            </a:r>
            <a:endParaRPr lang="en-GB" sz="1250" b="0" i="0" u="none" strike="noStrike" spc="0" baseline="0" dirty="0" err="1" smtClean="0">
              <a:solidFill>
                <a:srgbClr val="333333"/>
              </a:solidFill>
              <a:latin typeface="Verdana"/>
            </a:endParaRPr>
          </a:p>
        </p:txBody>
      </p:sp>
      <p:sp>
        <p:nvSpPr>
          <p:cNvPr id="163" name="TextBox 162"/>
          <p:cNvSpPr txBox="1"/>
          <p:nvPr>
            <p:custDataLst>
              <p:tags r:id="rId17"/>
            </p:custDataLst>
          </p:nvPr>
        </p:nvSpPr>
        <p:spPr>
          <a:xfrm>
            <a:off x="1290880" y="6324879"/>
            <a:ext cx="2540000" cy="531000"/>
          </a:xfrm>
          <a:prstGeom prst="rect">
            <a:avLst/>
          </a:prstGeom>
          <a:noFill/>
        </p:spPr>
        <p:txBody>
          <a:bodyPr vert="horz" wrap="square" lIns="0" tIns="0" rIns="0" bIns="279400" rtlCol="0" anchor="b">
            <a:noAutofit/>
          </a:bodyPr>
          <a:lstStyle/>
          <a:p>
            <a:pPr algn="l">
              <a:lnSpc>
                <a:spcPct val="0"/>
              </a:lnSpc>
              <a:spcBef>
                <a:spcPct val="0"/>
              </a:spcBef>
              <a:spcAft>
                <a:spcPct val="0"/>
              </a:spcAft>
            </a:pPr>
            <a:r>
              <a:rPr lang="en-GB" sz="750" b="0" i="0" u="none" strike="noStrike" spc="0" baseline="0" smtClean="0">
                <a:solidFill>
                  <a:srgbClr val="333333"/>
                </a:solidFill>
                <a:latin typeface="Verdana"/>
              </a:rPr>
              <a:t>© TNS January 2016</a:t>
            </a:r>
            <a:endParaRPr lang="en-GB" sz="750" b="0" i="0" u="none" strike="noStrike" spc="0" baseline="0" dirty="0" err="1" smtClean="0">
              <a:solidFill>
                <a:srgbClr val="333333"/>
              </a:solidFill>
              <a:latin typeface="Verdana"/>
            </a:endParaRPr>
          </a:p>
        </p:txBody>
      </p:sp>
      <p:sp>
        <p:nvSpPr>
          <p:cNvPr id="164" name="TextBox 163"/>
          <p:cNvSpPr txBox="1"/>
          <p:nvPr>
            <p:custDataLst>
              <p:tags r:id="rId18"/>
            </p:custDataLst>
          </p:nvPr>
        </p:nvSpPr>
        <p:spPr>
          <a:xfrm>
            <a:off x="4686150" y="6486679"/>
            <a:ext cx="1905000" cy="115416"/>
          </a:xfrm>
          <a:prstGeom prst="rect">
            <a:avLst/>
          </a:prstGeom>
          <a:noFill/>
        </p:spPr>
        <p:txBody>
          <a:bodyPr vert="horz" wrap="square" lIns="0" tIns="0" rIns="0" bIns="0" rtlCol="0" anchor="b">
            <a:spAutoFit/>
          </a:bodyPr>
          <a:lstStyle/>
          <a:p>
            <a:pPr algn="r">
              <a:lnSpc>
                <a:spcPct val="100000"/>
              </a:lnSpc>
              <a:spcBef>
                <a:spcPct val="0"/>
              </a:spcBef>
              <a:spcAft>
                <a:spcPct val="0"/>
              </a:spcAft>
            </a:pPr>
            <a:endParaRPr lang="en-GB" sz="750" b="0" i="0" u="none" strike="noStrike" spc="0" baseline="0" dirty="0" err="1" smtClean="0">
              <a:solidFill>
                <a:srgbClr val="333333"/>
              </a:solidFill>
              <a:latin typeface="Verdana"/>
            </a:endParaRPr>
          </a:p>
        </p:txBody>
      </p:sp>
    </p:spTree>
    <p:extLst>
      <p:ext uri="{BB962C8B-B14F-4D97-AF65-F5344CB8AC3E}">
        <p14:creationId xmlns:p14="http://schemas.microsoft.com/office/powerpoint/2010/main" val="2507503836"/>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929" r:id="rId12"/>
  </p:sldLayoutIdLst>
  <p:hf hdr="0" dt="0"/>
  <p:txStyles>
    <p:titleStyle>
      <a:lvl1pPr algn="l" defTabSz="914400" rtl="0" eaLnBrk="1" latinLnBrk="0" hangingPunct="1">
        <a:spcBef>
          <a:spcPct val="0"/>
        </a:spcBef>
        <a:buNone/>
        <a:defRPr sz="20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4399" y="2851200"/>
            <a:ext cx="8570675" cy="766800"/>
          </a:xfrm>
          <a:prstGeom prst="rect">
            <a:avLst/>
          </a:prstGeom>
        </p:spPr>
        <p:txBody>
          <a:bodyPr vert="horz" lIns="0" tIns="36000" rIns="0" bIns="0" rtlCol="0" anchor="t">
            <a:noAutofit/>
          </a:bodyPr>
          <a:lstStyle/>
          <a:p>
            <a:r>
              <a:rPr lang="en-US" dirty="0" smtClean="0"/>
              <a:t>Click to edit Master title style</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3"/>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5" name="Group 48"/>
          <p:cNvGrpSpPr/>
          <p:nvPr/>
        </p:nvGrpSpPr>
        <p:grpSpPr>
          <a:xfrm>
            <a:off x="-1334173" y="-533456"/>
            <a:ext cx="10723183" cy="6493000"/>
            <a:chOff x="-1334173" y="-533456"/>
            <a:chExt cx="10723183" cy="6493000"/>
          </a:xfrm>
        </p:grpSpPr>
        <p:grpSp>
          <p:nvGrpSpPr>
            <p:cNvPr id="6" name="Group 13"/>
            <p:cNvGrpSpPr/>
            <p:nvPr userDrawn="1"/>
          </p:nvGrpSpPr>
          <p:grpSpPr>
            <a:xfrm>
              <a:off x="-1334173" y="1145470"/>
              <a:ext cx="1327930" cy="4814074"/>
              <a:chOff x="-1334173" y="1145470"/>
              <a:chExt cx="1327930" cy="4814074"/>
            </a:xfrm>
          </p:grpSpPr>
          <p:grpSp>
            <p:nvGrpSpPr>
              <p:cNvPr id="7" name="Group 7"/>
              <p:cNvGrpSpPr/>
              <p:nvPr userDrawn="1"/>
            </p:nvGrpSpPr>
            <p:grpSpPr>
              <a:xfrm>
                <a:off x="-1334173" y="4420483"/>
                <a:ext cx="1327930" cy="276999"/>
                <a:chOff x="-1334173" y="4420483"/>
                <a:chExt cx="1327930" cy="276999"/>
              </a:xfrm>
            </p:grpSpPr>
            <p:cxnSp>
              <p:nvCxnSpPr>
                <p:cNvPr id="68" name="Straight Connector 67"/>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3.14</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X AXIS</a:t>
                  </a:r>
                  <a:endParaRPr lang="en-AU" sz="900" dirty="0">
                    <a:solidFill>
                      <a:prstClr val="black">
                        <a:lumMod val="85000"/>
                        <a:lumOff val="15000"/>
                      </a:prstClr>
                    </a:solidFill>
                    <a:latin typeface="Verdana"/>
                  </a:endParaRPr>
                </a:p>
              </p:txBody>
            </p:sp>
          </p:grpSp>
          <p:grpSp>
            <p:nvGrpSpPr>
              <p:cNvPr id="8" name="Group 58"/>
              <p:cNvGrpSpPr/>
              <p:nvPr userDrawn="1"/>
            </p:nvGrpSpPr>
            <p:grpSpPr>
              <a:xfrm>
                <a:off x="-1334173" y="5682545"/>
                <a:ext cx="1327930" cy="276999"/>
                <a:chOff x="-1334173" y="5682545"/>
                <a:chExt cx="1327930" cy="276999"/>
              </a:xfrm>
            </p:grpSpPr>
            <p:cxnSp>
              <p:nvCxnSpPr>
                <p:cNvPr id="66" name="Straight Connector 65"/>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6.65</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BASE MARGIN</a:t>
                  </a:r>
                  <a:endParaRPr lang="en-AU" sz="900" dirty="0">
                    <a:solidFill>
                      <a:prstClr val="black">
                        <a:lumMod val="85000"/>
                        <a:lumOff val="15000"/>
                      </a:prstClr>
                    </a:solidFill>
                    <a:latin typeface="Verdana"/>
                  </a:endParaRPr>
                </a:p>
              </p:txBody>
            </p:sp>
          </p:grpSp>
          <p:grpSp>
            <p:nvGrpSpPr>
              <p:cNvPr id="9" name="Group 5"/>
              <p:cNvGrpSpPr/>
              <p:nvPr userDrawn="1"/>
            </p:nvGrpSpPr>
            <p:grpSpPr>
              <a:xfrm>
                <a:off x="-1334173" y="1145470"/>
                <a:ext cx="1327930" cy="276999"/>
                <a:chOff x="-1334173" y="1145470"/>
                <a:chExt cx="1327930" cy="276999"/>
              </a:xfrm>
            </p:grpSpPr>
            <p:cxnSp>
              <p:nvCxnSpPr>
                <p:cNvPr id="64" name="Straight Connector 63"/>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5.95</a:t>
                  </a:r>
                </a:p>
                <a:p>
                  <a:pPr algn="ctr"/>
                  <a:r>
                    <a:rPr lang="en-AU" sz="900" dirty="0" smtClean="0">
                      <a:solidFill>
                        <a:prstClr val="black">
                          <a:lumMod val="85000"/>
                          <a:lumOff val="15000"/>
                        </a:prstClr>
                      </a:solidFill>
                      <a:latin typeface="Verdana"/>
                    </a:rPr>
                    <a:t>TOP MARGIN</a:t>
                  </a:r>
                  <a:endParaRPr lang="en-AU" sz="900" dirty="0">
                    <a:solidFill>
                      <a:prstClr val="black">
                        <a:lumMod val="85000"/>
                        <a:lumOff val="15000"/>
                      </a:prstClr>
                    </a:solidFill>
                    <a:latin typeface="Verdana"/>
                  </a:endParaRPr>
                </a:p>
              </p:txBody>
            </p:sp>
          </p:grpSp>
          <p:grpSp>
            <p:nvGrpSpPr>
              <p:cNvPr id="10" name="Group 8"/>
              <p:cNvGrpSpPr/>
              <p:nvPr userDrawn="1"/>
            </p:nvGrpSpPr>
            <p:grpSpPr>
              <a:xfrm>
                <a:off x="-1334173" y="1659820"/>
                <a:ext cx="1327930" cy="276999"/>
                <a:chOff x="-1334173" y="1659820"/>
                <a:chExt cx="1327930" cy="276999"/>
              </a:xfrm>
            </p:grpSpPr>
            <p:cxnSp>
              <p:nvCxnSpPr>
                <p:cNvPr id="62" name="Straight Connector 61"/>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4.52</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CHART TOP</a:t>
                  </a:r>
                  <a:endParaRPr lang="en-AU" sz="900" dirty="0">
                    <a:solidFill>
                      <a:prstClr val="black">
                        <a:lumMod val="85000"/>
                        <a:lumOff val="15000"/>
                      </a:prstClr>
                    </a:solidFill>
                    <a:latin typeface="Verdana"/>
                  </a:endParaRPr>
                </a:p>
              </p:txBody>
            </p:sp>
          </p:grpSp>
        </p:grpSp>
        <p:grpSp>
          <p:nvGrpSpPr>
            <p:cNvPr id="11" name="Group 6"/>
            <p:cNvGrpSpPr/>
            <p:nvPr userDrawn="1"/>
          </p:nvGrpSpPr>
          <p:grpSpPr>
            <a:xfrm>
              <a:off x="-253905" y="-533456"/>
              <a:ext cx="9642915" cy="533456"/>
              <a:chOff x="-253905" y="-533456"/>
              <a:chExt cx="9642915" cy="533456"/>
            </a:xfrm>
          </p:grpSpPr>
          <p:grpSp>
            <p:nvGrpSpPr>
              <p:cNvPr id="12" name="Group 51"/>
              <p:cNvGrpSpPr/>
              <p:nvPr userDrawn="1"/>
            </p:nvGrpSpPr>
            <p:grpSpPr>
              <a:xfrm>
                <a:off x="-253905" y="-533456"/>
                <a:ext cx="1072330" cy="533456"/>
                <a:chOff x="-250415" y="-533456"/>
                <a:chExt cx="1072330" cy="533456"/>
              </a:xfrm>
            </p:grpSpPr>
            <p:cxnSp>
              <p:nvCxnSpPr>
                <p:cNvPr id="56" name="Straight Connector 55"/>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br>
                    <a:rPr lang="en-AU" dirty="0" smtClean="0">
                      <a:solidFill>
                        <a:prstClr val="black">
                          <a:lumMod val="85000"/>
                          <a:lumOff val="15000"/>
                        </a:prstClr>
                      </a:solidFill>
                    </a:rPr>
                  </a:br>
                  <a:r>
                    <a:rPr lang="en-AU" dirty="0" smtClean="0">
                      <a:solidFill>
                        <a:prstClr val="black">
                          <a:lumMod val="85000"/>
                          <a:lumOff val="15000"/>
                        </a:prstClr>
                      </a:solidFill>
                    </a:rPr>
                    <a:t>LEFT MARGIN</a:t>
                  </a:r>
                  <a:endParaRPr lang="en-AU" dirty="0">
                    <a:solidFill>
                      <a:prstClr val="black">
                        <a:lumMod val="85000"/>
                        <a:lumOff val="15000"/>
                      </a:prstClr>
                    </a:solidFill>
                  </a:endParaRPr>
                </a:p>
              </p:txBody>
            </p:sp>
          </p:grpSp>
          <p:grpSp>
            <p:nvGrpSpPr>
              <p:cNvPr id="13" name="Group 2"/>
              <p:cNvGrpSpPr/>
              <p:nvPr userDrawn="1"/>
            </p:nvGrpSpPr>
            <p:grpSpPr>
              <a:xfrm>
                <a:off x="8316680" y="-533456"/>
                <a:ext cx="1072330" cy="528999"/>
                <a:chOff x="7804969" y="-533456"/>
                <a:chExt cx="1072330" cy="528999"/>
              </a:xfrm>
            </p:grpSpPr>
            <p:cxnSp>
              <p:nvCxnSpPr>
                <p:cNvPr id="54" name="Straight Connector 53"/>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p>
                <a:p>
                  <a:r>
                    <a:rPr lang="en-AU" dirty="0" smtClean="0">
                      <a:solidFill>
                        <a:prstClr val="black">
                          <a:lumMod val="85000"/>
                          <a:lumOff val="15000"/>
                        </a:prstClr>
                      </a:solidFill>
                    </a:rPr>
                    <a:t>RIGHT MARGIN</a:t>
                  </a:r>
                  <a:endParaRPr lang="en-AU" dirty="0">
                    <a:solidFill>
                      <a:prstClr val="black">
                        <a:lumMod val="85000"/>
                        <a:lumOff val="15000"/>
                      </a:prstClr>
                    </a:solidFill>
                  </a:endParaRPr>
                </a:p>
              </p:txBody>
            </p:sp>
          </p:grpSp>
        </p:grpSp>
      </p:grpSp>
      <p:pic>
        <p:nvPicPr>
          <p:cNvPr id="28" name="Picture 2" descr="C:\Users\AndrewA\Desktop\TNS_logo_rgb.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TNS_BMRB.png"/>
          <p:cNvPicPr>
            <a:picLocks noChangeAspect="1"/>
          </p:cNvPicPr>
          <p:nvPr>
            <p:custDataLst>
              <p:tags r:id="rId14"/>
            </p:custDataLst>
          </p:nvPr>
        </p:nvPicPr>
        <p:blipFill>
          <a:blip r:embed="rId19" cstate="print"/>
          <a:stretch>
            <a:fillRect/>
          </a:stretch>
        </p:blipFill>
        <p:spPr>
          <a:xfrm>
            <a:off x="1290880" y="6073063"/>
            <a:ext cx="814763" cy="163680"/>
          </a:xfrm>
          <a:prstGeom prst="rect">
            <a:avLst/>
          </a:prstGeom>
        </p:spPr>
      </p:pic>
      <p:pic>
        <p:nvPicPr>
          <p:cNvPr id="36" name="Picture 35" descr="think.jpg"/>
          <p:cNvPicPr>
            <a:picLocks noChangeAspect="1"/>
          </p:cNvPicPr>
          <p:nvPr/>
        </p:nvPicPr>
        <p:blipFill>
          <a:blip r:embed="rId20" cstate="print"/>
          <a:srcRect t="17304" b="20541"/>
          <a:stretch>
            <a:fillRect/>
          </a:stretch>
        </p:blipFill>
        <p:spPr>
          <a:xfrm>
            <a:off x="7006524" y="6051177"/>
            <a:ext cx="1534865" cy="540000"/>
          </a:xfrm>
          <a:prstGeom prst="rect">
            <a:avLst/>
          </a:prstGeom>
        </p:spPr>
      </p:pic>
      <p:sp>
        <p:nvSpPr>
          <p:cNvPr id="162" name="TextBox 161"/>
          <p:cNvSpPr txBox="1"/>
          <p:nvPr>
            <p:custDataLst>
              <p:tags r:id="rId15"/>
            </p:custDataLst>
          </p:nvPr>
        </p:nvSpPr>
        <p:spPr>
          <a:xfrm>
            <a:off x="1290880" y="6037200"/>
            <a:ext cx="3028726" cy="384721"/>
          </a:xfrm>
          <a:prstGeom prst="rect">
            <a:avLst/>
          </a:prstGeom>
          <a:noFill/>
        </p:spPr>
        <p:txBody>
          <a:bodyPr vert="horz" wrap="square" lIns="0" tIns="0" rIns="0" bIns="0" rtlCol="0">
            <a:spAutoFit/>
          </a:bodyPr>
          <a:lstStyle/>
          <a:p>
            <a:pPr algn="l">
              <a:lnSpc>
                <a:spcPct val="100000"/>
              </a:lnSpc>
              <a:spcBef>
                <a:spcPct val="0"/>
              </a:spcBef>
              <a:spcAft>
                <a:spcPct val="0"/>
              </a:spcAft>
            </a:pPr>
            <a:endParaRPr lang="en-GB" sz="1250" b="0" i="0" u="none" strike="noStrike" spc="0" baseline="0" smtClean="0">
              <a:solidFill>
                <a:srgbClr val="333333"/>
              </a:solidFill>
              <a:latin typeface="Verdana"/>
            </a:endParaRPr>
          </a:p>
          <a:p>
            <a:pPr algn="l">
              <a:lnSpc>
                <a:spcPct val="100000"/>
              </a:lnSpc>
              <a:spcBef>
                <a:spcPct val="0"/>
              </a:spcBef>
              <a:spcAft>
                <a:spcPct val="0"/>
              </a:spcAft>
            </a:pPr>
            <a:r>
              <a:rPr lang="en-GB" sz="1250" b="0" i="0" u="none" strike="noStrike" spc="0" baseline="0" smtClean="0">
                <a:solidFill>
                  <a:srgbClr val="333333"/>
                </a:solidFill>
                <a:latin typeface="Verdana"/>
              </a:rPr>
              <a:t>THINK! Drink Drive presentation</a:t>
            </a:r>
            <a:endParaRPr lang="en-GB" sz="1250" b="0" i="0" u="none" strike="noStrike" spc="0" baseline="0" dirty="0" err="1" smtClean="0">
              <a:solidFill>
                <a:srgbClr val="333333"/>
              </a:solidFill>
              <a:latin typeface="Verdana"/>
            </a:endParaRPr>
          </a:p>
        </p:txBody>
      </p:sp>
      <p:sp>
        <p:nvSpPr>
          <p:cNvPr id="163" name="TextBox 162"/>
          <p:cNvSpPr txBox="1"/>
          <p:nvPr>
            <p:custDataLst>
              <p:tags r:id="rId16"/>
            </p:custDataLst>
          </p:nvPr>
        </p:nvSpPr>
        <p:spPr>
          <a:xfrm>
            <a:off x="1290880" y="6324879"/>
            <a:ext cx="2540000" cy="531000"/>
          </a:xfrm>
          <a:prstGeom prst="rect">
            <a:avLst/>
          </a:prstGeom>
          <a:noFill/>
        </p:spPr>
        <p:txBody>
          <a:bodyPr vert="horz" wrap="square" lIns="0" tIns="0" rIns="0" bIns="279400" rtlCol="0" anchor="b">
            <a:noAutofit/>
          </a:bodyPr>
          <a:lstStyle/>
          <a:p>
            <a:pPr algn="l">
              <a:lnSpc>
                <a:spcPct val="0"/>
              </a:lnSpc>
              <a:spcBef>
                <a:spcPct val="0"/>
              </a:spcBef>
              <a:spcAft>
                <a:spcPct val="0"/>
              </a:spcAft>
            </a:pPr>
            <a:r>
              <a:rPr lang="en-GB" sz="750" b="0" i="0" u="none" strike="noStrike" spc="0" baseline="0" smtClean="0">
                <a:solidFill>
                  <a:srgbClr val="333333"/>
                </a:solidFill>
                <a:latin typeface="Verdana"/>
              </a:rPr>
              <a:t>© TNS January 2016</a:t>
            </a:r>
            <a:endParaRPr lang="en-GB" sz="750" b="0" i="0" u="none" strike="noStrike" spc="0" baseline="0" dirty="0" err="1" smtClean="0">
              <a:solidFill>
                <a:srgbClr val="333333"/>
              </a:solidFill>
              <a:latin typeface="Verdana"/>
            </a:endParaRPr>
          </a:p>
        </p:txBody>
      </p:sp>
      <p:sp>
        <p:nvSpPr>
          <p:cNvPr id="164" name="TextBox 163"/>
          <p:cNvSpPr txBox="1"/>
          <p:nvPr>
            <p:custDataLst>
              <p:tags r:id="rId17"/>
            </p:custDataLst>
          </p:nvPr>
        </p:nvSpPr>
        <p:spPr>
          <a:xfrm>
            <a:off x="4686150" y="6486679"/>
            <a:ext cx="1905000" cy="115416"/>
          </a:xfrm>
          <a:prstGeom prst="rect">
            <a:avLst/>
          </a:prstGeom>
          <a:noFill/>
        </p:spPr>
        <p:txBody>
          <a:bodyPr vert="horz" wrap="square" lIns="0" tIns="0" rIns="0" bIns="0" rtlCol="0" anchor="b">
            <a:spAutoFit/>
          </a:bodyPr>
          <a:lstStyle/>
          <a:p>
            <a:pPr algn="r">
              <a:lnSpc>
                <a:spcPct val="100000"/>
              </a:lnSpc>
              <a:spcBef>
                <a:spcPct val="0"/>
              </a:spcBef>
              <a:spcAft>
                <a:spcPct val="0"/>
              </a:spcAft>
            </a:pPr>
            <a:endParaRPr lang="en-GB" sz="750" b="0" i="0" u="none" strike="noStrike" spc="0" baseline="0" dirty="0" err="1" smtClean="0">
              <a:solidFill>
                <a:srgbClr val="333333"/>
              </a:solidFill>
              <a:latin typeface="Verdana"/>
            </a:endParaRPr>
          </a:p>
        </p:txBody>
      </p:sp>
    </p:spTree>
    <p:extLst>
      <p:ext uri="{BB962C8B-B14F-4D97-AF65-F5344CB8AC3E}">
        <p14:creationId xmlns:p14="http://schemas.microsoft.com/office/powerpoint/2010/main" val="2507503836"/>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hf hdr="0" dt="0"/>
  <p:txStyles>
    <p:titleStyle>
      <a:lvl1pPr algn="l" defTabSz="914400" rtl="0" eaLnBrk="1" latinLnBrk="0" hangingPunct="1">
        <a:spcBef>
          <a:spcPct val="0"/>
        </a:spcBef>
        <a:buNone/>
        <a:defRPr sz="20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285750" y="1031837"/>
            <a:ext cx="8569324" cy="4035515"/>
          </a:xfrm>
          <a:prstGeom prst="rect">
            <a:avLst/>
          </a:prstGeom>
        </p:spPr>
        <p:txBody>
          <a:bodyPr vert="horz" lIns="0" tIns="21240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3"/>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6" name="Group 45"/>
          <p:cNvGrpSpPr/>
          <p:nvPr/>
        </p:nvGrpSpPr>
        <p:grpSpPr>
          <a:xfrm>
            <a:off x="-1334173" y="-533456"/>
            <a:ext cx="10723183" cy="6493000"/>
            <a:chOff x="-1334173" y="-533456"/>
            <a:chExt cx="10723183" cy="6493000"/>
          </a:xfrm>
        </p:grpSpPr>
        <p:grpSp>
          <p:nvGrpSpPr>
            <p:cNvPr id="7" name="Group 13"/>
            <p:cNvGrpSpPr/>
            <p:nvPr userDrawn="1"/>
          </p:nvGrpSpPr>
          <p:grpSpPr>
            <a:xfrm>
              <a:off x="-1334173" y="1145470"/>
              <a:ext cx="1327930" cy="4814074"/>
              <a:chOff x="-1334173" y="1145470"/>
              <a:chExt cx="1327930" cy="4814074"/>
            </a:xfrm>
          </p:grpSpPr>
          <p:grpSp>
            <p:nvGrpSpPr>
              <p:cNvPr id="8" name="Group 7"/>
              <p:cNvGrpSpPr/>
              <p:nvPr userDrawn="1"/>
            </p:nvGrpSpPr>
            <p:grpSpPr>
              <a:xfrm>
                <a:off x="-1334173" y="4420483"/>
                <a:ext cx="1327930" cy="276999"/>
                <a:chOff x="-1334173" y="4420483"/>
                <a:chExt cx="1327930" cy="276999"/>
              </a:xfrm>
            </p:grpSpPr>
            <p:cxnSp>
              <p:nvCxnSpPr>
                <p:cNvPr id="65" name="Straight Connector 64"/>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3.14</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X AXIS</a:t>
                  </a:r>
                  <a:endParaRPr lang="en-AU" sz="900" dirty="0">
                    <a:solidFill>
                      <a:prstClr val="black">
                        <a:lumMod val="85000"/>
                        <a:lumOff val="15000"/>
                      </a:prstClr>
                    </a:solidFill>
                    <a:latin typeface="Verdana"/>
                  </a:endParaRPr>
                </a:p>
              </p:txBody>
            </p:sp>
          </p:grpSp>
          <p:grpSp>
            <p:nvGrpSpPr>
              <p:cNvPr id="9" name="Group 55"/>
              <p:cNvGrpSpPr/>
              <p:nvPr userDrawn="1"/>
            </p:nvGrpSpPr>
            <p:grpSpPr>
              <a:xfrm>
                <a:off x="-1334173" y="5682545"/>
                <a:ext cx="1327930" cy="276999"/>
                <a:chOff x="-1334173" y="5682545"/>
                <a:chExt cx="1327930" cy="276999"/>
              </a:xfrm>
            </p:grpSpPr>
            <p:cxnSp>
              <p:nvCxnSpPr>
                <p:cNvPr id="63" name="Straight Connector 62"/>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6.65</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BASE MARGIN</a:t>
                  </a:r>
                  <a:endParaRPr lang="en-AU" sz="900" dirty="0">
                    <a:solidFill>
                      <a:prstClr val="black">
                        <a:lumMod val="85000"/>
                        <a:lumOff val="15000"/>
                      </a:prstClr>
                    </a:solidFill>
                    <a:latin typeface="Verdana"/>
                  </a:endParaRPr>
                </a:p>
              </p:txBody>
            </p:sp>
          </p:grpSp>
          <p:grpSp>
            <p:nvGrpSpPr>
              <p:cNvPr id="10" name="Group 5"/>
              <p:cNvGrpSpPr/>
              <p:nvPr userDrawn="1"/>
            </p:nvGrpSpPr>
            <p:grpSpPr>
              <a:xfrm>
                <a:off x="-1334173" y="1145470"/>
                <a:ext cx="1327930" cy="276999"/>
                <a:chOff x="-1334173" y="1145470"/>
                <a:chExt cx="1327930" cy="276999"/>
              </a:xfrm>
            </p:grpSpPr>
            <p:cxnSp>
              <p:nvCxnSpPr>
                <p:cNvPr id="61" name="Straight Connector 60"/>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5.95</a:t>
                  </a:r>
                </a:p>
                <a:p>
                  <a:pPr algn="ctr"/>
                  <a:r>
                    <a:rPr lang="en-AU" sz="900" dirty="0" smtClean="0">
                      <a:solidFill>
                        <a:prstClr val="black">
                          <a:lumMod val="85000"/>
                          <a:lumOff val="15000"/>
                        </a:prstClr>
                      </a:solidFill>
                      <a:latin typeface="Verdana"/>
                    </a:rPr>
                    <a:t>TOP MARGIN</a:t>
                  </a:r>
                  <a:endParaRPr lang="en-AU" sz="900" dirty="0">
                    <a:solidFill>
                      <a:prstClr val="black">
                        <a:lumMod val="85000"/>
                        <a:lumOff val="15000"/>
                      </a:prstClr>
                    </a:solidFill>
                    <a:latin typeface="Verdana"/>
                  </a:endParaRPr>
                </a:p>
              </p:txBody>
            </p:sp>
          </p:grpSp>
          <p:grpSp>
            <p:nvGrpSpPr>
              <p:cNvPr id="11" name="Group 8"/>
              <p:cNvGrpSpPr/>
              <p:nvPr userDrawn="1"/>
            </p:nvGrpSpPr>
            <p:grpSpPr>
              <a:xfrm>
                <a:off x="-1334173" y="1659820"/>
                <a:ext cx="1327930" cy="276999"/>
                <a:chOff x="-1334173" y="1659820"/>
                <a:chExt cx="1327930" cy="276999"/>
              </a:xfrm>
            </p:grpSpPr>
            <p:cxnSp>
              <p:nvCxnSpPr>
                <p:cNvPr id="59" name="Straight Connector 58"/>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4.52</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CHART TOP</a:t>
                  </a:r>
                  <a:endParaRPr lang="en-AU" sz="900" dirty="0">
                    <a:solidFill>
                      <a:prstClr val="black">
                        <a:lumMod val="85000"/>
                        <a:lumOff val="15000"/>
                      </a:prstClr>
                    </a:solidFill>
                    <a:latin typeface="Verdana"/>
                  </a:endParaRPr>
                </a:p>
              </p:txBody>
            </p:sp>
          </p:grpSp>
        </p:grpSp>
        <p:grpSp>
          <p:nvGrpSpPr>
            <p:cNvPr id="12" name="Group 6"/>
            <p:cNvGrpSpPr/>
            <p:nvPr userDrawn="1"/>
          </p:nvGrpSpPr>
          <p:grpSpPr>
            <a:xfrm>
              <a:off x="-253905" y="-533456"/>
              <a:ext cx="9642915" cy="533456"/>
              <a:chOff x="-253905" y="-533456"/>
              <a:chExt cx="9642915" cy="533456"/>
            </a:xfrm>
          </p:grpSpPr>
          <p:grpSp>
            <p:nvGrpSpPr>
              <p:cNvPr id="13" name="Group 48"/>
              <p:cNvGrpSpPr/>
              <p:nvPr userDrawn="1"/>
            </p:nvGrpSpPr>
            <p:grpSpPr>
              <a:xfrm>
                <a:off x="-253905" y="-533456"/>
                <a:ext cx="1072330" cy="533456"/>
                <a:chOff x="-250415" y="-533456"/>
                <a:chExt cx="1072330" cy="533456"/>
              </a:xfrm>
            </p:grpSpPr>
            <p:cxnSp>
              <p:nvCxnSpPr>
                <p:cNvPr id="53" name="Straight Connector 52"/>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br>
                    <a:rPr lang="en-AU" dirty="0" smtClean="0">
                      <a:solidFill>
                        <a:prstClr val="black">
                          <a:lumMod val="85000"/>
                          <a:lumOff val="15000"/>
                        </a:prstClr>
                      </a:solidFill>
                    </a:rPr>
                  </a:br>
                  <a:r>
                    <a:rPr lang="en-AU" dirty="0" smtClean="0">
                      <a:solidFill>
                        <a:prstClr val="black">
                          <a:lumMod val="85000"/>
                          <a:lumOff val="15000"/>
                        </a:prstClr>
                      </a:solidFill>
                    </a:rPr>
                    <a:t>LEFT MARGIN</a:t>
                  </a:r>
                  <a:endParaRPr lang="en-AU" dirty="0">
                    <a:solidFill>
                      <a:prstClr val="black">
                        <a:lumMod val="85000"/>
                        <a:lumOff val="15000"/>
                      </a:prstClr>
                    </a:solidFill>
                  </a:endParaRPr>
                </a:p>
              </p:txBody>
            </p:sp>
          </p:grpSp>
          <p:grpSp>
            <p:nvGrpSpPr>
              <p:cNvPr id="14" name="Group 2"/>
              <p:cNvGrpSpPr/>
              <p:nvPr userDrawn="1"/>
            </p:nvGrpSpPr>
            <p:grpSpPr>
              <a:xfrm>
                <a:off x="8316680" y="-533456"/>
                <a:ext cx="1072330" cy="528999"/>
                <a:chOff x="7804969" y="-533456"/>
                <a:chExt cx="1072330" cy="528999"/>
              </a:xfrm>
            </p:grpSpPr>
            <p:cxnSp>
              <p:nvCxnSpPr>
                <p:cNvPr id="51" name="Straight Connector 50"/>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p>
                <a:p>
                  <a:r>
                    <a:rPr lang="en-AU" dirty="0" smtClean="0">
                      <a:solidFill>
                        <a:prstClr val="black">
                          <a:lumMod val="85000"/>
                          <a:lumOff val="15000"/>
                        </a:prstClr>
                      </a:solidFill>
                    </a:rPr>
                    <a:t>RIGHT MARGIN</a:t>
                  </a:r>
                  <a:endParaRPr lang="en-AU" dirty="0">
                    <a:solidFill>
                      <a:prstClr val="black">
                        <a:lumMod val="85000"/>
                        <a:lumOff val="15000"/>
                      </a:prstClr>
                    </a:solidFill>
                  </a:endParaRPr>
                </a:p>
              </p:txBody>
            </p:sp>
          </p:grpSp>
        </p:grpSp>
      </p:grpSp>
      <p:pic>
        <p:nvPicPr>
          <p:cNvPr id="29" name="Picture 2" descr="C:\Users\AndrewA\Desktop\TNS_logo_rgb.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TNS_BMRB.png"/>
          <p:cNvPicPr>
            <a:picLocks noChangeAspect="1"/>
          </p:cNvPicPr>
          <p:nvPr>
            <p:custDataLst>
              <p:tags r:id="rId14"/>
            </p:custDataLst>
          </p:nvPr>
        </p:nvPicPr>
        <p:blipFill>
          <a:blip r:embed="rId19" cstate="print"/>
          <a:stretch>
            <a:fillRect/>
          </a:stretch>
        </p:blipFill>
        <p:spPr>
          <a:xfrm>
            <a:off x="1290880" y="6073063"/>
            <a:ext cx="814763" cy="163680"/>
          </a:xfrm>
          <a:prstGeom prst="rect">
            <a:avLst/>
          </a:prstGeom>
        </p:spPr>
      </p:pic>
      <p:pic>
        <p:nvPicPr>
          <p:cNvPr id="37" name="Picture 36" descr="think.jpg"/>
          <p:cNvPicPr>
            <a:picLocks noChangeAspect="1"/>
          </p:cNvPicPr>
          <p:nvPr/>
        </p:nvPicPr>
        <p:blipFill>
          <a:blip r:embed="rId20" cstate="print"/>
          <a:srcRect t="17304" b="20541"/>
          <a:stretch>
            <a:fillRect/>
          </a:stretch>
        </p:blipFill>
        <p:spPr>
          <a:xfrm>
            <a:off x="7006524" y="6051177"/>
            <a:ext cx="1534865" cy="540000"/>
          </a:xfrm>
          <a:prstGeom prst="rect">
            <a:avLst/>
          </a:prstGeom>
        </p:spPr>
      </p:pic>
      <p:sp>
        <p:nvSpPr>
          <p:cNvPr id="163" name="TextBox 162"/>
          <p:cNvSpPr txBox="1"/>
          <p:nvPr>
            <p:custDataLst>
              <p:tags r:id="rId15"/>
            </p:custDataLst>
          </p:nvPr>
        </p:nvSpPr>
        <p:spPr>
          <a:xfrm>
            <a:off x="1290880" y="6037200"/>
            <a:ext cx="3028726" cy="384721"/>
          </a:xfrm>
          <a:prstGeom prst="rect">
            <a:avLst/>
          </a:prstGeom>
          <a:noFill/>
        </p:spPr>
        <p:txBody>
          <a:bodyPr vert="horz" lIns="0" tIns="0" rIns="0" bIns="0" rtlCol="0">
            <a:spAutoFit/>
          </a:bodyPr>
          <a:lstStyle/>
          <a:p>
            <a:pPr algn="l">
              <a:lnSpc>
                <a:spcPct val="100000"/>
              </a:lnSpc>
              <a:spcBef>
                <a:spcPct val="0"/>
              </a:spcBef>
              <a:spcAft>
                <a:spcPct val="0"/>
              </a:spcAft>
            </a:pPr>
            <a:endParaRPr lang="en-GB" sz="1250" b="0" i="0" u="none" strike="noStrike" spc="0" baseline="0" smtClean="0">
              <a:solidFill>
                <a:srgbClr val="333333"/>
              </a:solidFill>
              <a:latin typeface="Verdana"/>
            </a:endParaRPr>
          </a:p>
          <a:p>
            <a:pPr algn="l">
              <a:lnSpc>
                <a:spcPct val="100000"/>
              </a:lnSpc>
              <a:spcBef>
                <a:spcPct val="0"/>
              </a:spcBef>
              <a:spcAft>
                <a:spcPct val="0"/>
              </a:spcAft>
            </a:pPr>
            <a:r>
              <a:rPr lang="en-GB" sz="1250" b="0" i="0" u="none" strike="noStrike" spc="0" baseline="0" smtClean="0">
                <a:solidFill>
                  <a:srgbClr val="333333"/>
                </a:solidFill>
                <a:latin typeface="Verdana"/>
              </a:rPr>
              <a:t>THINK! Drink Drive presentation</a:t>
            </a:r>
            <a:endParaRPr lang="en-GB" sz="1250" b="0" i="0" u="none" strike="noStrike" spc="0" baseline="0">
              <a:solidFill>
                <a:srgbClr val="333333"/>
              </a:solidFill>
              <a:latin typeface="Verdana"/>
            </a:endParaRPr>
          </a:p>
        </p:txBody>
      </p:sp>
      <p:sp>
        <p:nvSpPr>
          <p:cNvPr id="164" name="TextBox 163"/>
          <p:cNvSpPr txBox="1"/>
          <p:nvPr>
            <p:custDataLst>
              <p:tags r:id="rId16"/>
            </p:custDataLst>
          </p:nvPr>
        </p:nvSpPr>
        <p:spPr>
          <a:xfrm>
            <a:off x="1290880" y="6324879"/>
            <a:ext cx="2540000" cy="531000"/>
          </a:xfrm>
          <a:prstGeom prst="rect">
            <a:avLst/>
          </a:prstGeom>
          <a:noFill/>
        </p:spPr>
        <p:txBody>
          <a:bodyPr vert="horz" lIns="0" tIns="0" rIns="0" bIns="279400" rtlCol="0" anchor="b">
            <a:noAutofit/>
          </a:bodyPr>
          <a:lstStyle/>
          <a:p>
            <a:pPr algn="l">
              <a:lnSpc>
                <a:spcPct val="0"/>
              </a:lnSpc>
              <a:spcBef>
                <a:spcPct val="0"/>
              </a:spcBef>
              <a:spcAft>
                <a:spcPct val="0"/>
              </a:spcAft>
            </a:pPr>
            <a:r>
              <a:rPr lang="en-GB" sz="750" b="0" i="0" u="none" strike="noStrike" spc="0" baseline="0" smtClean="0">
                <a:solidFill>
                  <a:srgbClr val="333333"/>
                </a:solidFill>
                <a:latin typeface="Verdana"/>
              </a:rPr>
              <a:t>© TNS January 2016</a:t>
            </a:r>
            <a:endParaRPr lang="en-GB" sz="750" b="0" i="0" u="none" strike="noStrike" spc="0" baseline="0">
              <a:solidFill>
                <a:srgbClr val="333333"/>
              </a:solidFill>
              <a:latin typeface="Verdana"/>
            </a:endParaRPr>
          </a:p>
        </p:txBody>
      </p:sp>
      <p:sp>
        <p:nvSpPr>
          <p:cNvPr id="165" name="TextBox 164"/>
          <p:cNvSpPr txBox="1"/>
          <p:nvPr>
            <p:custDataLst>
              <p:tags r:id="rId17"/>
            </p:custDataLst>
          </p:nvPr>
        </p:nvSpPr>
        <p:spPr>
          <a:xfrm>
            <a:off x="4686150" y="6486679"/>
            <a:ext cx="1905000" cy="115416"/>
          </a:xfrm>
          <a:prstGeom prst="rect">
            <a:avLst/>
          </a:prstGeom>
          <a:noFill/>
        </p:spPr>
        <p:txBody>
          <a:bodyPr vert="horz" lIns="0" tIns="0" rIns="0" bIns="0" rtlCol="0" anchor="b">
            <a:spAutoFit/>
          </a:bodyPr>
          <a:lstStyle/>
          <a:p>
            <a:pPr algn="r">
              <a:lnSpc>
                <a:spcPct val="100000"/>
              </a:lnSpc>
              <a:spcBef>
                <a:spcPct val="0"/>
              </a:spcBef>
              <a:spcAft>
                <a:spcPct val="0"/>
              </a:spcAft>
            </a:pPr>
            <a:endParaRPr lang="en-GB" sz="750" b="0" i="0" u="none" strike="noStrike" spc="0" baseline="0">
              <a:solidFill>
                <a:srgbClr val="333333"/>
              </a:solidFill>
              <a:latin typeface="Verdana"/>
            </a:endParaRPr>
          </a:p>
        </p:txBody>
      </p:sp>
    </p:spTree>
    <p:extLst>
      <p:ext uri="{BB962C8B-B14F-4D97-AF65-F5344CB8AC3E}">
        <p14:creationId xmlns:p14="http://schemas.microsoft.com/office/powerpoint/2010/main" val="2301697170"/>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hf hdr="0" dt="0"/>
  <p:txStyles>
    <p:titleStyle>
      <a:lvl1pPr algn="l" defTabSz="914400" rtl="0" eaLnBrk="1" latinLnBrk="0" hangingPunct="1">
        <a:spcBef>
          <a:spcPct val="0"/>
        </a:spcBef>
        <a:buNone/>
        <a:defRPr sz="20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4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4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4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4399" y="2851200"/>
            <a:ext cx="8570675" cy="766800"/>
          </a:xfrm>
          <a:prstGeom prst="rect">
            <a:avLst/>
          </a:prstGeom>
        </p:spPr>
        <p:txBody>
          <a:bodyPr vert="horz" lIns="0" tIns="36000" rIns="0" bIns="0" rtlCol="0" anchor="t">
            <a:noAutofit/>
          </a:bodyPr>
          <a:lstStyle/>
          <a:p>
            <a:r>
              <a:rPr lang="en-US" dirty="0" smtClean="0"/>
              <a:t>Click to edit Master title style</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3"/>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334173" y="-533456"/>
            <a:ext cx="10723183" cy="6493000"/>
            <a:chOff x="-1334173" y="-533456"/>
            <a:chExt cx="10723183" cy="6493000"/>
          </a:xfrm>
        </p:grpSpPr>
        <p:grpSp>
          <p:nvGrpSpPr>
            <p:cNvPr id="50" name="Group 13"/>
            <p:cNvGrpSpPr/>
            <p:nvPr userDrawn="1"/>
          </p:nvGrpSpPr>
          <p:grpSpPr>
            <a:xfrm>
              <a:off x="-1334173" y="1145470"/>
              <a:ext cx="1327930" cy="4814074"/>
              <a:chOff x="-1334173" y="1145470"/>
              <a:chExt cx="1327930" cy="4814074"/>
            </a:xfrm>
          </p:grpSpPr>
          <p:grpSp>
            <p:nvGrpSpPr>
              <p:cNvPr id="58" name="Group 7"/>
              <p:cNvGrpSpPr/>
              <p:nvPr userDrawn="1"/>
            </p:nvGrpSpPr>
            <p:grpSpPr>
              <a:xfrm>
                <a:off x="-1334173" y="4420483"/>
                <a:ext cx="1327930" cy="276999"/>
                <a:chOff x="-1334173" y="4420483"/>
                <a:chExt cx="1327930" cy="276999"/>
              </a:xfrm>
            </p:grpSpPr>
            <p:cxnSp>
              <p:nvCxnSpPr>
                <p:cNvPr id="68" name="Straight Connector 67"/>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3.14</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X</a:t>
                  </a:r>
                  <a:r>
                    <a:rPr lang="en-AU" sz="900" b="1" baseline="0" dirty="0" smtClean="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grpSp>
          <p:grpSp>
            <p:nvGrpSpPr>
              <p:cNvPr id="59" name="Group 58"/>
              <p:cNvGrpSpPr/>
              <p:nvPr userDrawn="1"/>
            </p:nvGrpSpPr>
            <p:grpSpPr>
              <a:xfrm>
                <a:off x="-1334173" y="5682545"/>
                <a:ext cx="1327930" cy="276999"/>
                <a:chOff x="-1334173" y="5682545"/>
                <a:chExt cx="1327930" cy="276999"/>
              </a:xfrm>
            </p:grpSpPr>
            <p:cxnSp>
              <p:nvCxnSpPr>
                <p:cNvPr id="66" name="Straight Connector 65"/>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6.65</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BASE MARGIN</a:t>
                  </a:r>
                  <a:endParaRPr lang="en-AU" sz="900" b="1" dirty="0">
                    <a:solidFill>
                      <a:schemeClr val="tx1">
                        <a:lumMod val="85000"/>
                        <a:lumOff val="15000"/>
                      </a:schemeClr>
                    </a:solidFill>
                    <a:latin typeface="+mn-lt"/>
                  </a:endParaRPr>
                </a:p>
              </p:txBody>
            </p:sp>
          </p:grpSp>
          <p:grpSp>
            <p:nvGrpSpPr>
              <p:cNvPr id="60" name="Group 5"/>
              <p:cNvGrpSpPr/>
              <p:nvPr userDrawn="1"/>
            </p:nvGrpSpPr>
            <p:grpSpPr>
              <a:xfrm>
                <a:off x="-1334173" y="1145470"/>
                <a:ext cx="1327930" cy="276999"/>
                <a:chOff x="-1334173" y="1145470"/>
                <a:chExt cx="1327930" cy="276999"/>
              </a:xfrm>
            </p:grpSpPr>
            <p:cxnSp>
              <p:nvCxnSpPr>
                <p:cNvPr id="64" name="Straight Connector 63"/>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5.95</a:t>
                  </a:r>
                </a:p>
                <a:p>
                  <a:pPr algn="ctr"/>
                  <a:r>
                    <a:rPr lang="en-AU" sz="900" b="1" dirty="0" smtClean="0">
                      <a:solidFill>
                        <a:schemeClr val="tx1">
                          <a:lumMod val="85000"/>
                          <a:lumOff val="15000"/>
                        </a:schemeClr>
                      </a:solidFill>
                      <a:latin typeface="+mn-lt"/>
                    </a:rPr>
                    <a:t>TOP</a:t>
                  </a:r>
                  <a:r>
                    <a:rPr lang="en-AU" sz="900" b="1" baseline="0" dirty="0" smtClean="0">
                      <a:solidFill>
                        <a:schemeClr val="tx1">
                          <a:lumMod val="85000"/>
                          <a:lumOff val="15000"/>
                        </a:schemeClr>
                      </a:solidFill>
                      <a:latin typeface="+mn-lt"/>
                    </a:rPr>
                    <a:t> MARGIN</a:t>
                  </a:r>
                  <a:endParaRPr lang="en-AU" sz="900" b="1" dirty="0">
                    <a:solidFill>
                      <a:schemeClr val="tx1">
                        <a:lumMod val="85000"/>
                        <a:lumOff val="15000"/>
                      </a:schemeClr>
                    </a:solidFill>
                    <a:latin typeface="+mn-lt"/>
                  </a:endParaRPr>
                </a:p>
              </p:txBody>
            </p:sp>
          </p:grpSp>
          <p:grpSp>
            <p:nvGrpSpPr>
              <p:cNvPr id="61" name="Group 8"/>
              <p:cNvGrpSpPr/>
              <p:nvPr userDrawn="1"/>
            </p:nvGrpSpPr>
            <p:grpSpPr>
              <a:xfrm>
                <a:off x="-1334173" y="1659820"/>
                <a:ext cx="1327930" cy="276999"/>
                <a:chOff x="-1334173" y="1659820"/>
                <a:chExt cx="1327930" cy="276999"/>
              </a:xfrm>
            </p:grpSpPr>
            <p:cxnSp>
              <p:nvCxnSpPr>
                <p:cNvPr id="62" name="Straight Connector 61"/>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4.52</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CHART TOP</a:t>
                  </a:r>
                  <a:endParaRPr lang="en-AU" sz="900" b="1" dirty="0">
                    <a:solidFill>
                      <a:schemeClr val="tx1">
                        <a:lumMod val="85000"/>
                        <a:lumOff val="15000"/>
                      </a:schemeClr>
                    </a:solidFill>
                    <a:latin typeface="+mn-lt"/>
                  </a:endParaRPr>
                </a:p>
              </p:txBody>
            </p:sp>
          </p:grpSp>
        </p:grpSp>
        <p:grpSp>
          <p:nvGrpSpPr>
            <p:cNvPr id="51" name="Group 6"/>
            <p:cNvGrpSpPr/>
            <p:nvPr userDrawn="1"/>
          </p:nvGrpSpPr>
          <p:grpSpPr>
            <a:xfrm>
              <a:off x="-253905" y="-533456"/>
              <a:ext cx="9642915" cy="533456"/>
              <a:chOff x="-253905" y="-533456"/>
              <a:chExt cx="9642915" cy="533456"/>
            </a:xfrm>
          </p:grpSpPr>
          <p:grpSp>
            <p:nvGrpSpPr>
              <p:cNvPr id="52" name="Group 51"/>
              <p:cNvGrpSpPr/>
              <p:nvPr userDrawn="1"/>
            </p:nvGrpSpPr>
            <p:grpSpPr>
              <a:xfrm>
                <a:off x="-253905" y="-533456"/>
                <a:ext cx="1072330" cy="533456"/>
                <a:chOff x="-250415" y="-533456"/>
                <a:chExt cx="1072330" cy="533456"/>
              </a:xfrm>
            </p:grpSpPr>
            <p:cxnSp>
              <p:nvCxnSpPr>
                <p:cNvPr id="56" name="Straight Connector 55"/>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br>
                    <a:rPr lang="en-AU" dirty="0" smtClean="0"/>
                  </a:br>
                  <a:r>
                    <a:rPr lang="en-AU" dirty="0" smtClean="0"/>
                    <a:t>LEFT MARGIN</a:t>
                  </a:r>
                  <a:endParaRPr lang="en-AU" dirty="0"/>
                </a:p>
              </p:txBody>
            </p:sp>
          </p:grpSp>
          <p:grpSp>
            <p:nvGrpSpPr>
              <p:cNvPr id="53" name="Group 2"/>
              <p:cNvGrpSpPr/>
              <p:nvPr userDrawn="1"/>
            </p:nvGrpSpPr>
            <p:grpSpPr>
              <a:xfrm>
                <a:off x="8316680" y="-533456"/>
                <a:ext cx="1072330" cy="528999"/>
                <a:chOff x="7804969" y="-533456"/>
                <a:chExt cx="1072330" cy="528999"/>
              </a:xfrm>
            </p:grpSpPr>
            <p:cxnSp>
              <p:nvCxnSpPr>
                <p:cNvPr id="54" name="Straight Connector 53"/>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p>
                <a:p>
                  <a:pPr lvl="0"/>
                  <a:r>
                    <a:rPr lang="en-AU" dirty="0" smtClean="0"/>
                    <a:t>RIGHT MARGIN</a:t>
                  </a:r>
                  <a:endParaRPr lang="en-AU" dirty="0"/>
                </a:p>
              </p:txBody>
            </p:sp>
          </p:grpSp>
        </p:grpSp>
      </p:grpSp>
      <p:pic>
        <p:nvPicPr>
          <p:cNvPr id="28" name="Picture 2" descr="C:\Users\AndrewA\Desktop\TNS_logo_rgb.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TNS_BMRB.png"/>
          <p:cNvPicPr>
            <a:picLocks noChangeAspect="1"/>
          </p:cNvPicPr>
          <p:nvPr>
            <p:custDataLst>
              <p:tags r:id="rId14"/>
            </p:custDataLst>
          </p:nvPr>
        </p:nvPicPr>
        <p:blipFill>
          <a:blip r:embed="rId19" cstate="print"/>
          <a:stretch>
            <a:fillRect/>
          </a:stretch>
        </p:blipFill>
        <p:spPr>
          <a:xfrm>
            <a:off x="1290880" y="6073063"/>
            <a:ext cx="814763" cy="163680"/>
          </a:xfrm>
          <a:prstGeom prst="rect">
            <a:avLst/>
          </a:prstGeom>
        </p:spPr>
      </p:pic>
      <p:pic>
        <p:nvPicPr>
          <p:cNvPr id="36" name="Picture 35" descr="think.jpg"/>
          <p:cNvPicPr>
            <a:picLocks noChangeAspect="1"/>
          </p:cNvPicPr>
          <p:nvPr/>
        </p:nvPicPr>
        <p:blipFill>
          <a:blip r:embed="rId20" cstate="print"/>
          <a:srcRect t="17304" b="20541"/>
          <a:stretch>
            <a:fillRect/>
          </a:stretch>
        </p:blipFill>
        <p:spPr>
          <a:xfrm>
            <a:off x="7006524" y="6051177"/>
            <a:ext cx="1534865" cy="540000"/>
          </a:xfrm>
          <a:prstGeom prst="rect">
            <a:avLst/>
          </a:prstGeom>
        </p:spPr>
      </p:pic>
      <p:sp>
        <p:nvSpPr>
          <p:cNvPr id="162" name="TextBox 161"/>
          <p:cNvSpPr txBox="1"/>
          <p:nvPr>
            <p:custDataLst>
              <p:tags r:id="rId15"/>
            </p:custDataLst>
          </p:nvPr>
        </p:nvSpPr>
        <p:spPr>
          <a:xfrm>
            <a:off x="1290880" y="6037200"/>
            <a:ext cx="3028726" cy="384721"/>
          </a:xfrm>
          <a:prstGeom prst="rect">
            <a:avLst/>
          </a:prstGeom>
          <a:noFill/>
        </p:spPr>
        <p:txBody>
          <a:bodyPr vert="horz" wrap="square" lIns="0" tIns="0" rIns="0" bIns="0" rtlCol="0">
            <a:spAutoFit/>
          </a:bodyPr>
          <a:lstStyle/>
          <a:p>
            <a:pPr algn="l">
              <a:lnSpc>
                <a:spcPct val="100000"/>
              </a:lnSpc>
              <a:spcBef>
                <a:spcPct val="0"/>
              </a:spcBef>
              <a:spcAft>
                <a:spcPct val="0"/>
              </a:spcAft>
            </a:pPr>
            <a:endParaRPr lang="en-GB" sz="1250" b="0" i="0" u="none" strike="noStrike" spc="0" baseline="0" smtClean="0">
              <a:solidFill>
                <a:srgbClr val="333333"/>
              </a:solidFill>
              <a:latin typeface="Verdana"/>
            </a:endParaRPr>
          </a:p>
          <a:p>
            <a:pPr algn="l">
              <a:lnSpc>
                <a:spcPct val="100000"/>
              </a:lnSpc>
              <a:spcBef>
                <a:spcPct val="0"/>
              </a:spcBef>
              <a:spcAft>
                <a:spcPct val="0"/>
              </a:spcAft>
            </a:pPr>
            <a:r>
              <a:rPr lang="en-GB" sz="1250" b="0" i="0" u="none" strike="noStrike" spc="0" baseline="0" smtClean="0">
                <a:solidFill>
                  <a:srgbClr val="333333"/>
                </a:solidFill>
                <a:latin typeface="Verdana"/>
              </a:rPr>
              <a:t>THINK! Drink Drive presentation</a:t>
            </a:r>
            <a:endParaRPr lang="en-GB" sz="1250" b="0" i="0" u="none" strike="noStrike" spc="0" baseline="0" dirty="0" err="1" smtClean="0">
              <a:solidFill>
                <a:srgbClr val="333333"/>
              </a:solidFill>
              <a:latin typeface="Verdana"/>
            </a:endParaRPr>
          </a:p>
        </p:txBody>
      </p:sp>
      <p:sp>
        <p:nvSpPr>
          <p:cNvPr id="163" name="TextBox 162"/>
          <p:cNvSpPr txBox="1"/>
          <p:nvPr>
            <p:custDataLst>
              <p:tags r:id="rId16"/>
            </p:custDataLst>
          </p:nvPr>
        </p:nvSpPr>
        <p:spPr>
          <a:xfrm>
            <a:off x="1290880" y="6324879"/>
            <a:ext cx="2540000" cy="531000"/>
          </a:xfrm>
          <a:prstGeom prst="rect">
            <a:avLst/>
          </a:prstGeom>
          <a:noFill/>
        </p:spPr>
        <p:txBody>
          <a:bodyPr vert="horz" wrap="square" lIns="0" tIns="0" rIns="0" bIns="279400" rtlCol="0" anchor="b">
            <a:noAutofit/>
          </a:bodyPr>
          <a:lstStyle/>
          <a:p>
            <a:pPr algn="l">
              <a:lnSpc>
                <a:spcPct val="0"/>
              </a:lnSpc>
              <a:spcBef>
                <a:spcPct val="0"/>
              </a:spcBef>
              <a:spcAft>
                <a:spcPct val="0"/>
              </a:spcAft>
            </a:pPr>
            <a:r>
              <a:rPr lang="en-GB" sz="750" b="0" i="0" u="none" strike="noStrike" spc="0" baseline="0" smtClean="0">
                <a:solidFill>
                  <a:srgbClr val="333333"/>
                </a:solidFill>
                <a:latin typeface="Verdana"/>
              </a:rPr>
              <a:t>© TNS January 2016</a:t>
            </a:r>
            <a:endParaRPr lang="en-GB" sz="750" b="0" i="0" u="none" strike="noStrike" spc="0" baseline="0" dirty="0" err="1" smtClean="0">
              <a:solidFill>
                <a:srgbClr val="333333"/>
              </a:solidFill>
              <a:latin typeface="Verdana"/>
            </a:endParaRPr>
          </a:p>
        </p:txBody>
      </p:sp>
      <p:sp>
        <p:nvSpPr>
          <p:cNvPr id="164" name="TextBox 163"/>
          <p:cNvSpPr txBox="1"/>
          <p:nvPr>
            <p:custDataLst>
              <p:tags r:id="rId17"/>
            </p:custDataLst>
          </p:nvPr>
        </p:nvSpPr>
        <p:spPr>
          <a:xfrm>
            <a:off x="4686150" y="6486679"/>
            <a:ext cx="1905000" cy="115416"/>
          </a:xfrm>
          <a:prstGeom prst="rect">
            <a:avLst/>
          </a:prstGeom>
          <a:noFill/>
        </p:spPr>
        <p:txBody>
          <a:bodyPr vert="horz" wrap="square" lIns="0" tIns="0" rIns="0" bIns="0" rtlCol="0" anchor="b">
            <a:spAutoFit/>
          </a:bodyPr>
          <a:lstStyle/>
          <a:p>
            <a:pPr algn="r">
              <a:lnSpc>
                <a:spcPct val="100000"/>
              </a:lnSpc>
              <a:spcBef>
                <a:spcPct val="0"/>
              </a:spcBef>
              <a:spcAft>
                <a:spcPct val="0"/>
              </a:spcAft>
            </a:pPr>
            <a:endParaRPr lang="en-GB" sz="750" b="0" i="0" u="none" strike="noStrike" spc="0" baseline="0" dirty="0" err="1" smtClean="0">
              <a:solidFill>
                <a:srgbClr val="333333"/>
              </a:solidFill>
              <a:latin typeface="Verdana"/>
            </a:endParaRPr>
          </a:p>
        </p:txBody>
      </p:sp>
    </p:spTree>
    <p:extLst>
      <p:ext uri="{BB962C8B-B14F-4D97-AF65-F5344CB8AC3E}">
        <p14:creationId xmlns:p14="http://schemas.microsoft.com/office/powerpoint/2010/main" val="250750383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10" r:id="rId11"/>
  </p:sldLayoutIdLst>
  <p:hf hdr="0" dt="0"/>
  <p:txStyles>
    <p:titleStyle>
      <a:lvl1pPr algn="l" defTabSz="914400" rtl="0" eaLnBrk="1" latinLnBrk="0" hangingPunct="1">
        <a:spcBef>
          <a:spcPct val="0"/>
        </a:spcBef>
        <a:buNone/>
        <a:defRPr sz="20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4399" y="2851200"/>
            <a:ext cx="8570675" cy="766800"/>
          </a:xfrm>
          <a:prstGeom prst="rect">
            <a:avLst/>
          </a:prstGeom>
        </p:spPr>
        <p:txBody>
          <a:bodyPr vert="horz" lIns="0" tIns="36000" rIns="0" bIns="0" rtlCol="0" anchor="t">
            <a:noAutofit/>
          </a:bodyPr>
          <a:lstStyle/>
          <a:p>
            <a:r>
              <a:rPr lang="en-US" dirty="0" smtClean="0"/>
              <a:t>Click to edit Master title style</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3"/>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3" name="Group 48"/>
          <p:cNvGrpSpPr/>
          <p:nvPr/>
        </p:nvGrpSpPr>
        <p:grpSpPr>
          <a:xfrm>
            <a:off x="-1334173" y="-533456"/>
            <a:ext cx="10723183" cy="6493000"/>
            <a:chOff x="-1334173" y="-533456"/>
            <a:chExt cx="10723183" cy="6493000"/>
          </a:xfrm>
        </p:grpSpPr>
        <p:grpSp>
          <p:nvGrpSpPr>
            <p:cNvPr id="5" name="Group 13"/>
            <p:cNvGrpSpPr/>
            <p:nvPr userDrawn="1"/>
          </p:nvGrpSpPr>
          <p:grpSpPr>
            <a:xfrm>
              <a:off x="-1334173" y="1145470"/>
              <a:ext cx="1327930" cy="4814074"/>
              <a:chOff x="-1334173" y="1145470"/>
              <a:chExt cx="1327930" cy="4814074"/>
            </a:xfrm>
          </p:grpSpPr>
          <p:grpSp>
            <p:nvGrpSpPr>
              <p:cNvPr id="6" name="Group 7"/>
              <p:cNvGrpSpPr/>
              <p:nvPr userDrawn="1"/>
            </p:nvGrpSpPr>
            <p:grpSpPr>
              <a:xfrm>
                <a:off x="-1334173" y="4420483"/>
                <a:ext cx="1327930" cy="276999"/>
                <a:chOff x="-1334173" y="4420483"/>
                <a:chExt cx="1327930" cy="276999"/>
              </a:xfrm>
            </p:grpSpPr>
            <p:cxnSp>
              <p:nvCxnSpPr>
                <p:cNvPr id="68" name="Straight Connector 67"/>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3.14</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X AXIS</a:t>
                  </a:r>
                  <a:endParaRPr lang="en-AU" sz="900" dirty="0">
                    <a:solidFill>
                      <a:prstClr val="black">
                        <a:lumMod val="85000"/>
                        <a:lumOff val="15000"/>
                      </a:prstClr>
                    </a:solidFill>
                    <a:latin typeface="Verdana"/>
                  </a:endParaRPr>
                </a:p>
              </p:txBody>
            </p:sp>
          </p:grpSp>
          <p:grpSp>
            <p:nvGrpSpPr>
              <p:cNvPr id="7" name="Group 58"/>
              <p:cNvGrpSpPr/>
              <p:nvPr userDrawn="1"/>
            </p:nvGrpSpPr>
            <p:grpSpPr>
              <a:xfrm>
                <a:off x="-1334173" y="5682545"/>
                <a:ext cx="1327930" cy="276999"/>
                <a:chOff x="-1334173" y="5682545"/>
                <a:chExt cx="1327930" cy="276999"/>
              </a:xfrm>
            </p:grpSpPr>
            <p:cxnSp>
              <p:nvCxnSpPr>
                <p:cNvPr id="66" name="Straight Connector 65"/>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6.65</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BASE MARGIN</a:t>
                  </a:r>
                  <a:endParaRPr lang="en-AU" sz="900" dirty="0">
                    <a:solidFill>
                      <a:prstClr val="black">
                        <a:lumMod val="85000"/>
                        <a:lumOff val="15000"/>
                      </a:prstClr>
                    </a:solidFill>
                    <a:latin typeface="Verdana"/>
                  </a:endParaRPr>
                </a:p>
              </p:txBody>
            </p:sp>
          </p:grpSp>
          <p:grpSp>
            <p:nvGrpSpPr>
              <p:cNvPr id="8" name="Group 5"/>
              <p:cNvGrpSpPr/>
              <p:nvPr userDrawn="1"/>
            </p:nvGrpSpPr>
            <p:grpSpPr>
              <a:xfrm>
                <a:off x="-1334173" y="1145470"/>
                <a:ext cx="1327930" cy="276999"/>
                <a:chOff x="-1334173" y="1145470"/>
                <a:chExt cx="1327930" cy="276999"/>
              </a:xfrm>
            </p:grpSpPr>
            <p:cxnSp>
              <p:nvCxnSpPr>
                <p:cNvPr id="64" name="Straight Connector 63"/>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5.95</a:t>
                  </a:r>
                </a:p>
                <a:p>
                  <a:pPr algn="ctr"/>
                  <a:r>
                    <a:rPr lang="en-AU" sz="900" dirty="0" smtClean="0">
                      <a:solidFill>
                        <a:prstClr val="black">
                          <a:lumMod val="85000"/>
                          <a:lumOff val="15000"/>
                        </a:prstClr>
                      </a:solidFill>
                      <a:latin typeface="Verdana"/>
                    </a:rPr>
                    <a:t>TOP MARGIN</a:t>
                  </a:r>
                  <a:endParaRPr lang="en-AU" sz="900" dirty="0">
                    <a:solidFill>
                      <a:prstClr val="black">
                        <a:lumMod val="85000"/>
                        <a:lumOff val="15000"/>
                      </a:prstClr>
                    </a:solidFill>
                    <a:latin typeface="Verdana"/>
                  </a:endParaRPr>
                </a:p>
              </p:txBody>
            </p:sp>
          </p:grpSp>
          <p:grpSp>
            <p:nvGrpSpPr>
              <p:cNvPr id="9" name="Group 8"/>
              <p:cNvGrpSpPr/>
              <p:nvPr userDrawn="1"/>
            </p:nvGrpSpPr>
            <p:grpSpPr>
              <a:xfrm>
                <a:off x="-1334173" y="1659820"/>
                <a:ext cx="1327930" cy="276999"/>
                <a:chOff x="-1334173" y="1659820"/>
                <a:chExt cx="1327930" cy="276999"/>
              </a:xfrm>
            </p:grpSpPr>
            <p:cxnSp>
              <p:nvCxnSpPr>
                <p:cNvPr id="62" name="Straight Connector 61"/>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4.52</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CHART TOP</a:t>
                  </a:r>
                  <a:endParaRPr lang="en-AU" sz="900" dirty="0">
                    <a:solidFill>
                      <a:prstClr val="black">
                        <a:lumMod val="85000"/>
                        <a:lumOff val="15000"/>
                      </a:prstClr>
                    </a:solidFill>
                    <a:latin typeface="Verdana"/>
                  </a:endParaRPr>
                </a:p>
              </p:txBody>
            </p:sp>
          </p:grpSp>
        </p:grpSp>
        <p:grpSp>
          <p:nvGrpSpPr>
            <p:cNvPr id="10" name="Group 6"/>
            <p:cNvGrpSpPr/>
            <p:nvPr userDrawn="1"/>
          </p:nvGrpSpPr>
          <p:grpSpPr>
            <a:xfrm>
              <a:off x="-253905" y="-533456"/>
              <a:ext cx="9642915" cy="533456"/>
              <a:chOff x="-253905" y="-533456"/>
              <a:chExt cx="9642915" cy="533456"/>
            </a:xfrm>
          </p:grpSpPr>
          <p:grpSp>
            <p:nvGrpSpPr>
              <p:cNvPr id="11" name="Group 51"/>
              <p:cNvGrpSpPr/>
              <p:nvPr userDrawn="1"/>
            </p:nvGrpSpPr>
            <p:grpSpPr>
              <a:xfrm>
                <a:off x="-253905" y="-533456"/>
                <a:ext cx="1072330" cy="533456"/>
                <a:chOff x="-250415" y="-533456"/>
                <a:chExt cx="1072330" cy="533456"/>
              </a:xfrm>
            </p:grpSpPr>
            <p:cxnSp>
              <p:nvCxnSpPr>
                <p:cNvPr id="56" name="Straight Connector 55"/>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br>
                    <a:rPr lang="en-AU" dirty="0" smtClean="0">
                      <a:solidFill>
                        <a:prstClr val="black">
                          <a:lumMod val="85000"/>
                          <a:lumOff val="15000"/>
                        </a:prstClr>
                      </a:solidFill>
                    </a:rPr>
                  </a:br>
                  <a:r>
                    <a:rPr lang="en-AU" dirty="0" smtClean="0">
                      <a:solidFill>
                        <a:prstClr val="black">
                          <a:lumMod val="85000"/>
                          <a:lumOff val="15000"/>
                        </a:prstClr>
                      </a:solidFill>
                    </a:rPr>
                    <a:t>LEFT MARGIN</a:t>
                  </a:r>
                  <a:endParaRPr lang="en-AU" dirty="0">
                    <a:solidFill>
                      <a:prstClr val="black">
                        <a:lumMod val="85000"/>
                        <a:lumOff val="15000"/>
                      </a:prstClr>
                    </a:solidFill>
                  </a:endParaRPr>
                </a:p>
              </p:txBody>
            </p:sp>
          </p:grpSp>
          <p:grpSp>
            <p:nvGrpSpPr>
              <p:cNvPr id="12" name="Group 2"/>
              <p:cNvGrpSpPr/>
              <p:nvPr userDrawn="1"/>
            </p:nvGrpSpPr>
            <p:grpSpPr>
              <a:xfrm>
                <a:off x="8316680" y="-533456"/>
                <a:ext cx="1072330" cy="528999"/>
                <a:chOff x="7804969" y="-533456"/>
                <a:chExt cx="1072330" cy="528999"/>
              </a:xfrm>
            </p:grpSpPr>
            <p:cxnSp>
              <p:nvCxnSpPr>
                <p:cNvPr id="54" name="Straight Connector 53"/>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p>
                <a:p>
                  <a:r>
                    <a:rPr lang="en-AU" dirty="0" smtClean="0">
                      <a:solidFill>
                        <a:prstClr val="black">
                          <a:lumMod val="85000"/>
                          <a:lumOff val="15000"/>
                        </a:prstClr>
                      </a:solidFill>
                    </a:rPr>
                    <a:t>RIGHT MARGIN</a:t>
                  </a:r>
                  <a:endParaRPr lang="en-AU" dirty="0">
                    <a:solidFill>
                      <a:prstClr val="black">
                        <a:lumMod val="85000"/>
                        <a:lumOff val="15000"/>
                      </a:prstClr>
                    </a:solidFill>
                  </a:endParaRPr>
                </a:p>
              </p:txBody>
            </p:sp>
          </p:grpSp>
        </p:grpSp>
      </p:grpSp>
      <p:pic>
        <p:nvPicPr>
          <p:cNvPr id="28" name="Picture 2" descr="C:\Users\AndrewA\Desktop\TNS_logo_rgb.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TNS_BMRB.png"/>
          <p:cNvPicPr>
            <a:picLocks noChangeAspect="1"/>
          </p:cNvPicPr>
          <p:nvPr>
            <p:custDataLst>
              <p:tags r:id="rId14"/>
            </p:custDataLst>
          </p:nvPr>
        </p:nvPicPr>
        <p:blipFill>
          <a:blip r:embed="rId19" cstate="print"/>
          <a:stretch>
            <a:fillRect/>
          </a:stretch>
        </p:blipFill>
        <p:spPr>
          <a:xfrm>
            <a:off x="1290880" y="6073063"/>
            <a:ext cx="814763" cy="163680"/>
          </a:xfrm>
          <a:prstGeom prst="rect">
            <a:avLst/>
          </a:prstGeom>
        </p:spPr>
      </p:pic>
      <p:pic>
        <p:nvPicPr>
          <p:cNvPr id="36" name="Picture 35" descr="think.jpg"/>
          <p:cNvPicPr>
            <a:picLocks noChangeAspect="1"/>
          </p:cNvPicPr>
          <p:nvPr/>
        </p:nvPicPr>
        <p:blipFill>
          <a:blip r:embed="rId20" cstate="print"/>
          <a:srcRect t="17304" b="20541"/>
          <a:stretch>
            <a:fillRect/>
          </a:stretch>
        </p:blipFill>
        <p:spPr>
          <a:xfrm>
            <a:off x="7006524" y="6051177"/>
            <a:ext cx="1534865" cy="540000"/>
          </a:xfrm>
          <a:prstGeom prst="rect">
            <a:avLst/>
          </a:prstGeom>
        </p:spPr>
      </p:pic>
      <p:sp>
        <p:nvSpPr>
          <p:cNvPr id="162" name="TextBox 161"/>
          <p:cNvSpPr txBox="1"/>
          <p:nvPr>
            <p:custDataLst>
              <p:tags r:id="rId15"/>
            </p:custDataLst>
          </p:nvPr>
        </p:nvSpPr>
        <p:spPr>
          <a:xfrm>
            <a:off x="1290880" y="6037200"/>
            <a:ext cx="3028726" cy="384721"/>
          </a:xfrm>
          <a:prstGeom prst="rect">
            <a:avLst/>
          </a:prstGeom>
          <a:noFill/>
        </p:spPr>
        <p:txBody>
          <a:bodyPr vert="horz" wrap="square" lIns="0" tIns="0" rIns="0" bIns="0" rtlCol="0">
            <a:spAutoFit/>
          </a:bodyPr>
          <a:lstStyle/>
          <a:p>
            <a:pPr algn="l">
              <a:lnSpc>
                <a:spcPct val="100000"/>
              </a:lnSpc>
              <a:spcBef>
                <a:spcPct val="0"/>
              </a:spcBef>
              <a:spcAft>
                <a:spcPct val="0"/>
              </a:spcAft>
            </a:pPr>
            <a:endParaRPr lang="en-GB" sz="1250" b="0" i="0" u="none" strike="noStrike" spc="0" baseline="0" smtClean="0">
              <a:solidFill>
                <a:srgbClr val="333333"/>
              </a:solidFill>
              <a:latin typeface="Verdana"/>
            </a:endParaRPr>
          </a:p>
          <a:p>
            <a:pPr algn="l">
              <a:lnSpc>
                <a:spcPct val="100000"/>
              </a:lnSpc>
              <a:spcBef>
                <a:spcPct val="0"/>
              </a:spcBef>
              <a:spcAft>
                <a:spcPct val="0"/>
              </a:spcAft>
            </a:pPr>
            <a:r>
              <a:rPr lang="en-GB" sz="1250" b="0" i="0" u="none" strike="noStrike" spc="0" baseline="0" smtClean="0">
                <a:solidFill>
                  <a:srgbClr val="333333"/>
                </a:solidFill>
                <a:latin typeface="Verdana"/>
              </a:rPr>
              <a:t>THINK! Drink Drive presentation</a:t>
            </a:r>
            <a:endParaRPr lang="en-GB" sz="1250" b="0" i="0" u="none" strike="noStrike" spc="0" baseline="0" dirty="0" err="1" smtClean="0">
              <a:solidFill>
                <a:srgbClr val="333333"/>
              </a:solidFill>
              <a:latin typeface="Verdana"/>
            </a:endParaRPr>
          </a:p>
        </p:txBody>
      </p:sp>
      <p:sp>
        <p:nvSpPr>
          <p:cNvPr id="163" name="TextBox 162"/>
          <p:cNvSpPr txBox="1"/>
          <p:nvPr>
            <p:custDataLst>
              <p:tags r:id="rId16"/>
            </p:custDataLst>
          </p:nvPr>
        </p:nvSpPr>
        <p:spPr>
          <a:xfrm>
            <a:off x="1290880" y="6324879"/>
            <a:ext cx="2540000" cy="531000"/>
          </a:xfrm>
          <a:prstGeom prst="rect">
            <a:avLst/>
          </a:prstGeom>
          <a:noFill/>
        </p:spPr>
        <p:txBody>
          <a:bodyPr vert="horz" wrap="square" lIns="0" tIns="0" rIns="0" bIns="279400" rtlCol="0" anchor="b">
            <a:noAutofit/>
          </a:bodyPr>
          <a:lstStyle/>
          <a:p>
            <a:pPr algn="l">
              <a:lnSpc>
                <a:spcPct val="0"/>
              </a:lnSpc>
              <a:spcBef>
                <a:spcPct val="0"/>
              </a:spcBef>
              <a:spcAft>
                <a:spcPct val="0"/>
              </a:spcAft>
            </a:pPr>
            <a:r>
              <a:rPr lang="en-GB" sz="750" b="0" i="0" u="none" strike="noStrike" spc="0" baseline="0" smtClean="0">
                <a:solidFill>
                  <a:srgbClr val="333333"/>
                </a:solidFill>
                <a:latin typeface="Verdana"/>
              </a:rPr>
              <a:t>© TNS January 2016</a:t>
            </a:r>
            <a:endParaRPr lang="en-GB" sz="750" b="0" i="0" u="none" strike="noStrike" spc="0" baseline="0" dirty="0" err="1" smtClean="0">
              <a:solidFill>
                <a:srgbClr val="333333"/>
              </a:solidFill>
              <a:latin typeface="Verdana"/>
            </a:endParaRPr>
          </a:p>
        </p:txBody>
      </p:sp>
      <p:sp>
        <p:nvSpPr>
          <p:cNvPr id="164" name="TextBox 163"/>
          <p:cNvSpPr txBox="1"/>
          <p:nvPr>
            <p:custDataLst>
              <p:tags r:id="rId17"/>
            </p:custDataLst>
          </p:nvPr>
        </p:nvSpPr>
        <p:spPr>
          <a:xfrm>
            <a:off x="4686150" y="6486679"/>
            <a:ext cx="1905000" cy="115416"/>
          </a:xfrm>
          <a:prstGeom prst="rect">
            <a:avLst/>
          </a:prstGeom>
          <a:noFill/>
        </p:spPr>
        <p:txBody>
          <a:bodyPr vert="horz" wrap="square" lIns="0" tIns="0" rIns="0" bIns="0" rtlCol="0" anchor="b">
            <a:spAutoFit/>
          </a:bodyPr>
          <a:lstStyle/>
          <a:p>
            <a:pPr algn="r">
              <a:lnSpc>
                <a:spcPct val="100000"/>
              </a:lnSpc>
              <a:spcBef>
                <a:spcPct val="0"/>
              </a:spcBef>
              <a:spcAft>
                <a:spcPct val="0"/>
              </a:spcAft>
            </a:pPr>
            <a:endParaRPr lang="en-GB" sz="750" b="0" i="0" u="none" strike="noStrike" spc="0" baseline="0" dirty="0" err="1" smtClean="0">
              <a:solidFill>
                <a:srgbClr val="333333"/>
              </a:solidFill>
              <a:latin typeface="Verdana"/>
            </a:endParaRPr>
          </a:p>
        </p:txBody>
      </p:sp>
    </p:spTree>
    <p:extLst>
      <p:ext uri="{BB962C8B-B14F-4D97-AF65-F5344CB8AC3E}">
        <p14:creationId xmlns:p14="http://schemas.microsoft.com/office/powerpoint/2010/main" val="2507503836"/>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hf hdr="0" dt="0"/>
  <p:txStyles>
    <p:titleStyle>
      <a:lvl1pPr algn="l" defTabSz="914400" rtl="0" eaLnBrk="1" latinLnBrk="0" hangingPunct="1">
        <a:spcBef>
          <a:spcPct val="0"/>
        </a:spcBef>
        <a:buNone/>
        <a:defRPr sz="20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285750" y="1031837"/>
            <a:ext cx="8569324" cy="4035515"/>
          </a:xfrm>
          <a:prstGeom prst="rect">
            <a:avLst/>
          </a:prstGeom>
        </p:spPr>
        <p:txBody>
          <a:bodyPr vert="horz" lIns="0" tIns="21240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3"/>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5" name="Group 45"/>
          <p:cNvGrpSpPr/>
          <p:nvPr/>
        </p:nvGrpSpPr>
        <p:grpSpPr>
          <a:xfrm>
            <a:off x="-1334173" y="-533456"/>
            <a:ext cx="10723183" cy="6493000"/>
            <a:chOff x="-1334173" y="-533456"/>
            <a:chExt cx="10723183" cy="6493000"/>
          </a:xfrm>
        </p:grpSpPr>
        <p:grpSp>
          <p:nvGrpSpPr>
            <p:cNvPr id="6" name="Group 13"/>
            <p:cNvGrpSpPr/>
            <p:nvPr userDrawn="1"/>
          </p:nvGrpSpPr>
          <p:grpSpPr>
            <a:xfrm>
              <a:off x="-1334173" y="1145470"/>
              <a:ext cx="1327930" cy="4814074"/>
              <a:chOff x="-1334173" y="1145470"/>
              <a:chExt cx="1327930" cy="4814074"/>
            </a:xfrm>
          </p:grpSpPr>
          <p:grpSp>
            <p:nvGrpSpPr>
              <p:cNvPr id="7" name="Group 7"/>
              <p:cNvGrpSpPr/>
              <p:nvPr userDrawn="1"/>
            </p:nvGrpSpPr>
            <p:grpSpPr>
              <a:xfrm>
                <a:off x="-1334173" y="4420483"/>
                <a:ext cx="1327930" cy="276999"/>
                <a:chOff x="-1334173" y="4420483"/>
                <a:chExt cx="1327930" cy="276999"/>
              </a:xfrm>
            </p:grpSpPr>
            <p:cxnSp>
              <p:nvCxnSpPr>
                <p:cNvPr id="65" name="Straight Connector 64"/>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3.14</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X AXIS</a:t>
                  </a:r>
                  <a:endParaRPr lang="en-AU" sz="900" dirty="0">
                    <a:solidFill>
                      <a:prstClr val="black">
                        <a:lumMod val="85000"/>
                        <a:lumOff val="15000"/>
                      </a:prstClr>
                    </a:solidFill>
                    <a:latin typeface="Verdana"/>
                  </a:endParaRPr>
                </a:p>
              </p:txBody>
            </p:sp>
          </p:grpSp>
          <p:grpSp>
            <p:nvGrpSpPr>
              <p:cNvPr id="8" name="Group 55"/>
              <p:cNvGrpSpPr/>
              <p:nvPr userDrawn="1"/>
            </p:nvGrpSpPr>
            <p:grpSpPr>
              <a:xfrm>
                <a:off x="-1334173" y="5682545"/>
                <a:ext cx="1327930" cy="276999"/>
                <a:chOff x="-1334173" y="5682545"/>
                <a:chExt cx="1327930" cy="276999"/>
              </a:xfrm>
            </p:grpSpPr>
            <p:cxnSp>
              <p:nvCxnSpPr>
                <p:cNvPr id="63" name="Straight Connector 62"/>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6.65</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BASE MARGIN</a:t>
                  </a:r>
                  <a:endParaRPr lang="en-AU" sz="900" dirty="0">
                    <a:solidFill>
                      <a:prstClr val="black">
                        <a:lumMod val="85000"/>
                        <a:lumOff val="15000"/>
                      </a:prstClr>
                    </a:solidFill>
                    <a:latin typeface="Verdana"/>
                  </a:endParaRPr>
                </a:p>
              </p:txBody>
            </p:sp>
          </p:grpSp>
          <p:grpSp>
            <p:nvGrpSpPr>
              <p:cNvPr id="9" name="Group 5"/>
              <p:cNvGrpSpPr/>
              <p:nvPr userDrawn="1"/>
            </p:nvGrpSpPr>
            <p:grpSpPr>
              <a:xfrm>
                <a:off x="-1334173" y="1145470"/>
                <a:ext cx="1327930" cy="276999"/>
                <a:chOff x="-1334173" y="1145470"/>
                <a:chExt cx="1327930" cy="276999"/>
              </a:xfrm>
            </p:grpSpPr>
            <p:cxnSp>
              <p:nvCxnSpPr>
                <p:cNvPr id="61" name="Straight Connector 60"/>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5.95</a:t>
                  </a:r>
                </a:p>
                <a:p>
                  <a:pPr algn="ctr"/>
                  <a:r>
                    <a:rPr lang="en-AU" sz="900" dirty="0" smtClean="0">
                      <a:solidFill>
                        <a:prstClr val="black">
                          <a:lumMod val="85000"/>
                          <a:lumOff val="15000"/>
                        </a:prstClr>
                      </a:solidFill>
                      <a:latin typeface="Verdana"/>
                    </a:rPr>
                    <a:t>TOP MARGIN</a:t>
                  </a:r>
                  <a:endParaRPr lang="en-AU" sz="900" dirty="0">
                    <a:solidFill>
                      <a:prstClr val="black">
                        <a:lumMod val="85000"/>
                        <a:lumOff val="15000"/>
                      </a:prstClr>
                    </a:solidFill>
                    <a:latin typeface="Verdana"/>
                  </a:endParaRPr>
                </a:p>
              </p:txBody>
            </p:sp>
          </p:grpSp>
          <p:grpSp>
            <p:nvGrpSpPr>
              <p:cNvPr id="10" name="Group 8"/>
              <p:cNvGrpSpPr/>
              <p:nvPr userDrawn="1"/>
            </p:nvGrpSpPr>
            <p:grpSpPr>
              <a:xfrm>
                <a:off x="-1334173" y="1659820"/>
                <a:ext cx="1327930" cy="276999"/>
                <a:chOff x="-1334173" y="1659820"/>
                <a:chExt cx="1327930" cy="276999"/>
              </a:xfrm>
            </p:grpSpPr>
            <p:cxnSp>
              <p:nvCxnSpPr>
                <p:cNvPr id="59" name="Straight Connector 58"/>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4.52</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CHART TOP</a:t>
                  </a:r>
                  <a:endParaRPr lang="en-AU" sz="900" dirty="0">
                    <a:solidFill>
                      <a:prstClr val="black">
                        <a:lumMod val="85000"/>
                        <a:lumOff val="15000"/>
                      </a:prstClr>
                    </a:solidFill>
                    <a:latin typeface="Verdana"/>
                  </a:endParaRPr>
                </a:p>
              </p:txBody>
            </p:sp>
          </p:grpSp>
        </p:grpSp>
        <p:grpSp>
          <p:nvGrpSpPr>
            <p:cNvPr id="11" name="Group 6"/>
            <p:cNvGrpSpPr/>
            <p:nvPr userDrawn="1"/>
          </p:nvGrpSpPr>
          <p:grpSpPr>
            <a:xfrm>
              <a:off x="-253905" y="-533456"/>
              <a:ext cx="9642915" cy="533456"/>
              <a:chOff x="-253905" y="-533456"/>
              <a:chExt cx="9642915" cy="533456"/>
            </a:xfrm>
          </p:grpSpPr>
          <p:grpSp>
            <p:nvGrpSpPr>
              <p:cNvPr id="12" name="Group 48"/>
              <p:cNvGrpSpPr/>
              <p:nvPr userDrawn="1"/>
            </p:nvGrpSpPr>
            <p:grpSpPr>
              <a:xfrm>
                <a:off x="-253905" y="-533456"/>
                <a:ext cx="1072330" cy="533456"/>
                <a:chOff x="-250415" y="-533456"/>
                <a:chExt cx="1072330" cy="533456"/>
              </a:xfrm>
            </p:grpSpPr>
            <p:cxnSp>
              <p:nvCxnSpPr>
                <p:cNvPr id="53" name="Straight Connector 52"/>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br>
                    <a:rPr lang="en-AU" dirty="0" smtClean="0">
                      <a:solidFill>
                        <a:prstClr val="black">
                          <a:lumMod val="85000"/>
                          <a:lumOff val="15000"/>
                        </a:prstClr>
                      </a:solidFill>
                    </a:rPr>
                  </a:br>
                  <a:r>
                    <a:rPr lang="en-AU" dirty="0" smtClean="0">
                      <a:solidFill>
                        <a:prstClr val="black">
                          <a:lumMod val="85000"/>
                          <a:lumOff val="15000"/>
                        </a:prstClr>
                      </a:solidFill>
                    </a:rPr>
                    <a:t>LEFT MARGIN</a:t>
                  </a:r>
                  <a:endParaRPr lang="en-AU" dirty="0">
                    <a:solidFill>
                      <a:prstClr val="black">
                        <a:lumMod val="85000"/>
                        <a:lumOff val="15000"/>
                      </a:prstClr>
                    </a:solidFill>
                  </a:endParaRPr>
                </a:p>
              </p:txBody>
            </p:sp>
          </p:grpSp>
          <p:grpSp>
            <p:nvGrpSpPr>
              <p:cNvPr id="13" name="Group 2"/>
              <p:cNvGrpSpPr/>
              <p:nvPr userDrawn="1"/>
            </p:nvGrpSpPr>
            <p:grpSpPr>
              <a:xfrm>
                <a:off x="8316680" y="-533456"/>
                <a:ext cx="1072330" cy="528999"/>
                <a:chOff x="7804969" y="-533456"/>
                <a:chExt cx="1072330" cy="528999"/>
              </a:xfrm>
            </p:grpSpPr>
            <p:cxnSp>
              <p:nvCxnSpPr>
                <p:cNvPr id="51" name="Straight Connector 50"/>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p>
                <a:p>
                  <a:r>
                    <a:rPr lang="en-AU" dirty="0" smtClean="0">
                      <a:solidFill>
                        <a:prstClr val="black">
                          <a:lumMod val="85000"/>
                          <a:lumOff val="15000"/>
                        </a:prstClr>
                      </a:solidFill>
                    </a:rPr>
                    <a:t>RIGHT MARGIN</a:t>
                  </a:r>
                  <a:endParaRPr lang="en-AU" dirty="0">
                    <a:solidFill>
                      <a:prstClr val="black">
                        <a:lumMod val="85000"/>
                        <a:lumOff val="15000"/>
                      </a:prstClr>
                    </a:solidFill>
                  </a:endParaRPr>
                </a:p>
              </p:txBody>
            </p:sp>
          </p:grpSp>
        </p:grpSp>
      </p:grpSp>
      <p:pic>
        <p:nvPicPr>
          <p:cNvPr id="29" name="Picture 2" descr="C:\Users\AndrewA\Desktop\TNS_logo_rgb.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TNS_BMRB.png"/>
          <p:cNvPicPr>
            <a:picLocks noChangeAspect="1"/>
          </p:cNvPicPr>
          <p:nvPr>
            <p:custDataLst>
              <p:tags r:id="rId14"/>
            </p:custDataLst>
          </p:nvPr>
        </p:nvPicPr>
        <p:blipFill>
          <a:blip r:embed="rId19" cstate="print"/>
          <a:stretch>
            <a:fillRect/>
          </a:stretch>
        </p:blipFill>
        <p:spPr>
          <a:xfrm>
            <a:off x="1290880" y="6073063"/>
            <a:ext cx="814763" cy="163680"/>
          </a:xfrm>
          <a:prstGeom prst="rect">
            <a:avLst/>
          </a:prstGeom>
        </p:spPr>
      </p:pic>
      <p:pic>
        <p:nvPicPr>
          <p:cNvPr id="37" name="Picture 36" descr="think.jpg"/>
          <p:cNvPicPr>
            <a:picLocks noChangeAspect="1"/>
          </p:cNvPicPr>
          <p:nvPr/>
        </p:nvPicPr>
        <p:blipFill>
          <a:blip r:embed="rId20" cstate="print"/>
          <a:srcRect t="17304" b="20541"/>
          <a:stretch>
            <a:fillRect/>
          </a:stretch>
        </p:blipFill>
        <p:spPr>
          <a:xfrm>
            <a:off x="7006524" y="6051177"/>
            <a:ext cx="1534865" cy="540000"/>
          </a:xfrm>
          <a:prstGeom prst="rect">
            <a:avLst/>
          </a:prstGeom>
        </p:spPr>
      </p:pic>
      <p:sp>
        <p:nvSpPr>
          <p:cNvPr id="163" name="TextBox 162"/>
          <p:cNvSpPr txBox="1"/>
          <p:nvPr>
            <p:custDataLst>
              <p:tags r:id="rId15"/>
            </p:custDataLst>
          </p:nvPr>
        </p:nvSpPr>
        <p:spPr>
          <a:xfrm>
            <a:off x="1290880" y="6037200"/>
            <a:ext cx="3028726" cy="384721"/>
          </a:xfrm>
          <a:prstGeom prst="rect">
            <a:avLst/>
          </a:prstGeom>
          <a:noFill/>
        </p:spPr>
        <p:txBody>
          <a:bodyPr vert="horz" lIns="0" tIns="0" rIns="0" bIns="0" rtlCol="0">
            <a:spAutoFit/>
          </a:bodyPr>
          <a:lstStyle/>
          <a:p>
            <a:pPr algn="l">
              <a:lnSpc>
                <a:spcPct val="100000"/>
              </a:lnSpc>
              <a:spcBef>
                <a:spcPct val="0"/>
              </a:spcBef>
              <a:spcAft>
                <a:spcPct val="0"/>
              </a:spcAft>
            </a:pPr>
            <a:endParaRPr lang="en-GB" sz="1250" b="0" i="0" u="none" strike="noStrike" spc="0" baseline="0" smtClean="0">
              <a:solidFill>
                <a:srgbClr val="333333"/>
              </a:solidFill>
              <a:latin typeface="Verdana"/>
            </a:endParaRPr>
          </a:p>
          <a:p>
            <a:pPr algn="l">
              <a:lnSpc>
                <a:spcPct val="100000"/>
              </a:lnSpc>
              <a:spcBef>
                <a:spcPct val="0"/>
              </a:spcBef>
              <a:spcAft>
                <a:spcPct val="0"/>
              </a:spcAft>
            </a:pPr>
            <a:r>
              <a:rPr lang="en-GB" sz="1250" b="0" i="0" u="none" strike="noStrike" spc="0" baseline="0" smtClean="0">
                <a:solidFill>
                  <a:srgbClr val="333333"/>
                </a:solidFill>
                <a:latin typeface="Verdana"/>
              </a:rPr>
              <a:t>THINK! Drink Drive presentation</a:t>
            </a:r>
            <a:endParaRPr lang="en-GB" sz="1250" b="0" i="0" u="none" strike="noStrike" spc="0" baseline="0">
              <a:solidFill>
                <a:srgbClr val="333333"/>
              </a:solidFill>
              <a:latin typeface="Verdana"/>
            </a:endParaRPr>
          </a:p>
        </p:txBody>
      </p:sp>
      <p:sp>
        <p:nvSpPr>
          <p:cNvPr id="164" name="TextBox 163"/>
          <p:cNvSpPr txBox="1"/>
          <p:nvPr>
            <p:custDataLst>
              <p:tags r:id="rId16"/>
            </p:custDataLst>
          </p:nvPr>
        </p:nvSpPr>
        <p:spPr>
          <a:xfrm>
            <a:off x="1290880" y="6324879"/>
            <a:ext cx="2540000" cy="531000"/>
          </a:xfrm>
          <a:prstGeom prst="rect">
            <a:avLst/>
          </a:prstGeom>
          <a:noFill/>
        </p:spPr>
        <p:txBody>
          <a:bodyPr vert="horz" lIns="0" tIns="0" rIns="0" bIns="279400" rtlCol="0" anchor="b">
            <a:noAutofit/>
          </a:bodyPr>
          <a:lstStyle/>
          <a:p>
            <a:pPr algn="l">
              <a:lnSpc>
                <a:spcPct val="0"/>
              </a:lnSpc>
              <a:spcBef>
                <a:spcPct val="0"/>
              </a:spcBef>
              <a:spcAft>
                <a:spcPct val="0"/>
              </a:spcAft>
            </a:pPr>
            <a:r>
              <a:rPr lang="en-GB" sz="750" b="0" i="0" u="none" strike="noStrike" spc="0" baseline="0" smtClean="0">
                <a:solidFill>
                  <a:srgbClr val="333333"/>
                </a:solidFill>
                <a:latin typeface="Verdana"/>
              </a:rPr>
              <a:t>© TNS January 2016</a:t>
            </a:r>
            <a:endParaRPr lang="en-GB" sz="750" b="0" i="0" u="none" strike="noStrike" spc="0" baseline="0">
              <a:solidFill>
                <a:srgbClr val="333333"/>
              </a:solidFill>
              <a:latin typeface="Verdana"/>
            </a:endParaRPr>
          </a:p>
        </p:txBody>
      </p:sp>
      <p:sp>
        <p:nvSpPr>
          <p:cNvPr id="165" name="TextBox 164"/>
          <p:cNvSpPr txBox="1"/>
          <p:nvPr>
            <p:custDataLst>
              <p:tags r:id="rId17"/>
            </p:custDataLst>
          </p:nvPr>
        </p:nvSpPr>
        <p:spPr>
          <a:xfrm>
            <a:off x="4686150" y="6486679"/>
            <a:ext cx="1905000" cy="115416"/>
          </a:xfrm>
          <a:prstGeom prst="rect">
            <a:avLst/>
          </a:prstGeom>
          <a:noFill/>
        </p:spPr>
        <p:txBody>
          <a:bodyPr vert="horz" lIns="0" tIns="0" rIns="0" bIns="0" rtlCol="0" anchor="b">
            <a:spAutoFit/>
          </a:bodyPr>
          <a:lstStyle/>
          <a:p>
            <a:pPr algn="r">
              <a:lnSpc>
                <a:spcPct val="100000"/>
              </a:lnSpc>
              <a:spcBef>
                <a:spcPct val="0"/>
              </a:spcBef>
              <a:spcAft>
                <a:spcPct val="0"/>
              </a:spcAft>
            </a:pPr>
            <a:endParaRPr lang="en-GB" sz="750" b="0" i="0" u="none" strike="noStrike" spc="0" baseline="0">
              <a:solidFill>
                <a:srgbClr val="333333"/>
              </a:solidFill>
              <a:latin typeface="Verdana"/>
            </a:endParaRPr>
          </a:p>
        </p:txBody>
      </p:sp>
    </p:spTree>
    <p:extLst>
      <p:ext uri="{BB962C8B-B14F-4D97-AF65-F5344CB8AC3E}">
        <p14:creationId xmlns:p14="http://schemas.microsoft.com/office/powerpoint/2010/main" val="2301697170"/>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hf hdr="0" dt="0"/>
  <p:txStyles>
    <p:titleStyle>
      <a:lvl1pPr algn="l" defTabSz="914400" rtl="0" eaLnBrk="1" latinLnBrk="0" hangingPunct="1">
        <a:spcBef>
          <a:spcPct val="0"/>
        </a:spcBef>
        <a:buNone/>
        <a:defRPr sz="20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4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4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4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4399" y="2851200"/>
            <a:ext cx="8570675" cy="766800"/>
          </a:xfrm>
          <a:prstGeom prst="rect">
            <a:avLst/>
          </a:prstGeom>
        </p:spPr>
        <p:txBody>
          <a:bodyPr vert="horz" lIns="0" tIns="36000" rIns="0" bIns="0" rtlCol="0" anchor="t">
            <a:noAutofit/>
          </a:bodyPr>
          <a:lstStyle/>
          <a:p>
            <a:r>
              <a:rPr lang="en-US" dirty="0" smtClean="0"/>
              <a:t>Click to edit Master title style</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4"/>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334173" y="-533456"/>
            <a:ext cx="10723183" cy="6493000"/>
            <a:chOff x="-1334173" y="-533456"/>
            <a:chExt cx="10723183" cy="6493000"/>
          </a:xfrm>
        </p:grpSpPr>
        <p:grpSp>
          <p:nvGrpSpPr>
            <p:cNvPr id="50" name="Group 13"/>
            <p:cNvGrpSpPr/>
            <p:nvPr userDrawn="1"/>
          </p:nvGrpSpPr>
          <p:grpSpPr>
            <a:xfrm>
              <a:off x="-1334173" y="1145470"/>
              <a:ext cx="1327930" cy="4814074"/>
              <a:chOff x="-1334173" y="1145470"/>
              <a:chExt cx="1327930" cy="4814074"/>
            </a:xfrm>
          </p:grpSpPr>
          <p:grpSp>
            <p:nvGrpSpPr>
              <p:cNvPr id="58" name="Group 7"/>
              <p:cNvGrpSpPr/>
              <p:nvPr userDrawn="1"/>
            </p:nvGrpSpPr>
            <p:grpSpPr>
              <a:xfrm>
                <a:off x="-1334173" y="4420483"/>
                <a:ext cx="1327930" cy="276999"/>
                <a:chOff x="-1334173" y="4420483"/>
                <a:chExt cx="1327930" cy="276999"/>
              </a:xfrm>
            </p:grpSpPr>
            <p:cxnSp>
              <p:nvCxnSpPr>
                <p:cNvPr id="68" name="Straight Connector 67"/>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3.14</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X AXIS</a:t>
                  </a:r>
                  <a:endParaRPr lang="en-AU" sz="900" dirty="0">
                    <a:solidFill>
                      <a:prstClr val="black">
                        <a:lumMod val="85000"/>
                        <a:lumOff val="15000"/>
                      </a:prstClr>
                    </a:solidFill>
                    <a:latin typeface="Verdana"/>
                  </a:endParaRPr>
                </a:p>
              </p:txBody>
            </p:sp>
          </p:grpSp>
          <p:grpSp>
            <p:nvGrpSpPr>
              <p:cNvPr id="59" name="Group 58"/>
              <p:cNvGrpSpPr/>
              <p:nvPr userDrawn="1"/>
            </p:nvGrpSpPr>
            <p:grpSpPr>
              <a:xfrm>
                <a:off x="-1334173" y="5682545"/>
                <a:ext cx="1327930" cy="276999"/>
                <a:chOff x="-1334173" y="5682545"/>
                <a:chExt cx="1327930" cy="276999"/>
              </a:xfrm>
            </p:grpSpPr>
            <p:cxnSp>
              <p:nvCxnSpPr>
                <p:cNvPr id="66" name="Straight Connector 65"/>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6.65</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BASE MARGIN</a:t>
                  </a:r>
                  <a:endParaRPr lang="en-AU" sz="900" dirty="0">
                    <a:solidFill>
                      <a:prstClr val="black">
                        <a:lumMod val="85000"/>
                        <a:lumOff val="15000"/>
                      </a:prstClr>
                    </a:solidFill>
                    <a:latin typeface="Verdana"/>
                  </a:endParaRPr>
                </a:p>
              </p:txBody>
            </p:sp>
          </p:grpSp>
          <p:grpSp>
            <p:nvGrpSpPr>
              <p:cNvPr id="60" name="Group 5"/>
              <p:cNvGrpSpPr/>
              <p:nvPr userDrawn="1"/>
            </p:nvGrpSpPr>
            <p:grpSpPr>
              <a:xfrm>
                <a:off x="-1334173" y="1145470"/>
                <a:ext cx="1327930" cy="276999"/>
                <a:chOff x="-1334173" y="1145470"/>
                <a:chExt cx="1327930" cy="276999"/>
              </a:xfrm>
            </p:grpSpPr>
            <p:cxnSp>
              <p:nvCxnSpPr>
                <p:cNvPr id="64" name="Straight Connector 63"/>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5.95</a:t>
                  </a:r>
                </a:p>
                <a:p>
                  <a:pPr algn="ctr"/>
                  <a:r>
                    <a:rPr lang="en-AU" sz="900" dirty="0" smtClean="0">
                      <a:solidFill>
                        <a:prstClr val="black">
                          <a:lumMod val="85000"/>
                          <a:lumOff val="15000"/>
                        </a:prstClr>
                      </a:solidFill>
                      <a:latin typeface="Verdana"/>
                    </a:rPr>
                    <a:t>TOP MARGIN</a:t>
                  </a:r>
                  <a:endParaRPr lang="en-AU" sz="900" dirty="0">
                    <a:solidFill>
                      <a:prstClr val="black">
                        <a:lumMod val="85000"/>
                        <a:lumOff val="15000"/>
                      </a:prstClr>
                    </a:solidFill>
                    <a:latin typeface="Verdana"/>
                  </a:endParaRPr>
                </a:p>
              </p:txBody>
            </p:sp>
          </p:grpSp>
          <p:grpSp>
            <p:nvGrpSpPr>
              <p:cNvPr id="61" name="Group 8"/>
              <p:cNvGrpSpPr/>
              <p:nvPr userDrawn="1"/>
            </p:nvGrpSpPr>
            <p:grpSpPr>
              <a:xfrm>
                <a:off x="-1334173" y="1659820"/>
                <a:ext cx="1327930" cy="276999"/>
                <a:chOff x="-1334173" y="1659820"/>
                <a:chExt cx="1327930" cy="276999"/>
              </a:xfrm>
            </p:grpSpPr>
            <p:cxnSp>
              <p:nvCxnSpPr>
                <p:cNvPr id="62" name="Straight Connector 61"/>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4.52</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CHART TOP</a:t>
                  </a:r>
                  <a:endParaRPr lang="en-AU" sz="900" dirty="0">
                    <a:solidFill>
                      <a:prstClr val="black">
                        <a:lumMod val="85000"/>
                        <a:lumOff val="15000"/>
                      </a:prstClr>
                    </a:solidFill>
                    <a:latin typeface="Verdana"/>
                  </a:endParaRPr>
                </a:p>
              </p:txBody>
            </p:sp>
          </p:grpSp>
        </p:grpSp>
        <p:grpSp>
          <p:nvGrpSpPr>
            <p:cNvPr id="51" name="Group 6"/>
            <p:cNvGrpSpPr/>
            <p:nvPr userDrawn="1"/>
          </p:nvGrpSpPr>
          <p:grpSpPr>
            <a:xfrm>
              <a:off x="-253905" y="-533456"/>
              <a:ext cx="9642915" cy="533456"/>
              <a:chOff x="-253905" y="-533456"/>
              <a:chExt cx="9642915" cy="533456"/>
            </a:xfrm>
          </p:grpSpPr>
          <p:grpSp>
            <p:nvGrpSpPr>
              <p:cNvPr id="52" name="Group 51"/>
              <p:cNvGrpSpPr/>
              <p:nvPr userDrawn="1"/>
            </p:nvGrpSpPr>
            <p:grpSpPr>
              <a:xfrm>
                <a:off x="-253905" y="-533456"/>
                <a:ext cx="1072330" cy="533456"/>
                <a:chOff x="-250415" y="-533456"/>
                <a:chExt cx="1072330" cy="533456"/>
              </a:xfrm>
            </p:grpSpPr>
            <p:cxnSp>
              <p:nvCxnSpPr>
                <p:cNvPr id="56" name="Straight Connector 55"/>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br>
                    <a:rPr lang="en-AU" dirty="0" smtClean="0">
                      <a:solidFill>
                        <a:prstClr val="black">
                          <a:lumMod val="85000"/>
                          <a:lumOff val="15000"/>
                        </a:prstClr>
                      </a:solidFill>
                    </a:rPr>
                  </a:br>
                  <a:r>
                    <a:rPr lang="en-AU" dirty="0" smtClean="0">
                      <a:solidFill>
                        <a:prstClr val="black">
                          <a:lumMod val="85000"/>
                          <a:lumOff val="15000"/>
                        </a:prstClr>
                      </a:solidFill>
                    </a:rPr>
                    <a:t>LEFT MARGIN</a:t>
                  </a:r>
                  <a:endParaRPr lang="en-AU" dirty="0">
                    <a:solidFill>
                      <a:prstClr val="black">
                        <a:lumMod val="85000"/>
                        <a:lumOff val="15000"/>
                      </a:prstClr>
                    </a:solidFill>
                  </a:endParaRPr>
                </a:p>
              </p:txBody>
            </p:sp>
          </p:grpSp>
          <p:grpSp>
            <p:nvGrpSpPr>
              <p:cNvPr id="53" name="Group 2"/>
              <p:cNvGrpSpPr/>
              <p:nvPr userDrawn="1"/>
            </p:nvGrpSpPr>
            <p:grpSpPr>
              <a:xfrm>
                <a:off x="8316680" y="-533456"/>
                <a:ext cx="1072330" cy="528999"/>
                <a:chOff x="7804969" y="-533456"/>
                <a:chExt cx="1072330" cy="528999"/>
              </a:xfrm>
            </p:grpSpPr>
            <p:cxnSp>
              <p:nvCxnSpPr>
                <p:cNvPr id="54" name="Straight Connector 53"/>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p>
                <a:p>
                  <a:r>
                    <a:rPr lang="en-AU" dirty="0" smtClean="0">
                      <a:solidFill>
                        <a:prstClr val="black">
                          <a:lumMod val="85000"/>
                          <a:lumOff val="15000"/>
                        </a:prstClr>
                      </a:solidFill>
                    </a:rPr>
                    <a:t>RIGHT MARGIN</a:t>
                  </a:r>
                  <a:endParaRPr lang="en-AU" dirty="0">
                    <a:solidFill>
                      <a:prstClr val="black">
                        <a:lumMod val="85000"/>
                        <a:lumOff val="15000"/>
                      </a:prstClr>
                    </a:solidFill>
                  </a:endParaRPr>
                </a:p>
              </p:txBody>
            </p:sp>
          </p:grpSp>
        </p:grpSp>
      </p:grpSp>
      <p:pic>
        <p:nvPicPr>
          <p:cNvPr id="28" name="Picture 2" descr="C:\Users\AndrewA\Desktop\TNS_logo_rgb.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TNS_BMRB.png"/>
          <p:cNvPicPr>
            <a:picLocks noChangeAspect="1"/>
          </p:cNvPicPr>
          <p:nvPr>
            <p:custDataLst>
              <p:tags r:id="rId15"/>
            </p:custDataLst>
          </p:nvPr>
        </p:nvPicPr>
        <p:blipFill>
          <a:blip r:embed="rId20" cstate="print"/>
          <a:stretch>
            <a:fillRect/>
          </a:stretch>
        </p:blipFill>
        <p:spPr>
          <a:xfrm>
            <a:off x="1290880" y="6073063"/>
            <a:ext cx="814763" cy="163680"/>
          </a:xfrm>
          <a:prstGeom prst="rect">
            <a:avLst/>
          </a:prstGeom>
        </p:spPr>
      </p:pic>
      <p:pic>
        <p:nvPicPr>
          <p:cNvPr id="36" name="Picture 35" descr="think.jpg"/>
          <p:cNvPicPr>
            <a:picLocks noChangeAspect="1"/>
          </p:cNvPicPr>
          <p:nvPr/>
        </p:nvPicPr>
        <p:blipFill>
          <a:blip r:embed="rId21" cstate="print"/>
          <a:srcRect t="17304" b="20541"/>
          <a:stretch>
            <a:fillRect/>
          </a:stretch>
        </p:blipFill>
        <p:spPr>
          <a:xfrm>
            <a:off x="7006524" y="6051177"/>
            <a:ext cx="1534865" cy="540000"/>
          </a:xfrm>
          <a:prstGeom prst="rect">
            <a:avLst/>
          </a:prstGeom>
        </p:spPr>
      </p:pic>
      <p:sp>
        <p:nvSpPr>
          <p:cNvPr id="162" name="TextBox 161"/>
          <p:cNvSpPr txBox="1"/>
          <p:nvPr>
            <p:custDataLst>
              <p:tags r:id="rId16"/>
            </p:custDataLst>
          </p:nvPr>
        </p:nvSpPr>
        <p:spPr>
          <a:xfrm>
            <a:off x="1290880" y="6037200"/>
            <a:ext cx="3028726" cy="384721"/>
          </a:xfrm>
          <a:prstGeom prst="rect">
            <a:avLst/>
          </a:prstGeom>
          <a:noFill/>
        </p:spPr>
        <p:txBody>
          <a:bodyPr vert="horz" wrap="square" lIns="0" tIns="0" rIns="0" bIns="0" rtlCol="0">
            <a:spAutoFit/>
          </a:bodyPr>
          <a:lstStyle/>
          <a:p>
            <a:pPr algn="l">
              <a:lnSpc>
                <a:spcPct val="100000"/>
              </a:lnSpc>
              <a:spcBef>
                <a:spcPct val="0"/>
              </a:spcBef>
              <a:spcAft>
                <a:spcPct val="0"/>
              </a:spcAft>
            </a:pPr>
            <a:endParaRPr lang="en-GB" sz="1250" b="0" i="0" u="none" strike="noStrike" spc="0" baseline="0" smtClean="0">
              <a:solidFill>
                <a:srgbClr val="333333"/>
              </a:solidFill>
              <a:latin typeface="Verdana"/>
            </a:endParaRPr>
          </a:p>
          <a:p>
            <a:pPr algn="l">
              <a:lnSpc>
                <a:spcPct val="100000"/>
              </a:lnSpc>
              <a:spcBef>
                <a:spcPct val="0"/>
              </a:spcBef>
              <a:spcAft>
                <a:spcPct val="0"/>
              </a:spcAft>
            </a:pPr>
            <a:r>
              <a:rPr lang="en-GB" sz="1250" b="0" i="0" u="none" strike="noStrike" spc="0" baseline="0" smtClean="0">
                <a:solidFill>
                  <a:srgbClr val="333333"/>
                </a:solidFill>
                <a:latin typeface="Verdana"/>
              </a:rPr>
              <a:t>THINK! Drink Drive presentation</a:t>
            </a:r>
            <a:endParaRPr lang="en-GB" sz="1250" b="0" i="0" u="none" strike="noStrike" spc="0" baseline="0" dirty="0" err="1" smtClean="0">
              <a:solidFill>
                <a:srgbClr val="333333"/>
              </a:solidFill>
              <a:latin typeface="Verdana"/>
            </a:endParaRPr>
          </a:p>
        </p:txBody>
      </p:sp>
      <p:sp>
        <p:nvSpPr>
          <p:cNvPr id="163" name="TextBox 162"/>
          <p:cNvSpPr txBox="1"/>
          <p:nvPr>
            <p:custDataLst>
              <p:tags r:id="rId17"/>
            </p:custDataLst>
          </p:nvPr>
        </p:nvSpPr>
        <p:spPr>
          <a:xfrm>
            <a:off x="1290880" y="6324879"/>
            <a:ext cx="2540000" cy="531000"/>
          </a:xfrm>
          <a:prstGeom prst="rect">
            <a:avLst/>
          </a:prstGeom>
          <a:noFill/>
        </p:spPr>
        <p:txBody>
          <a:bodyPr vert="horz" wrap="square" lIns="0" tIns="0" rIns="0" bIns="279400" rtlCol="0" anchor="b">
            <a:noAutofit/>
          </a:bodyPr>
          <a:lstStyle/>
          <a:p>
            <a:pPr algn="l">
              <a:lnSpc>
                <a:spcPct val="0"/>
              </a:lnSpc>
              <a:spcBef>
                <a:spcPct val="0"/>
              </a:spcBef>
              <a:spcAft>
                <a:spcPct val="0"/>
              </a:spcAft>
            </a:pPr>
            <a:r>
              <a:rPr lang="en-GB" sz="750" b="0" i="0" u="none" strike="noStrike" spc="0" baseline="0" smtClean="0">
                <a:solidFill>
                  <a:srgbClr val="333333"/>
                </a:solidFill>
                <a:latin typeface="Verdana"/>
              </a:rPr>
              <a:t>© TNS January 2016</a:t>
            </a:r>
            <a:endParaRPr lang="en-GB" sz="750" b="0" i="0" u="none" strike="noStrike" spc="0" baseline="0" dirty="0" err="1" smtClean="0">
              <a:solidFill>
                <a:srgbClr val="333333"/>
              </a:solidFill>
              <a:latin typeface="Verdana"/>
            </a:endParaRPr>
          </a:p>
        </p:txBody>
      </p:sp>
      <p:sp>
        <p:nvSpPr>
          <p:cNvPr id="164" name="TextBox 163"/>
          <p:cNvSpPr txBox="1"/>
          <p:nvPr>
            <p:custDataLst>
              <p:tags r:id="rId18"/>
            </p:custDataLst>
          </p:nvPr>
        </p:nvSpPr>
        <p:spPr>
          <a:xfrm>
            <a:off x="4686150" y="6486679"/>
            <a:ext cx="1905000" cy="115416"/>
          </a:xfrm>
          <a:prstGeom prst="rect">
            <a:avLst/>
          </a:prstGeom>
          <a:noFill/>
        </p:spPr>
        <p:txBody>
          <a:bodyPr vert="horz" wrap="square" lIns="0" tIns="0" rIns="0" bIns="0" rtlCol="0" anchor="b">
            <a:spAutoFit/>
          </a:bodyPr>
          <a:lstStyle/>
          <a:p>
            <a:pPr algn="r">
              <a:lnSpc>
                <a:spcPct val="100000"/>
              </a:lnSpc>
              <a:spcBef>
                <a:spcPct val="0"/>
              </a:spcBef>
              <a:spcAft>
                <a:spcPct val="0"/>
              </a:spcAft>
            </a:pPr>
            <a:endParaRPr lang="en-GB" sz="750" b="0" i="0" u="none" strike="noStrike" spc="0" baseline="0" dirty="0" err="1" smtClean="0">
              <a:solidFill>
                <a:srgbClr val="333333"/>
              </a:solidFill>
              <a:latin typeface="Verdana"/>
            </a:endParaRPr>
          </a:p>
        </p:txBody>
      </p:sp>
    </p:spTree>
    <p:extLst>
      <p:ext uri="{BB962C8B-B14F-4D97-AF65-F5344CB8AC3E}">
        <p14:creationId xmlns:p14="http://schemas.microsoft.com/office/powerpoint/2010/main" val="3717042428"/>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86" r:id="rId12"/>
  </p:sldLayoutIdLst>
  <p:hf hdr="0" dt="0"/>
  <p:txStyles>
    <p:titleStyle>
      <a:lvl1pPr algn="l" defTabSz="914400" rtl="0" eaLnBrk="1" latinLnBrk="0" hangingPunct="1">
        <a:spcBef>
          <a:spcPct val="0"/>
        </a:spcBef>
        <a:buNone/>
        <a:defRPr sz="20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4399" y="2851200"/>
            <a:ext cx="8570675" cy="766800"/>
          </a:xfrm>
          <a:prstGeom prst="rect">
            <a:avLst/>
          </a:prstGeom>
        </p:spPr>
        <p:txBody>
          <a:bodyPr vert="horz" lIns="0" tIns="36000" rIns="0" bIns="0" rtlCol="0" anchor="t">
            <a:noAutofit/>
          </a:bodyPr>
          <a:lstStyle/>
          <a:p>
            <a:r>
              <a:rPr lang="en-US" dirty="0" smtClean="0"/>
              <a:t>Click to edit Master title style</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5"/>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334173" y="-533456"/>
            <a:ext cx="10723183" cy="6493000"/>
            <a:chOff x="-1334173" y="-533456"/>
            <a:chExt cx="10723183" cy="6493000"/>
          </a:xfrm>
        </p:grpSpPr>
        <p:grpSp>
          <p:nvGrpSpPr>
            <p:cNvPr id="50" name="Group 13"/>
            <p:cNvGrpSpPr/>
            <p:nvPr userDrawn="1"/>
          </p:nvGrpSpPr>
          <p:grpSpPr>
            <a:xfrm>
              <a:off x="-1334173" y="1145470"/>
              <a:ext cx="1327930" cy="4814074"/>
              <a:chOff x="-1334173" y="1145470"/>
              <a:chExt cx="1327930" cy="4814074"/>
            </a:xfrm>
          </p:grpSpPr>
          <p:grpSp>
            <p:nvGrpSpPr>
              <p:cNvPr id="58" name="Group 7"/>
              <p:cNvGrpSpPr/>
              <p:nvPr userDrawn="1"/>
            </p:nvGrpSpPr>
            <p:grpSpPr>
              <a:xfrm>
                <a:off x="-1334173" y="4420483"/>
                <a:ext cx="1327930" cy="276999"/>
                <a:chOff x="-1334173" y="4420483"/>
                <a:chExt cx="1327930" cy="276999"/>
              </a:xfrm>
            </p:grpSpPr>
            <p:cxnSp>
              <p:nvCxnSpPr>
                <p:cNvPr id="68" name="Straight Connector 67"/>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3.14</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X AXIS</a:t>
                  </a:r>
                  <a:endParaRPr lang="en-AU" sz="900" dirty="0">
                    <a:solidFill>
                      <a:prstClr val="black">
                        <a:lumMod val="85000"/>
                        <a:lumOff val="15000"/>
                      </a:prstClr>
                    </a:solidFill>
                    <a:latin typeface="Verdana"/>
                  </a:endParaRPr>
                </a:p>
              </p:txBody>
            </p:sp>
          </p:grpSp>
          <p:grpSp>
            <p:nvGrpSpPr>
              <p:cNvPr id="59" name="Group 58"/>
              <p:cNvGrpSpPr/>
              <p:nvPr userDrawn="1"/>
            </p:nvGrpSpPr>
            <p:grpSpPr>
              <a:xfrm>
                <a:off x="-1334173" y="5682545"/>
                <a:ext cx="1327930" cy="276999"/>
                <a:chOff x="-1334173" y="5682545"/>
                <a:chExt cx="1327930" cy="276999"/>
              </a:xfrm>
            </p:grpSpPr>
            <p:cxnSp>
              <p:nvCxnSpPr>
                <p:cNvPr id="66" name="Straight Connector 65"/>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6.65</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BASE MARGIN</a:t>
                  </a:r>
                  <a:endParaRPr lang="en-AU" sz="900" dirty="0">
                    <a:solidFill>
                      <a:prstClr val="black">
                        <a:lumMod val="85000"/>
                        <a:lumOff val="15000"/>
                      </a:prstClr>
                    </a:solidFill>
                    <a:latin typeface="Verdana"/>
                  </a:endParaRPr>
                </a:p>
              </p:txBody>
            </p:sp>
          </p:grpSp>
          <p:grpSp>
            <p:nvGrpSpPr>
              <p:cNvPr id="60" name="Group 5"/>
              <p:cNvGrpSpPr/>
              <p:nvPr userDrawn="1"/>
            </p:nvGrpSpPr>
            <p:grpSpPr>
              <a:xfrm>
                <a:off x="-1334173" y="1145470"/>
                <a:ext cx="1327930" cy="276999"/>
                <a:chOff x="-1334173" y="1145470"/>
                <a:chExt cx="1327930" cy="276999"/>
              </a:xfrm>
            </p:grpSpPr>
            <p:cxnSp>
              <p:nvCxnSpPr>
                <p:cNvPr id="64" name="Straight Connector 63"/>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5.95</a:t>
                  </a:r>
                </a:p>
                <a:p>
                  <a:pPr algn="ctr"/>
                  <a:r>
                    <a:rPr lang="en-AU" sz="900" dirty="0" smtClean="0">
                      <a:solidFill>
                        <a:prstClr val="black">
                          <a:lumMod val="85000"/>
                          <a:lumOff val="15000"/>
                        </a:prstClr>
                      </a:solidFill>
                      <a:latin typeface="Verdana"/>
                    </a:rPr>
                    <a:t>TOP MARGIN</a:t>
                  </a:r>
                  <a:endParaRPr lang="en-AU" sz="900" dirty="0">
                    <a:solidFill>
                      <a:prstClr val="black">
                        <a:lumMod val="85000"/>
                        <a:lumOff val="15000"/>
                      </a:prstClr>
                    </a:solidFill>
                    <a:latin typeface="Verdana"/>
                  </a:endParaRPr>
                </a:p>
              </p:txBody>
            </p:sp>
          </p:grpSp>
          <p:grpSp>
            <p:nvGrpSpPr>
              <p:cNvPr id="61" name="Group 8"/>
              <p:cNvGrpSpPr/>
              <p:nvPr userDrawn="1"/>
            </p:nvGrpSpPr>
            <p:grpSpPr>
              <a:xfrm>
                <a:off x="-1334173" y="1659820"/>
                <a:ext cx="1327930" cy="276999"/>
                <a:chOff x="-1334173" y="1659820"/>
                <a:chExt cx="1327930" cy="276999"/>
              </a:xfrm>
            </p:grpSpPr>
            <p:cxnSp>
              <p:nvCxnSpPr>
                <p:cNvPr id="62" name="Straight Connector 61"/>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4.52</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CHART TOP</a:t>
                  </a:r>
                  <a:endParaRPr lang="en-AU" sz="900" dirty="0">
                    <a:solidFill>
                      <a:prstClr val="black">
                        <a:lumMod val="85000"/>
                        <a:lumOff val="15000"/>
                      </a:prstClr>
                    </a:solidFill>
                    <a:latin typeface="Verdana"/>
                  </a:endParaRPr>
                </a:p>
              </p:txBody>
            </p:sp>
          </p:grpSp>
        </p:grpSp>
        <p:grpSp>
          <p:nvGrpSpPr>
            <p:cNvPr id="51" name="Group 6"/>
            <p:cNvGrpSpPr/>
            <p:nvPr userDrawn="1"/>
          </p:nvGrpSpPr>
          <p:grpSpPr>
            <a:xfrm>
              <a:off x="-253905" y="-533456"/>
              <a:ext cx="9642915" cy="533456"/>
              <a:chOff x="-253905" y="-533456"/>
              <a:chExt cx="9642915" cy="533456"/>
            </a:xfrm>
          </p:grpSpPr>
          <p:grpSp>
            <p:nvGrpSpPr>
              <p:cNvPr id="52" name="Group 51"/>
              <p:cNvGrpSpPr/>
              <p:nvPr userDrawn="1"/>
            </p:nvGrpSpPr>
            <p:grpSpPr>
              <a:xfrm>
                <a:off x="-253905" y="-533456"/>
                <a:ext cx="1072330" cy="533456"/>
                <a:chOff x="-250415" y="-533456"/>
                <a:chExt cx="1072330" cy="533456"/>
              </a:xfrm>
            </p:grpSpPr>
            <p:cxnSp>
              <p:nvCxnSpPr>
                <p:cNvPr id="56" name="Straight Connector 55"/>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br>
                    <a:rPr lang="en-AU" dirty="0" smtClean="0">
                      <a:solidFill>
                        <a:prstClr val="black">
                          <a:lumMod val="85000"/>
                          <a:lumOff val="15000"/>
                        </a:prstClr>
                      </a:solidFill>
                    </a:rPr>
                  </a:br>
                  <a:r>
                    <a:rPr lang="en-AU" dirty="0" smtClean="0">
                      <a:solidFill>
                        <a:prstClr val="black">
                          <a:lumMod val="85000"/>
                          <a:lumOff val="15000"/>
                        </a:prstClr>
                      </a:solidFill>
                    </a:rPr>
                    <a:t>LEFT MARGIN</a:t>
                  </a:r>
                  <a:endParaRPr lang="en-AU" dirty="0">
                    <a:solidFill>
                      <a:prstClr val="black">
                        <a:lumMod val="85000"/>
                        <a:lumOff val="15000"/>
                      </a:prstClr>
                    </a:solidFill>
                  </a:endParaRPr>
                </a:p>
              </p:txBody>
            </p:sp>
          </p:grpSp>
          <p:grpSp>
            <p:nvGrpSpPr>
              <p:cNvPr id="53" name="Group 2"/>
              <p:cNvGrpSpPr/>
              <p:nvPr userDrawn="1"/>
            </p:nvGrpSpPr>
            <p:grpSpPr>
              <a:xfrm>
                <a:off x="8316680" y="-533456"/>
                <a:ext cx="1072330" cy="528999"/>
                <a:chOff x="7804969" y="-533456"/>
                <a:chExt cx="1072330" cy="528999"/>
              </a:xfrm>
            </p:grpSpPr>
            <p:cxnSp>
              <p:nvCxnSpPr>
                <p:cNvPr id="54" name="Straight Connector 53"/>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p>
                <a:p>
                  <a:r>
                    <a:rPr lang="en-AU" dirty="0" smtClean="0">
                      <a:solidFill>
                        <a:prstClr val="black">
                          <a:lumMod val="85000"/>
                          <a:lumOff val="15000"/>
                        </a:prstClr>
                      </a:solidFill>
                    </a:rPr>
                    <a:t>RIGHT MARGIN</a:t>
                  </a:r>
                  <a:endParaRPr lang="en-AU" dirty="0">
                    <a:solidFill>
                      <a:prstClr val="black">
                        <a:lumMod val="85000"/>
                        <a:lumOff val="15000"/>
                      </a:prstClr>
                    </a:solidFill>
                  </a:endParaRPr>
                </a:p>
              </p:txBody>
            </p:sp>
          </p:grpSp>
        </p:grpSp>
      </p:grpSp>
      <p:pic>
        <p:nvPicPr>
          <p:cNvPr id="28" name="Picture 2" descr="C:\Users\AndrewA\Desktop\TNS_logo_rgb.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TNS_BMRB.png"/>
          <p:cNvPicPr>
            <a:picLocks noChangeAspect="1"/>
          </p:cNvPicPr>
          <p:nvPr>
            <p:custDataLst>
              <p:tags r:id="rId16"/>
            </p:custDataLst>
          </p:nvPr>
        </p:nvPicPr>
        <p:blipFill>
          <a:blip r:embed="rId21" cstate="print"/>
          <a:stretch>
            <a:fillRect/>
          </a:stretch>
        </p:blipFill>
        <p:spPr>
          <a:xfrm>
            <a:off x="1290880" y="6073063"/>
            <a:ext cx="814763" cy="163680"/>
          </a:xfrm>
          <a:prstGeom prst="rect">
            <a:avLst/>
          </a:prstGeom>
        </p:spPr>
      </p:pic>
      <p:pic>
        <p:nvPicPr>
          <p:cNvPr id="36" name="Picture 35" descr="think.jpg"/>
          <p:cNvPicPr>
            <a:picLocks noChangeAspect="1"/>
          </p:cNvPicPr>
          <p:nvPr/>
        </p:nvPicPr>
        <p:blipFill>
          <a:blip r:embed="rId22" cstate="print"/>
          <a:srcRect t="17304" b="20541"/>
          <a:stretch>
            <a:fillRect/>
          </a:stretch>
        </p:blipFill>
        <p:spPr>
          <a:xfrm>
            <a:off x="7006524" y="6051177"/>
            <a:ext cx="1534865" cy="540000"/>
          </a:xfrm>
          <a:prstGeom prst="rect">
            <a:avLst/>
          </a:prstGeom>
        </p:spPr>
      </p:pic>
      <p:sp>
        <p:nvSpPr>
          <p:cNvPr id="162" name="TextBox 161"/>
          <p:cNvSpPr txBox="1"/>
          <p:nvPr>
            <p:custDataLst>
              <p:tags r:id="rId17"/>
            </p:custDataLst>
          </p:nvPr>
        </p:nvSpPr>
        <p:spPr>
          <a:xfrm>
            <a:off x="1290880" y="6037200"/>
            <a:ext cx="3028726" cy="384721"/>
          </a:xfrm>
          <a:prstGeom prst="rect">
            <a:avLst/>
          </a:prstGeom>
          <a:noFill/>
        </p:spPr>
        <p:txBody>
          <a:bodyPr vert="horz" wrap="square" lIns="0" tIns="0" rIns="0" bIns="0" rtlCol="0">
            <a:spAutoFit/>
          </a:bodyPr>
          <a:lstStyle/>
          <a:p>
            <a:pPr algn="l">
              <a:lnSpc>
                <a:spcPct val="100000"/>
              </a:lnSpc>
              <a:spcBef>
                <a:spcPct val="0"/>
              </a:spcBef>
              <a:spcAft>
                <a:spcPct val="0"/>
              </a:spcAft>
            </a:pPr>
            <a:endParaRPr lang="en-GB" sz="1250" b="0" i="0" u="none" strike="noStrike" spc="0" baseline="0" smtClean="0">
              <a:solidFill>
                <a:srgbClr val="333333"/>
              </a:solidFill>
              <a:latin typeface="Verdana"/>
            </a:endParaRPr>
          </a:p>
          <a:p>
            <a:pPr algn="l">
              <a:lnSpc>
                <a:spcPct val="100000"/>
              </a:lnSpc>
              <a:spcBef>
                <a:spcPct val="0"/>
              </a:spcBef>
              <a:spcAft>
                <a:spcPct val="0"/>
              </a:spcAft>
            </a:pPr>
            <a:r>
              <a:rPr lang="en-GB" sz="1250" b="0" i="0" u="none" strike="noStrike" spc="0" baseline="0" smtClean="0">
                <a:solidFill>
                  <a:srgbClr val="333333"/>
                </a:solidFill>
                <a:latin typeface="Verdana"/>
              </a:rPr>
              <a:t>THINK! Drink Drive presentation</a:t>
            </a:r>
            <a:endParaRPr lang="en-GB" sz="1250" b="0" i="0" u="none" strike="noStrike" spc="0" baseline="0" dirty="0" err="1" smtClean="0">
              <a:solidFill>
                <a:srgbClr val="333333"/>
              </a:solidFill>
              <a:latin typeface="Verdana"/>
            </a:endParaRPr>
          </a:p>
        </p:txBody>
      </p:sp>
      <p:sp>
        <p:nvSpPr>
          <p:cNvPr id="163" name="TextBox 162"/>
          <p:cNvSpPr txBox="1"/>
          <p:nvPr>
            <p:custDataLst>
              <p:tags r:id="rId18"/>
            </p:custDataLst>
          </p:nvPr>
        </p:nvSpPr>
        <p:spPr>
          <a:xfrm>
            <a:off x="1290880" y="6324879"/>
            <a:ext cx="2540000" cy="531000"/>
          </a:xfrm>
          <a:prstGeom prst="rect">
            <a:avLst/>
          </a:prstGeom>
          <a:noFill/>
        </p:spPr>
        <p:txBody>
          <a:bodyPr vert="horz" wrap="square" lIns="0" tIns="0" rIns="0" bIns="279400" rtlCol="0" anchor="b">
            <a:noAutofit/>
          </a:bodyPr>
          <a:lstStyle/>
          <a:p>
            <a:pPr algn="l">
              <a:lnSpc>
                <a:spcPct val="0"/>
              </a:lnSpc>
              <a:spcBef>
                <a:spcPct val="0"/>
              </a:spcBef>
              <a:spcAft>
                <a:spcPct val="0"/>
              </a:spcAft>
            </a:pPr>
            <a:r>
              <a:rPr lang="en-GB" sz="750" b="0" i="0" u="none" strike="noStrike" spc="0" baseline="0" smtClean="0">
                <a:solidFill>
                  <a:srgbClr val="333333"/>
                </a:solidFill>
                <a:latin typeface="Verdana"/>
              </a:rPr>
              <a:t>© TNS January 2016</a:t>
            </a:r>
            <a:endParaRPr lang="en-GB" sz="750" b="0" i="0" u="none" strike="noStrike" spc="0" baseline="0" dirty="0" err="1" smtClean="0">
              <a:solidFill>
                <a:srgbClr val="333333"/>
              </a:solidFill>
              <a:latin typeface="Verdana"/>
            </a:endParaRPr>
          </a:p>
        </p:txBody>
      </p:sp>
      <p:sp>
        <p:nvSpPr>
          <p:cNvPr id="164" name="TextBox 163"/>
          <p:cNvSpPr txBox="1"/>
          <p:nvPr>
            <p:custDataLst>
              <p:tags r:id="rId19"/>
            </p:custDataLst>
          </p:nvPr>
        </p:nvSpPr>
        <p:spPr>
          <a:xfrm>
            <a:off x="4686150" y="6486679"/>
            <a:ext cx="1905000" cy="115416"/>
          </a:xfrm>
          <a:prstGeom prst="rect">
            <a:avLst/>
          </a:prstGeom>
          <a:noFill/>
        </p:spPr>
        <p:txBody>
          <a:bodyPr vert="horz" wrap="square" lIns="0" tIns="0" rIns="0" bIns="0" rtlCol="0" anchor="b">
            <a:spAutoFit/>
          </a:bodyPr>
          <a:lstStyle/>
          <a:p>
            <a:pPr algn="r">
              <a:lnSpc>
                <a:spcPct val="100000"/>
              </a:lnSpc>
              <a:spcBef>
                <a:spcPct val="0"/>
              </a:spcBef>
              <a:spcAft>
                <a:spcPct val="0"/>
              </a:spcAft>
            </a:pPr>
            <a:endParaRPr lang="en-GB" sz="750" b="0" i="0" u="none" strike="noStrike" spc="0" baseline="0" dirty="0" err="1" smtClean="0">
              <a:solidFill>
                <a:srgbClr val="333333"/>
              </a:solidFill>
              <a:latin typeface="Verdana"/>
            </a:endParaRPr>
          </a:p>
        </p:txBody>
      </p:sp>
    </p:spTree>
    <p:extLst>
      <p:ext uri="{BB962C8B-B14F-4D97-AF65-F5344CB8AC3E}">
        <p14:creationId xmlns:p14="http://schemas.microsoft.com/office/powerpoint/2010/main" val="742705316"/>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 id="2147483959" r:id="rId13"/>
  </p:sldLayoutIdLst>
  <p:hf hdr="0" dt="0"/>
  <p:txStyles>
    <p:titleStyle>
      <a:lvl1pPr algn="l" defTabSz="914400" rtl="0" eaLnBrk="1" latinLnBrk="0" hangingPunct="1">
        <a:spcBef>
          <a:spcPct val="0"/>
        </a:spcBef>
        <a:buNone/>
        <a:defRPr sz="20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8" name="Picture 2" descr="C:\Users\AndrewA\Desktop\TNS_logo_rgb.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81813" y="0"/>
            <a:ext cx="8573262" cy="1284971"/>
          </a:xfrm>
          <a:prstGeom prst="rect">
            <a:avLst/>
          </a:prstGeom>
        </p:spPr>
        <p:txBody>
          <a:bodyPr vert="horz" lIns="0" tIns="208800" rIns="0" bIns="0" rtlCol="0" anchor="t">
            <a:noAutofit/>
          </a:bodyPr>
          <a:lstStyle/>
          <a:p>
            <a:r>
              <a:rPr lang="en-US" dirty="0" smtClean="0"/>
              <a:t>Click to edit Master title style</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1"/>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334173" y="-533456"/>
            <a:ext cx="10723183" cy="6493000"/>
            <a:chOff x="-1334173" y="-533456"/>
            <a:chExt cx="10723183" cy="6493000"/>
          </a:xfrm>
        </p:grpSpPr>
        <p:grpSp>
          <p:nvGrpSpPr>
            <p:cNvPr id="50" name="Group 13"/>
            <p:cNvGrpSpPr/>
            <p:nvPr userDrawn="1"/>
          </p:nvGrpSpPr>
          <p:grpSpPr>
            <a:xfrm>
              <a:off x="-1334173" y="1145470"/>
              <a:ext cx="1327930" cy="4814074"/>
              <a:chOff x="-1334173" y="1145470"/>
              <a:chExt cx="1327930" cy="4814074"/>
            </a:xfrm>
          </p:grpSpPr>
          <p:grpSp>
            <p:nvGrpSpPr>
              <p:cNvPr id="58" name="Group 7"/>
              <p:cNvGrpSpPr/>
              <p:nvPr userDrawn="1"/>
            </p:nvGrpSpPr>
            <p:grpSpPr>
              <a:xfrm>
                <a:off x="-1334173" y="4420483"/>
                <a:ext cx="1327930" cy="276999"/>
                <a:chOff x="-1334173" y="4420483"/>
                <a:chExt cx="1327930" cy="276999"/>
              </a:xfrm>
            </p:grpSpPr>
            <p:cxnSp>
              <p:nvCxnSpPr>
                <p:cNvPr id="68" name="Straight Connector 67"/>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3.14</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X AXIS</a:t>
                  </a:r>
                  <a:endParaRPr lang="en-AU" sz="900" dirty="0">
                    <a:solidFill>
                      <a:prstClr val="black">
                        <a:lumMod val="85000"/>
                        <a:lumOff val="15000"/>
                      </a:prstClr>
                    </a:solidFill>
                    <a:latin typeface="Verdana"/>
                  </a:endParaRPr>
                </a:p>
              </p:txBody>
            </p:sp>
          </p:grpSp>
          <p:grpSp>
            <p:nvGrpSpPr>
              <p:cNvPr id="59" name="Group 58"/>
              <p:cNvGrpSpPr/>
              <p:nvPr userDrawn="1"/>
            </p:nvGrpSpPr>
            <p:grpSpPr>
              <a:xfrm>
                <a:off x="-1334173" y="5682545"/>
                <a:ext cx="1327930" cy="276999"/>
                <a:chOff x="-1334173" y="5682545"/>
                <a:chExt cx="1327930" cy="276999"/>
              </a:xfrm>
            </p:grpSpPr>
            <p:cxnSp>
              <p:nvCxnSpPr>
                <p:cNvPr id="66" name="Straight Connector 65"/>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6.65</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BASE MARGIN</a:t>
                  </a:r>
                  <a:endParaRPr lang="en-AU" sz="900" dirty="0">
                    <a:solidFill>
                      <a:prstClr val="black">
                        <a:lumMod val="85000"/>
                        <a:lumOff val="15000"/>
                      </a:prstClr>
                    </a:solidFill>
                    <a:latin typeface="Verdana"/>
                  </a:endParaRPr>
                </a:p>
              </p:txBody>
            </p:sp>
          </p:grpSp>
          <p:grpSp>
            <p:nvGrpSpPr>
              <p:cNvPr id="60" name="Group 5"/>
              <p:cNvGrpSpPr/>
              <p:nvPr userDrawn="1"/>
            </p:nvGrpSpPr>
            <p:grpSpPr>
              <a:xfrm>
                <a:off x="-1334173" y="1145470"/>
                <a:ext cx="1327930" cy="276999"/>
                <a:chOff x="-1334173" y="1145470"/>
                <a:chExt cx="1327930" cy="276999"/>
              </a:xfrm>
            </p:grpSpPr>
            <p:cxnSp>
              <p:nvCxnSpPr>
                <p:cNvPr id="64" name="Straight Connector 63"/>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5.95</a:t>
                  </a:r>
                </a:p>
                <a:p>
                  <a:pPr algn="ctr"/>
                  <a:r>
                    <a:rPr lang="en-AU" sz="900" dirty="0" smtClean="0">
                      <a:solidFill>
                        <a:prstClr val="black">
                          <a:lumMod val="85000"/>
                          <a:lumOff val="15000"/>
                        </a:prstClr>
                      </a:solidFill>
                      <a:latin typeface="Verdana"/>
                    </a:rPr>
                    <a:t>TOP MARGIN</a:t>
                  </a:r>
                  <a:endParaRPr lang="en-AU" sz="900" dirty="0">
                    <a:solidFill>
                      <a:prstClr val="black">
                        <a:lumMod val="85000"/>
                        <a:lumOff val="15000"/>
                      </a:prstClr>
                    </a:solidFill>
                    <a:latin typeface="Verdana"/>
                  </a:endParaRPr>
                </a:p>
              </p:txBody>
            </p:sp>
          </p:grpSp>
          <p:grpSp>
            <p:nvGrpSpPr>
              <p:cNvPr id="61" name="Group 8"/>
              <p:cNvGrpSpPr/>
              <p:nvPr userDrawn="1"/>
            </p:nvGrpSpPr>
            <p:grpSpPr>
              <a:xfrm>
                <a:off x="-1334173" y="1659820"/>
                <a:ext cx="1327930" cy="276999"/>
                <a:chOff x="-1334173" y="1659820"/>
                <a:chExt cx="1327930" cy="276999"/>
              </a:xfrm>
            </p:grpSpPr>
            <p:cxnSp>
              <p:nvCxnSpPr>
                <p:cNvPr id="62" name="Straight Connector 61"/>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4.52</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CHART TOP</a:t>
                  </a:r>
                  <a:endParaRPr lang="en-AU" sz="900" dirty="0">
                    <a:solidFill>
                      <a:prstClr val="black">
                        <a:lumMod val="85000"/>
                        <a:lumOff val="15000"/>
                      </a:prstClr>
                    </a:solidFill>
                    <a:latin typeface="Verdana"/>
                  </a:endParaRPr>
                </a:p>
              </p:txBody>
            </p:sp>
          </p:grpSp>
        </p:grpSp>
        <p:grpSp>
          <p:nvGrpSpPr>
            <p:cNvPr id="51" name="Group 6"/>
            <p:cNvGrpSpPr/>
            <p:nvPr userDrawn="1"/>
          </p:nvGrpSpPr>
          <p:grpSpPr>
            <a:xfrm>
              <a:off x="-253905" y="-533456"/>
              <a:ext cx="9642915" cy="533456"/>
              <a:chOff x="-253905" y="-533456"/>
              <a:chExt cx="9642915" cy="533456"/>
            </a:xfrm>
          </p:grpSpPr>
          <p:grpSp>
            <p:nvGrpSpPr>
              <p:cNvPr id="52" name="Group 51"/>
              <p:cNvGrpSpPr/>
              <p:nvPr userDrawn="1"/>
            </p:nvGrpSpPr>
            <p:grpSpPr>
              <a:xfrm>
                <a:off x="-253905" y="-533456"/>
                <a:ext cx="1072330" cy="533456"/>
                <a:chOff x="-250415" y="-533456"/>
                <a:chExt cx="1072330" cy="533456"/>
              </a:xfrm>
            </p:grpSpPr>
            <p:cxnSp>
              <p:nvCxnSpPr>
                <p:cNvPr id="56" name="Straight Connector 55"/>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br>
                    <a:rPr lang="en-AU" dirty="0" smtClean="0">
                      <a:solidFill>
                        <a:prstClr val="black">
                          <a:lumMod val="85000"/>
                          <a:lumOff val="15000"/>
                        </a:prstClr>
                      </a:solidFill>
                    </a:rPr>
                  </a:br>
                  <a:r>
                    <a:rPr lang="en-AU" dirty="0" smtClean="0">
                      <a:solidFill>
                        <a:prstClr val="black">
                          <a:lumMod val="85000"/>
                          <a:lumOff val="15000"/>
                        </a:prstClr>
                      </a:solidFill>
                    </a:rPr>
                    <a:t>LEFT MARGIN</a:t>
                  </a:r>
                  <a:endParaRPr lang="en-AU" dirty="0">
                    <a:solidFill>
                      <a:prstClr val="black">
                        <a:lumMod val="85000"/>
                        <a:lumOff val="15000"/>
                      </a:prstClr>
                    </a:solidFill>
                  </a:endParaRPr>
                </a:p>
              </p:txBody>
            </p:sp>
          </p:grpSp>
          <p:grpSp>
            <p:nvGrpSpPr>
              <p:cNvPr id="53" name="Group 2"/>
              <p:cNvGrpSpPr/>
              <p:nvPr userDrawn="1"/>
            </p:nvGrpSpPr>
            <p:grpSpPr>
              <a:xfrm>
                <a:off x="8316680" y="-533456"/>
                <a:ext cx="1072330" cy="528999"/>
                <a:chOff x="7804969" y="-533456"/>
                <a:chExt cx="1072330" cy="528999"/>
              </a:xfrm>
            </p:grpSpPr>
            <p:cxnSp>
              <p:nvCxnSpPr>
                <p:cNvPr id="54" name="Straight Connector 53"/>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p>
                <a:p>
                  <a:r>
                    <a:rPr lang="en-AU" dirty="0" smtClean="0">
                      <a:solidFill>
                        <a:prstClr val="black">
                          <a:lumMod val="85000"/>
                          <a:lumOff val="15000"/>
                        </a:prstClr>
                      </a:solidFill>
                    </a:rPr>
                    <a:t>RIGHT MARGIN</a:t>
                  </a:r>
                  <a:endParaRPr lang="en-AU" dirty="0">
                    <a:solidFill>
                      <a:prstClr val="black">
                        <a:lumMod val="85000"/>
                        <a:lumOff val="15000"/>
                      </a:prstClr>
                    </a:solidFill>
                  </a:endParaRPr>
                </a:p>
              </p:txBody>
            </p:sp>
          </p:grpSp>
        </p:grpSp>
      </p:grpSp>
      <p:pic>
        <p:nvPicPr>
          <p:cNvPr id="32" name="Picture 31" descr="TNS_BMRB.png"/>
          <p:cNvPicPr>
            <a:picLocks noChangeAspect="1"/>
          </p:cNvPicPr>
          <p:nvPr>
            <p:custDataLst>
              <p:tags r:id="rId12"/>
            </p:custDataLst>
          </p:nvPr>
        </p:nvPicPr>
        <p:blipFill>
          <a:blip r:embed="rId17" cstate="print"/>
          <a:stretch>
            <a:fillRect/>
          </a:stretch>
        </p:blipFill>
        <p:spPr>
          <a:xfrm>
            <a:off x="1290880" y="6073063"/>
            <a:ext cx="814763" cy="163680"/>
          </a:xfrm>
          <a:prstGeom prst="rect">
            <a:avLst/>
          </a:prstGeom>
        </p:spPr>
      </p:pic>
      <p:pic>
        <p:nvPicPr>
          <p:cNvPr id="36" name="Picture 35" descr="think.jpg"/>
          <p:cNvPicPr>
            <a:picLocks noChangeAspect="1"/>
          </p:cNvPicPr>
          <p:nvPr/>
        </p:nvPicPr>
        <p:blipFill>
          <a:blip r:embed="rId18" cstate="print"/>
          <a:srcRect t="17304" b="20541"/>
          <a:stretch>
            <a:fillRect/>
          </a:stretch>
        </p:blipFill>
        <p:spPr>
          <a:xfrm>
            <a:off x="7006524" y="6051177"/>
            <a:ext cx="1534865" cy="540000"/>
          </a:xfrm>
          <a:prstGeom prst="rect">
            <a:avLst/>
          </a:prstGeom>
        </p:spPr>
      </p:pic>
      <p:sp>
        <p:nvSpPr>
          <p:cNvPr id="162" name="TextBox 161"/>
          <p:cNvSpPr txBox="1"/>
          <p:nvPr>
            <p:custDataLst>
              <p:tags r:id="rId13"/>
            </p:custDataLst>
          </p:nvPr>
        </p:nvSpPr>
        <p:spPr>
          <a:xfrm>
            <a:off x="1290880" y="6037200"/>
            <a:ext cx="3028726" cy="384721"/>
          </a:xfrm>
          <a:prstGeom prst="rect">
            <a:avLst/>
          </a:prstGeom>
          <a:noFill/>
        </p:spPr>
        <p:txBody>
          <a:bodyPr vert="horz" wrap="square" lIns="0" tIns="0" rIns="0" bIns="0" rtlCol="0">
            <a:spAutoFit/>
          </a:bodyPr>
          <a:lstStyle/>
          <a:p>
            <a:pPr algn="l">
              <a:lnSpc>
                <a:spcPct val="100000"/>
              </a:lnSpc>
              <a:spcBef>
                <a:spcPct val="0"/>
              </a:spcBef>
              <a:spcAft>
                <a:spcPct val="0"/>
              </a:spcAft>
            </a:pPr>
            <a:endParaRPr lang="en-GB" sz="1250" b="0" i="0" u="none" strike="noStrike" spc="0" baseline="0" smtClean="0">
              <a:solidFill>
                <a:srgbClr val="333333"/>
              </a:solidFill>
              <a:latin typeface="Verdana"/>
            </a:endParaRPr>
          </a:p>
          <a:p>
            <a:pPr algn="l">
              <a:lnSpc>
                <a:spcPct val="100000"/>
              </a:lnSpc>
              <a:spcBef>
                <a:spcPct val="0"/>
              </a:spcBef>
              <a:spcAft>
                <a:spcPct val="0"/>
              </a:spcAft>
            </a:pPr>
            <a:r>
              <a:rPr lang="en-GB" sz="1250" b="0" i="0" u="none" strike="noStrike" spc="0" baseline="0" smtClean="0">
                <a:solidFill>
                  <a:srgbClr val="333333"/>
                </a:solidFill>
                <a:latin typeface="Verdana"/>
              </a:rPr>
              <a:t>THINK! Drink Drive presentation</a:t>
            </a:r>
            <a:endParaRPr lang="en-GB" sz="1250" b="0" i="0" u="none" strike="noStrike" spc="0" baseline="0" dirty="0" smtClean="0">
              <a:solidFill>
                <a:srgbClr val="333333"/>
              </a:solidFill>
              <a:latin typeface="Verdana"/>
            </a:endParaRPr>
          </a:p>
        </p:txBody>
      </p:sp>
      <p:sp>
        <p:nvSpPr>
          <p:cNvPr id="163" name="TextBox 162"/>
          <p:cNvSpPr txBox="1"/>
          <p:nvPr>
            <p:custDataLst>
              <p:tags r:id="rId14"/>
            </p:custDataLst>
          </p:nvPr>
        </p:nvSpPr>
        <p:spPr>
          <a:xfrm>
            <a:off x="1290880" y="6324879"/>
            <a:ext cx="2540000" cy="531000"/>
          </a:xfrm>
          <a:prstGeom prst="rect">
            <a:avLst/>
          </a:prstGeom>
          <a:noFill/>
        </p:spPr>
        <p:txBody>
          <a:bodyPr vert="horz" wrap="square" lIns="0" tIns="0" rIns="0" bIns="279400" rtlCol="0" anchor="b">
            <a:noAutofit/>
          </a:bodyPr>
          <a:lstStyle/>
          <a:p>
            <a:pPr algn="l">
              <a:lnSpc>
                <a:spcPct val="0"/>
              </a:lnSpc>
              <a:spcBef>
                <a:spcPct val="0"/>
              </a:spcBef>
              <a:spcAft>
                <a:spcPct val="0"/>
              </a:spcAft>
            </a:pPr>
            <a:r>
              <a:rPr lang="en-GB" sz="750" b="0" i="0" u="none" strike="noStrike" spc="0" baseline="0" smtClean="0">
                <a:solidFill>
                  <a:srgbClr val="333333"/>
                </a:solidFill>
                <a:latin typeface="Verdana"/>
              </a:rPr>
              <a:t>© TNS January 2016</a:t>
            </a:r>
            <a:endParaRPr lang="en-GB" sz="750" b="0" i="0" u="none" strike="noStrike" spc="0" baseline="0" dirty="0" smtClean="0">
              <a:solidFill>
                <a:srgbClr val="333333"/>
              </a:solidFill>
              <a:latin typeface="Verdana"/>
            </a:endParaRPr>
          </a:p>
        </p:txBody>
      </p:sp>
      <p:sp>
        <p:nvSpPr>
          <p:cNvPr id="164" name="TextBox 163"/>
          <p:cNvSpPr txBox="1"/>
          <p:nvPr>
            <p:custDataLst>
              <p:tags r:id="rId15"/>
            </p:custDataLst>
          </p:nvPr>
        </p:nvSpPr>
        <p:spPr>
          <a:xfrm>
            <a:off x="4686150" y="6486679"/>
            <a:ext cx="1905000" cy="115416"/>
          </a:xfrm>
          <a:prstGeom prst="rect">
            <a:avLst/>
          </a:prstGeom>
          <a:noFill/>
        </p:spPr>
        <p:txBody>
          <a:bodyPr vert="horz" wrap="square" lIns="0" tIns="0" rIns="0" bIns="0" rtlCol="0" anchor="b">
            <a:spAutoFit/>
          </a:bodyPr>
          <a:lstStyle/>
          <a:p>
            <a:pPr algn="r">
              <a:lnSpc>
                <a:spcPct val="100000"/>
              </a:lnSpc>
              <a:spcBef>
                <a:spcPct val="0"/>
              </a:spcBef>
              <a:spcAft>
                <a:spcPct val="0"/>
              </a:spcAft>
            </a:pPr>
            <a:endParaRPr lang="en-GB" sz="750" b="0" i="0" u="none" strike="noStrike" spc="0" baseline="0" dirty="0" smtClean="0">
              <a:solidFill>
                <a:srgbClr val="333333"/>
              </a:solidFill>
              <a:latin typeface="Verdana"/>
            </a:endParaRPr>
          </a:p>
        </p:txBody>
      </p:sp>
    </p:spTree>
    <p:extLst>
      <p:ext uri="{BB962C8B-B14F-4D97-AF65-F5344CB8AC3E}">
        <p14:creationId xmlns:p14="http://schemas.microsoft.com/office/powerpoint/2010/main" val="210919482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70" r:id="rId9"/>
  </p:sldLayoutIdLst>
  <p:timing>
    <p:tnLst>
      <p:par>
        <p:cTn id="1" dur="indefinite" restart="never" nodeType="tmRoot"/>
      </p:par>
    </p:tnLst>
  </p:timing>
  <p:hf hdr="0" dt="0"/>
  <p:txStyles>
    <p:titleStyle>
      <a:lvl1pPr algn="l" defTabSz="914400" rtl="0" eaLnBrk="1" latinLnBrk="0" hangingPunct="1">
        <a:spcBef>
          <a:spcPct val="0"/>
        </a:spcBef>
        <a:buNone/>
        <a:defRPr sz="20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285750" y="1031837"/>
            <a:ext cx="8569324" cy="4035515"/>
          </a:xfrm>
          <a:prstGeom prst="rect">
            <a:avLst/>
          </a:prstGeom>
        </p:spPr>
        <p:txBody>
          <a:bodyPr vert="horz" lIns="0" tIns="21240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3"/>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1334173" y="-533456"/>
            <a:ext cx="10723183" cy="6493000"/>
            <a:chOff x="-1334173" y="-533456"/>
            <a:chExt cx="10723183" cy="6493000"/>
          </a:xfrm>
        </p:grpSpPr>
        <p:grpSp>
          <p:nvGrpSpPr>
            <p:cNvPr id="47" name="Group 13"/>
            <p:cNvGrpSpPr/>
            <p:nvPr userDrawn="1"/>
          </p:nvGrpSpPr>
          <p:grpSpPr>
            <a:xfrm>
              <a:off x="-1334173" y="1145470"/>
              <a:ext cx="1327930" cy="4814074"/>
              <a:chOff x="-1334173" y="1145470"/>
              <a:chExt cx="1327930" cy="4814074"/>
            </a:xfrm>
          </p:grpSpPr>
          <p:grpSp>
            <p:nvGrpSpPr>
              <p:cNvPr id="55" name="Group 7"/>
              <p:cNvGrpSpPr/>
              <p:nvPr userDrawn="1"/>
            </p:nvGrpSpPr>
            <p:grpSpPr>
              <a:xfrm>
                <a:off x="-1334173" y="4420483"/>
                <a:ext cx="1327930" cy="276999"/>
                <a:chOff x="-1334173" y="4420483"/>
                <a:chExt cx="1327930" cy="276999"/>
              </a:xfrm>
            </p:grpSpPr>
            <p:cxnSp>
              <p:nvCxnSpPr>
                <p:cNvPr id="65" name="Straight Connector 64"/>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3.14</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X AXIS</a:t>
                  </a:r>
                  <a:endParaRPr lang="en-AU" sz="900" dirty="0">
                    <a:solidFill>
                      <a:prstClr val="black">
                        <a:lumMod val="85000"/>
                        <a:lumOff val="15000"/>
                      </a:prstClr>
                    </a:solidFill>
                    <a:latin typeface="Verdana"/>
                  </a:endParaRPr>
                </a:p>
              </p:txBody>
            </p:sp>
          </p:grpSp>
          <p:grpSp>
            <p:nvGrpSpPr>
              <p:cNvPr id="56" name="Group 55"/>
              <p:cNvGrpSpPr/>
              <p:nvPr userDrawn="1"/>
            </p:nvGrpSpPr>
            <p:grpSpPr>
              <a:xfrm>
                <a:off x="-1334173" y="5682545"/>
                <a:ext cx="1327930" cy="276999"/>
                <a:chOff x="-1334173" y="5682545"/>
                <a:chExt cx="1327930" cy="276999"/>
              </a:xfrm>
            </p:grpSpPr>
            <p:cxnSp>
              <p:nvCxnSpPr>
                <p:cNvPr id="63" name="Straight Connector 62"/>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6.65</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BASE MARGIN</a:t>
                  </a:r>
                  <a:endParaRPr lang="en-AU" sz="900" dirty="0">
                    <a:solidFill>
                      <a:prstClr val="black">
                        <a:lumMod val="85000"/>
                        <a:lumOff val="15000"/>
                      </a:prstClr>
                    </a:solidFill>
                    <a:latin typeface="Verdana"/>
                  </a:endParaRPr>
                </a:p>
              </p:txBody>
            </p:sp>
          </p:grpSp>
          <p:grpSp>
            <p:nvGrpSpPr>
              <p:cNvPr id="57" name="Group 5"/>
              <p:cNvGrpSpPr/>
              <p:nvPr userDrawn="1"/>
            </p:nvGrpSpPr>
            <p:grpSpPr>
              <a:xfrm>
                <a:off x="-1334173" y="1145470"/>
                <a:ext cx="1327930" cy="276999"/>
                <a:chOff x="-1334173" y="1145470"/>
                <a:chExt cx="1327930" cy="276999"/>
              </a:xfrm>
            </p:grpSpPr>
            <p:cxnSp>
              <p:nvCxnSpPr>
                <p:cNvPr id="61" name="Straight Connector 60"/>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5.95</a:t>
                  </a:r>
                </a:p>
                <a:p>
                  <a:pPr algn="ctr"/>
                  <a:r>
                    <a:rPr lang="en-AU" sz="900" dirty="0" smtClean="0">
                      <a:solidFill>
                        <a:prstClr val="black">
                          <a:lumMod val="85000"/>
                          <a:lumOff val="15000"/>
                        </a:prstClr>
                      </a:solidFill>
                      <a:latin typeface="Verdana"/>
                    </a:rPr>
                    <a:t>TOP MARGIN</a:t>
                  </a:r>
                  <a:endParaRPr lang="en-AU" sz="900" dirty="0">
                    <a:solidFill>
                      <a:prstClr val="black">
                        <a:lumMod val="85000"/>
                        <a:lumOff val="15000"/>
                      </a:prstClr>
                    </a:solidFill>
                    <a:latin typeface="Verdana"/>
                  </a:endParaRPr>
                </a:p>
              </p:txBody>
            </p:sp>
          </p:grpSp>
          <p:grpSp>
            <p:nvGrpSpPr>
              <p:cNvPr id="58" name="Group 8"/>
              <p:cNvGrpSpPr/>
              <p:nvPr userDrawn="1"/>
            </p:nvGrpSpPr>
            <p:grpSpPr>
              <a:xfrm>
                <a:off x="-1334173" y="1659820"/>
                <a:ext cx="1327930" cy="276999"/>
                <a:chOff x="-1334173" y="1659820"/>
                <a:chExt cx="1327930" cy="276999"/>
              </a:xfrm>
            </p:grpSpPr>
            <p:cxnSp>
              <p:nvCxnSpPr>
                <p:cNvPr id="59" name="Straight Connector 58"/>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4.52</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CHART TOP</a:t>
                  </a:r>
                  <a:endParaRPr lang="en-AU" sz="900" dirty="0">
                    <a:solidFill>
                      <a:prstClr val="black">
                        <a:lumMod val="85000"/>
                        <a:lumOff val="15000"/>
                      </a:prstClr>
                    </a:solidFill>
                    <a:latin typeface="Verdana"/>
                  </a:endParaRPr>
                </a:p>
              </p:txBody>
            </p:sp>
          </p:grpSp>
        </p:grpSp>
        <p:grpSp>
          <p:nvGrpSpPr>
            <p:cNvPr id="48" name="Group 6"/>
            <p:cNvGrpSpPr/>
            <p:nvPr userDrawn="1"/>
          </p:nvGrpSpPr>
          <p:grpSpPr>
            <a:xfrm>
              <a:off x="-253905" y="-533456"/>
              <a:ext cx="9642915" cy="533456"/>
              <a:chOff x="-253905" y="-533456"/>
              <a:chExt cx="9642915" cy="533456"/>
            </a:xfrm>
          </p:grpSpPr>
          <p:grpSp>
            <p:nvGrpSpPr>
              <p:cNvPr id="49" name="Group 48"/>
              <p:cNvGrpSpPr/>
              <p:nvPr userDrawn="1"/>
            </p:nvGrpSpPr>
            <p:grpSpPr>
              <a:xfrm>
                <a:off x="-253905" y="-533456"/>
                <a:ext cx="1072330" cy="533456"/>
                <a:chOff x="-250415" y="-533456"/>
                <a:chExt cx="1072330" cy="533456"/>
              </a:xfrm>
            </p:grpSpPr>
            <p:cxnSp>
              <p:nvCxnSpPr>
                <p:cNvPr id="53" name="Straight Connector 52"/>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br>
                    <a:rPr lang="en-AU" dirty="0" smtClean="0">
                      <a:solidFill>
                        <a:prstClr val="black">
                          <a:lumMod val="85000"/>
                          <a:lumOff val="15000"/>
                        </a:prstClr>
                      </a:solidFill>
                    </a:rPr>
                  </a:br>
                  <a:r>
                    <a:rPr lang="en-AU" dirty="0" smtClean="0">
                      <a:solidFill>
                        <a:prstClr val="black">
                          <a:lumMod val="85000"/>
                          <a:lumOff val="15000"/>
                        </a:prstClr>
                      </a:solidFill>
                    </a:rPr>
                    <a:t>LEFT MARGIN</a:t>
                  </a:r>
                  <a:endParaRPr lang="en-AU" dirty="0">
                    <a:solidFill>
                      <a:prstClr val="black">
                        <a:lumMod val="85000"/>
                        <a:lumOff val="15000"/>
                      </a:prstClr>
                    </a:solidFill>
                  </a:endParaRPr>
                </a:p>
              </p:txBody>
            </p:sp>
          </p:grpSp>
          <p:grpSp>
            <p:nvGrpSpPr>
              <p:cNvPr id="50" name="Group 2"/>
              <p:cNvGrpSpPr/>
              <p:nvPr userDrawn="1"/>
            </p:nvGrpSpPr>
            <p:grpSpPr>
              <a:xfrm>
                <a:off x="8316680" y="-533456"/>
                <a:ext cx="1072330" cy="528999"/>
                <a:chOff x="7804969" y="-533456"/>
                <a:chExt cx="1072330" cy="528999"/>
              </a:xfrm>
            </p:grpSpPr>
            <p:cxnSp>
              <p:nvCxnSpPr>
                <p:cNvPr id="51" name="Straight Connector 50"/>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p>
                <a:p>
                  <a:r>
                    <a:rPr lang="en-AU" dirty="0" smtClean="0">
                      <a:solidFill>
                        <a:prstClr val="black">
                          <a:lumMod val="85000"/>
                          <a:lumOff val="15000"/>
                        </a:prstClr>
                      </a:solidFill>
                    </a:rPr>
                    <a:t>RIGHT MARGIN</a:t>
                  </a:r>
                  <a:endParaRPr lang="en-AU" dirty="0">
                    <a:solidFill>
                      <a:prstClr val="black">
                        <a:lumMod val="85000"/>
                        <a:lumOff val="15000"/>
                      </a:prstClr>
                    </a:solidFill>
                  </a:endParaRPr>
                </a:p>
              </p:txBody>
            </p:sp>
          </p:grpSp>
        </p:grpSp>
      </p:grpSp>
      <p:pic>
        <p:nvPicPr>
          <p:cNvPr id="29" name="Picture 2" descr="C:\Users\AndrewA\Desktop\TNS_logo_rgb.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TNS_BMRB.png"/>
          <p:cNvPicPr>
            <a:picLocks noChangeAspect="1"/>
          </p:cNvPicPr>
          <p:nvPr>
            <p:custDataLst>
              <p:tags r:id="rId14"/>
            </p:custDataLst>
          </p:nvPr>
        </p:nvPicPr>
        <p:blipFill>
          <a:blip r:embed="rId19" cstate="print"/>
          <a:stretch>
            <a:fillRect/>
          </a:stretch>
        </p:blipFill>
        <p:spPr>
          <a:xfrm>
            <a:off x="1290880" y="6073063"/>
            <a:ext cx="814763" cy="163680"/>
          </a:xfrm>
          <a:prstGeom prst="rect">
            <a:avLst/>
          </a:prstGeom>
        </p:spPr>
      </p:pic>
      <p:pic>
        <p:nvPicPr>
          <p:cNvPr id="37" name="Picture 36" descr="think.jpg"/>
          <p:cNvPicPr>
            <a:picLocks noChangeAspect="1"/>
          </p:cNvPicPr>
          <p:nvPr/>
        </p:nvPicPr>
        <p:blipFill>
          <a:blip r:embed="rId20" cstate="print"/>
          <a:srcRect t="17304" b="20541"/>
          <a:stretch>
            <a:fillRect/>
          </a:stretch>
        </p:blipFill>
        <p:spPr>
          <a:xfrm>
            <a:off x="7006524" y="6051177"/>
            <a:ext cx="1534865" cy="540000"/>
          </a:xfrm>
          <a:prstGeom prst="rect">
            <a:avLst/>
          </a:prstGeom>
        </p:spPr>
      </p:pic>
      <p:sp>
        <p:nvSpPr>
          <p:cNvPr id="163" name="TextBox 162"/>
          <p:cNvSpPr txBox="1"/>
          <p:nvPr>
            <p:custDataLst>
              <p:tags r:id="rId15"/>
            </p:custDataLst>
          </p:nvPr>
        </p:nvSpPr>
        <p:spPr>
          <a:xfrm>
            <a:off x="1290880" y="6037200"/>
            <a:ext cx="3028726" cy="384721"/>
          </a:xfrm>
          <a:prstGeom prst="rect">
            <a:avLst/>
          </a:prstGeom>
          <a:noFill/>
        </p:spPr>
        <p:txBody>
          <a:bodyPr vert="horz" lIns="0" tIns="0" rIns="0" bIns="0" rtlCol="0">
            <a:spAutoFit/>
          </a:bodyPr>
          <a:lstStyle/>
          <a:p>
            <a:pPr algn="l">
              <a:lnSpc>
                <a:spcPct val="100000"/>
              </a:lnSpc>
              <a:spcBef>
                <a:spcPct val="0"/>
              </a:spcBef>
              <a:spcAft>
                <a:spcPct val="0"/>
              </a:spcAft>
            </a:pPr>
            <a:endParaRPr lang="en-GB" sz="1250" b="0" i="0" u="none" strike="noStrike" spc="0" baseline="0" smtClean="0">
              <a:solidFill>
                <a:srgbClr val="333333"/>
              </a:solidFill>
              <a:latin typeface="Verdana"/>
            </a:endParaRPr>
          </a:p>
          <a:p>
            <a:pPr algn="l">
              <a:lnSpc>
                <a:spcPct val="100000"/>
              </a:lnSpc>
              <a:spcBef>
                <a:spcPct val="0"/>
              </a:spcBef>
              <a:spcAft>
                <a:spcPct val="0"/>
              </a:spcAft>
            </a:pPr>
            <a:r>
              <a:rPr lang="en-GB" sz="1250" b="0" i="0" u="none" strike="noStrike" spc="0" baseline="0" smtClean="0">
                <a:solidFill>
                  <a:srgbClr val="333333"/>
                </a:solidFill>
                <a:latin typeface="Verdana"/>
              </a:rPr>
              <a:t>THINK! Drink Drive presentation</a:t>
            </a:r>
            <a:endParaRPr lang="en-GB" sz="1250" b="0" i="0" u="none" strike="noStrike" spc="0" baseline="0">
              <a:solidFill>
                <a:srgbClr val="333333"/>
              </a:solidFill>
              <a:latin typeface="Verdana"/>
            </a:endParaRPr>
          </a:p>
        </p:txBody>
      </p:sp>
      <p:sp>
        <p:nvSpPr>
          <p:cNvPr id="164" name="TextBox 163"/>
          <p:cNvSpPr txBox="1"/>
          <p:nvPr>
            <p:custDataLst>
              <p:tags r:id="rId16"/>
            </p:custDataLst>
          </p:nvPr>
        </p:nvSpPr>
        <p:spPr>
          <a:xfrm>
            <a:off x="1290880" y="6324879"/>
            <a:ext cx="2540000" cy="531000"/>
          </a:xfrm>
          <a:prstGeom prst="rect">
            <a:avLst/>
          </a:prstGeom>
          <a:noFill/>
        </p:spPr>
        <p:txBody>
          <a:bodyPr vert="horz" lIns="0" tIns="0" rIns="0" bIns="279400" rtlCol="0" anchor="b">
            <a:noAutofit/>
          </a:bodyPr>
          <a:lstStyle/>
          <a:p>
            <a:pPr algn="l">
              <a:lnSpc>
                <a:spcPct val="0"/>
              </a:lnSpc>
              <a:spcBef>
                <a:spcPct val="0"/>
              </a:spcBef>
              <a:spcAft>
                <a:spcPct val="0"/>
              </a:spcAft>
            </a:pPr>
            <a:r>
              <a:rPr lang="en-GB" sz="750" b="0" i="0" u="none" strike="noStrike" spc="0" baseline="0" smtClean="0">
                <a:solidFill>
                  <a:srgbClr val="333333"/>
                </a:solidFill>
                <a:latin typeface="Verdana"/>
              </a:rPr>
              <a:t>© TNS January 2016</a:t>
            </a:r>
            <a:endParaRPr lang="en-GB" sz="750" b="0" i="0" u="none" strike="noStrike" spc="0" baseline="0">
              <a:solidFill>
                <a:srgbClr val="333333"/>
              </a:solidFill>
              <a:latin typeface="Verdana"/>
            </a:endParaRPr>
          </a:p>
        </p:txBody>
      </p:sp>
      <p:sp>
        <p:nvSpPr>
          <p:cNvPr id="165" name="TextBox 164"/>
          <p:cNvSpPr txBox="1"/>
          <p:nvPr>
            <p:custDataLst>
              <p:tags r:id="rId17"/>
            </p:custDataLst>
          </p:nvPr>
        </p:nvSpPr>
        <p:spPr>
          <a:xfrm>
            <a:off x="4686150" y="6486679"/>
            <a:ext cx="1905000" cy="115416"/>
          </a:xfrm>
          <a:prstGeom prst="rect">
            <a:avLst/>
          </a:prstGeom>
          <a:noFill/>
        </p:spPr>
        <p:txBody>
          <a:bodyPr vert="horz" lIns="0" tIns="0" rIns="0" bIns="0" rtlCol="0" anchor="b">
            <a:spAutoFit/>
          </a:bodyPr>
          <a:lstStyle/>
          <a:p>
            <a:pPr algn="r">
              <a:lnSpc>
                <a:spcPct val="100000"/>
              </a:lnSpc>
              <a:spcBef>
                <a:spcPct val="0"/>
              </a:spcBef>
              <a:spcAft>
                <a:spcPct val="0"/>
              </a:spcAft>
            </a:pPr>
            <a:endParaRPr lang="en-GB" sz="750" b="0" i="0" u="none" strike="noStrike" spc="0" baseline="0">
              <a:solidFill>
                <a:srgbClr val="333333"/>
              </a:solidFill>
              <a:latin typeface="Verdana"/>
            </a:endParaRPr>
          </a:p>
        </p:txBody>
      </p:sp>
    </p:spTree>
    <p:extLst>
      <p:ext uri="{BB962C8B-B14F-4D97-AF65-F5344CB8AC3E}">
        <p14:creationId xmlns:p14="http://schemas.microsoft.com/office/powerpoint/2010/main" val="3017977501"/>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hf hdr="0" dt="0"/>
  <p:txStyles>
    <p:titleStyle>
      <a:lvl1pPr algn="l" defTabSz="914400" rtl="0" eaLnBrk="1" latinLnBrk="0" hangingPunct="1">
        <a:spcBef>
          <a:spcPct val="0"/>
        </a:spcBef>
        <a:buNone/>
        <a:defRPr sz="20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4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4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4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285750" y="1031837"/>
            <a:ext cx="8569324" cy="4035515"/>
          </a:xfrm>
          <a:prstGeom prst="rect">
            <a:avLst/>
          </a:prstGeom>
        </p:spPr>
        <p:txBody>
          <a:bodyPr vert="horz" lIns="0" tIns="21240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3"/>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1334173" y="-533456"/>
            <a:ext cx="10723183" cy="6493000"/>
            <a:chOff x="-1334173" y="-533456"/>
            <a:chExt cx="10723183" cy="6493000"/>
          </a:xfrm>
        </p:grpSpPr>
        <p:grpSp>
          <p:nvGrpSpPr>
            <p:cNvPr id="47" name="Group 13"/>
            <p:cNvGrpSpPr/>
            <p:nvPr userDrawn="1"/>
          </p:nvGrpSpPr>
          <p:grpSpPr>
            <a:xfrm>
              <a:off x="-1334173" y="1145470"/>
              <a:ext cx="1327930" cy="4814074"/>
              <a:chOff x="-1334173" y="1145470"/>
              <a:chExt cx="1327930" cy="4814074"/>
            </a:xfrm>
          </p:grpSpPr>
          <p:grpSp>
            <p:nvGrpSpPr>
              <p:cNvPr id="55" name="Group 7"/>
              <p:cNvGrpSpPr/>
              <p:nvPr userDrawn="1"/>
            </p:nvGrpSpPr>
            <p:grpSpPr>
              <a:xfrm>
                <a:off x="-1334173" y="4420483"/>
                <a:ext cx="1327930" cy="276999"/>
                <a:chOff x="-1334173" y="4420483"/>
                <a:chExt cx="1327930" cy="276999"/>
              </a:xfrm>
            </p:grpSpPr>
            <p:cxnSp>
              <p:nvCxnSpPr>
                <p:cNvPr id="65" name="Straight Connector 64"/>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3.14</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X AXIS</a:t>
                  </a:r>
                  <a:endParaRPr lang="en-AU" sz="900" dirty="0">
                    <a:solidFill>
                      <a:prstClr val="black">
                        <a:lumMod val="85000"/>
                        <a:lumOff val="15000"/>
                      </a:prstClr>
                    </a:solidFill>
                    <a:latin typeface="Verdana"/>
                  </a:endParaRPr>
                </a:p>
              </p:txBody>
            </p:sp>
          </p:grpSp>
          <p:grpSp>
            <p:nvGrpSpPr>
              <p:cNvPr id="56" name="Group 55"/>
              <p:cNvGrpSpPr/>
              <p:nvPr userDrawn="1"/>
            </p:nvGrpSpPr>
            <p:grpSpPr>
              <a:xfrm>
                <a:off x="-1334173" y="5682545"/>
                <a:ext cx="1327930" cy="276999"/>
                <a:chOff x="-1334173" y="5682545"/>
                <a:chExt cx="1327930" cy="276999"/>
              </a:xfrm>
            </p:grpSpPr>
            <p:cxnSp>
              <p:nvCxnSpPr>
                <p:cNvPr id="63" name="Straight Connector 62"/>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6.65</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BASE MARGIN</a:t>
                  </a:r>
                  <a:endParaRPr lang="en-AU" sz="900" dirty="0">
                    <a:solidFill>
                      <a:prstClr val="black">
                        <a:lumMod val="85000"/>
                        <a:lumOff val="15000"/>
                      </a:prstClr>
                    </a:solidFill>
                    <a:latin typeface="Verdana"/>
                  </a:endParaRPr>
                </a:p>
              </p:txBody>
            </p:sp>
          </p:grpSp>
          <p:grpSp>
            <p:nvGrpSpPr>
              <p:cNvPr id="57" name="Group 5"/>
              <p:cNvGrpSpPr/>
              <p:nvPr userDrawn="1"/>
            </p:nvGrpSpPr>
            <p:grpSpPr>
              <a:xfrm>
                <a:off x="-1334173" y="1145470"/>
                <a:ext cx="1327930" cy="276999"/>
                <a:chOff x="-1334173" y="1145470"/>
                <a:chExt cx="1327930" cy="276999"/>
              </a:xfrm>
            </p:grpSpPr>
            <p:cxnSp>
              <p:nvCxnSpPr>
                <p:cNvPr id="61" name="Straight Connector 60"/>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5.95</a:t>
                  </a:r>
                </a:p>
                <a:p>
                  <a:pPr algn="ctr"/>
                  <a:r>
                    <a:rPr lang="en-AU" sz="900" dirty="0" smtClean="0">
                      <a:solidFill>
                        <a:prstClr val="black">
                          <a:lumMod val="85000"/>
                          <a:lumOff val="15000"/>
                        </a:prstClr>
                      </a:solidFill>
                      <a:latin typeface="Verdana"/>
                    </a:rPr>
                    <a:t>TOP MARGIN</a:t>
                  </a:r>
                  <a:endParaRPr lang="en-AU" sz="900" dirty="0">
                    <a:solidFill>
                      <a:prstClr val="black">
                        <a:lumMod val="85000"/>
                        <a:lumOff val="15000"/>
                      </a:prstClr>
                    </a:solidFill>
                    <a:latin typeface="Verdana"/>
                  </a:endParaRPr>
                </a:p>
              </p:txBody>
            </p:sp>
          </p:grpSp>
          <p:grpSp>
            <p:nvGrpSpPr>
              <p:cNvPr id="58" name="Group 8"/>
              <p:cNvGrpSpPr/>
              <p:nvPr userDrawn="1"/>
            </p:nvGrpSpPr>
            <p:grpSpPr>
              <a:xfrm>
                <a:off x="-1334173" y="1659820"/>
                <a:ext cx="1327930" cy="276999"/>
                <a:chOff x="-1334173" y="1659820"/>
                <a:chExt cx="1327930" cy="276999"/>
              </a:xfrm>
            </p:grpSpPr>
            <p:cxnSp>
              <p:nvCxnSpPr>
                <p:cNvPr id="59" name="Straight Connector 58"/>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4.52</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CHART TOP</a:t>
                  </a:r>
                  <a:endParaRPr lang="en-AU" sz="900" dirty="0">
                    <a:solidFill>
                      <a:prstClr val="black">
                        <a:lumMod val="85000"/>
                        <a:lumOff val="15000"/>
                      </a:prstClr>
                    </a:solidFill>
                    <a:latin typeface="Verdana"/>
                  </a:endParaRPr>
                </a:p>
              </p:txBody>
            </p:sp>
          </p:grpSp>
        </p:grpSp>
        <p:grpSp>
          <p:nvGrpSpPr>
            <p:cNvPr id="48" name="Group 6"/>
            <p:cNvGrpSpPr/>
            <p:nvPr userDrawn="1"/>
          </p:nvGrpSpPr>
          <p:grpSpPr>
            <a:xfrm>
              <a:off x="-253905" y="-533456"/>
              <a:ext cx="9642915" cy="533456"/>
              <a:chOff x="-253905" y="-533456"/>
              <a:chExt cx="9642915" cy="533456"/>
            </a:xfrm>
          </p:grpSpPr>
          <p:grpSp>
            <p:nvGrpSpPr>
              <p:cNvPr id="49" name="Group 48"/>
              <p:cNvGrpSpPr/>
              <p:nvPr userDrawn="1"/>
            </p:nvGrpSpPr>
            <p:grpSpPr>
              <a:xfrm>
                <a:off x="-253905" y="-533456"/>
                <a:ext cx="1072330" cy="533456"/>
                <a:chOff x="-250415" y="-533456"/>
                <a:chExt cx="1072330" cy="533456"/>
              </a:xfrm>
            </p:grpSpPr>
            <p:cxnSp>
              <p:nvCxnSpPr>
                <p:cNvPr id="53" name="Straight Connector 52"/>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br>
                    <a:rPr lang="en-AU" dirty="0" smtClean="0">
                      <a:solidFill>
                        <a:prstClr val="black">
                          <a:lumMod val="85000"/>
                          <a:lumOff val="15000"/>
                        </a:prstClr>
                      </a:solidFill>
                    </a:rPr>
                  </a:br>
                  <a:r>
                    <a:rPr lang="en-AU" dirty="0" smtClean="0">
                      <a:solidFill>
                        <a:prstClr val="black">
                          <a:lumMod val="85000"/>
                          <a:lumOff val="15000"/>
                        </a:prstClr>
                      </a:solidFill>
                    </a:rPr>
                    <a:t>LEFT MARGIN</a:t>
                  </a:r>
                  <a:endParaRPr lang="en-AU" dirty="0">
                    <a:solidFill>
                      <a:prstClr val="black">
                        <a:lumMod val="85000"/>
                        <a:lumOff val="15000"/>
                      </a:prstClr>
                    </a:solidFill>
                  </a:endParaRPr>
                </a:p>
              </p:txBody>
            </p:sp>
          </p:grpSp>
          <p:grpSp>
            <p:nvGrpSpPr>
              <p:cNvPr id="50" name="Group 2"/>
              <p:cNvGrpSpPr/>
              <p:nvPr userDrawn="1"/>
            </p:nvGrpSpPr>
            <p:grpSpPr>
              <a:xfrm>
                <a:off x="8316680" y="-533456"/>
                <a:ext cx="1072330" cy="528999"/>
                <a:chOff x="7804969" y="-533456"/>
                <a:chExt cx="1072330" cy="528999"/>
              </a:xfrm>
            </p:grpSpPr>
            <p:cxnSp>
              <p:nvCxnSpPr>
                <p:cNvPr id="51" name="Straight Connector 50"/>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p>
                <a:p>
                  <a:r>
                    <a:rPr lang="en-AU" dirty="0" smtClean="0">
                      <a:solidFill>
                        <a:prstClr val="black">
                          <a:lumMod val="85000"/>
                          <a:lumOff val="15000"/>
                        </a:prstClr>
                      </a:solidFill>
                    </a:rPr>
                    <a:t>RIGHT MARGIN</a:t>
                  </a:r>
                  <a:endParaRPr lang="en-AU" dirty="0">
                    <a:solidFill>
                      <a:prstClr val="black">
                        <a:lumMod val="85000"/>
                        <a:lumOff val="15000"/>
                      </a:prstClr>
                    </a:solidFill>
                  </a:endParaRPr>
                </a:p>
              </p:txBody>
            </p:sp>
          </p:grpSp>
        </p:grpSp>
      </p:grpSp>
      <p:pic>
        <p:nvPicPr>
          <p:cNvPr id="29" name="Picture 2" descr="C:\Users\AndrewA\Desktop\TNS_logo_rgb.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TNS_BMRB.png"/>
          <p:cNvPicPr>
            <a:picLocks noChangeAspect="1"/>
          </p:cNvPicPr>
          <p:nvPr>
            <p:custDataLst>
              <p:tags r:id="rId14"/>
            </p:custDataLst>
          </p:nvPr>
        </p:nvPicPr>
        <p:blipFill>
          <a:blip r:embed="rId19" cstate="print"/>
          <a:stretch>
            <a:fillRect/>
          </a:stretch>
        </p:blipFill>
        <p:spPr>
          <a:xfrm>
            <a:off x="1290880" y="6073063"/>
            <a:ext cx="814763" cy="163680"/>
          </a:xfrm>
          <a:prstGeom prst="rect">
            <a:avLst/>
          </a:prstGeom>
        </p:spPr>
      </p:pic>
      <p:pic>
        <p:nvPicPr>
          <p:cNvPr id="37" name="Picture 36" descr="think.jpg"/>
          <p:cNvPicPr>
            <a:picLocks noChangeAspect="1"/>
          </p:cNvPicPr>
          <p:nvPr/>
        </p:nvPicPr>
        <p:blipFill>
          <a:blip r:embed="rId20" cstate="print"/>
          <a:srcRect t="17304" b="20541"/>
          <a:stretch>
            <a:fillRect/>
          </a:stretch>
        </p:blipFill>
        <p:spPr>
          <a:xfrm>
            <a:off x="7006524" y="6051177"/>
            <a:ext cx="1534865" cy="540000"/>
          </a:xfrm>
          <a:prstGeom prst="rect">
            <a:avLst/>
          </a:prstGeom>
        </p:spPr>
      </p:pic>
      <p:sp>
        <p:nvSpPr>
          <p:cNvPr id="163" name="TextBox 162"/>
          <p:cNvSpPr txBox="1"/>
          <p:nvPr>
            <p:custDataLst>
              <p:tags r:id="rId15"/>
            </p:custDataLst>
          </p:nvPr>
        </p:nvSpPr>
        <p:spPr>
          <a:xfrm>
            <a:off x="1290880" y="6037200"/>
            <a:ext cx="3028726" cy="384721"/>
          </a:xfrm>
          <a:prstGeom prst="rect">
            <a:avLst/>
          </a:prstGeom>
          <a:noFill/>
        </p:spPr>
        <p:txBody>
          <a:bodyPr vert="horz" lIns="0" tIns="0" rIns="0" bIns="0" rtlCol="0">
            <a:spAutoFit/>
          </a:bodyPr>
          <a:lstStyle/>
          <a:p>
            <a:pPr algn="l">
              <a:lnSpc>
                <a:spcPct val="100000"/>
              </a:lnSpc>
              <a:spcBef>
                <a:spcPct val="0"/>
              </a:spcBef>
              <a:spcAft>
                <a:spcPct val="0"/>
              </a:spcAft>
            </a:pPr>
            <a:endParaRPr lang="en-GB" sz="1250" b="0" i="0" u="none" strike="noStrike" spc="0" baseline="0" smtClean="0">
              <a:solidFill>
                <a:srgbClr val="333333"/>
              </a:solidFill>
              <a:latin typeface="Verdana"/>
            </a:endParaRPr>
          </a:p>
          <a:p>
            <a:pPr algn="l">
              <a:lnSpc>
                <a:spcPct val="100000"/>
              </a:lnSpc>
              <a:spcBef>
                <a:spcPct val="0"/>
              </a:spcBef>
              <a:spcAft>
                <a:spcPct val="0"/>
              </a:spcAft>
            </a:pPr>
            <a:r>
              <a:rPr lang="en-GB" sz="1250" b="0" i="0" u="none" strike="noStrike" spc="0" baseline="0" smtClean="0">
                <a:solidFill>
                  <a:srgbClr val="333333"/>
                </a:solidFill>
                <a:latin typeface="Verdana"/>
              </a:rPr>
              <a:t>THINK! Drink Drive presentation</a:t>
            </a:r>
            <a:endParaRPr lang="en-GB" sz="1250" b="0" i="0" u="none" strike="noStrike" spc="0" baseline="0">
              <a:solidFill>
                <a:srgbClr val="333333"/>
              </a:solidFill>
              <a:latin typeface="Verdana"/>
            </a:endParaRPr>
          </a:p>
        </p:txBody>
      </p:sp>
      <p:sp>
        <p:nvSpPr>
          <p:cNvPr id="164" name="TextBox 163"/>
          <p:cNvSpPr txBox="1"/>
          <p:nvPr>
            <p:custDataLst>
              <p:tags r:id="rId16"/>
            </p:custDataLst>
          </p:nvPr>
        </p:nvSpPr>
        <p:spPr>
          <a:xfrm>
            <a:off x="1290880" y="6324879"/>
            <a:ext cx="2540000" cy="531000"/>
          </a:xfrm>
          <a:prstGeom prst="rect">
            <a:avLst/>
          </a:prstGeom>
          <a:noFill/>
        </p:spPr>
        <p:txBody>
          <a:bodyPr vert="horz" lIns="0" tIns="0" rIns="0" bIns="279400" rtlCol="0" anchor="b">
            <a:noAutofit/>
          </a:bodyPr>
          <a:lstStyle/>
          <a:p>
            <a:pPr algn="l">
              <a:lnSpc>
                <a:spcPct val="0"/>
              </a:lnSpc>
              <a:spcBef>
                <a:spcPct val="0"/>
              </a:spcBef>
              <a:spcAft>
                <a:spcPct val="0"/>
              </a:spcAft>
            </a:pPr>
            <a:r>
              <a:rPr lang="en-GB" sz="750" b="0" i="0" u="none" strike="noStrike" spc="0" baseline="0" smtClean="0">
                <a:solidFill>
                  <a:srgbClr val="333333"/>
                </a:solidFill>
                <a:latin typeface="Verdana"/>
              </a:rPr>
              <a:t>© TNS January 2016</a:t>
            </a:r>
            <a:endParaRPr lang="en-GB" sz="750" b="0" i="0" u="none" strike="noStrike" spc="0" baseline="0">
              <a:solidFill>
                <a:srgbClr val="333333"/>
              </a:solidFill>
              <a:latin typeface="Verdana"/>
            </a:endParaRPr>
          </a:p>
        </p:txBody>
      </p:sp>
      <p:sp>
        <p:nvSpPr>
          <p:cNvPr id="165" name="TextBox 164"/>
          <p:cNvSpPr txBox="1"/>
          <p:nvPr>
            <p:custDataLst>
              <p:tags r:id="rId17"/>
            </p:custDataLst>
          </p:nvPr>
        </p:nvSpPr>
        <p:spPr>
          <a:xfrm>
            <a:off x="4686150" y="6486679"/>
            <a:ext cx="1905000" cy="115416"/>
          </a:xfrm>
          <a:prstGeom prst="rect">
            <a:avLst/>
          </a:prstGeom>
          <a:noFill/>
        </p:spPr>
        <p:txBody>
          <a:bodyPr vert="horz" lIns="0" tIns="0" rIns="0" bIns="0" rtlCol="0" anchor="b">
            <a:spAutoFit/>
          </a:bodyPr>
          <a:lstStyle/>
          <a:p>
            <a:pPr algn="r">
              <a:lnSpc>
                <a:spcPct val="100000"/>
              </a:lnSpc>
              <a:spcBef>
                <a:spcPct val="0"/>
              </a:spcBef>
              <a:spcAft>
                <a:spcPct val="0"/>
              </a:spcAft>
            </a:pPr>
            <a:endParaRPr lang="en-GB" sz="750" b="0" i="0" u="none" strike="noStrike" spc="0" baseline="0">
              <a:solidFill>
                <a:srgbClr val="333333"/>
              </a:solidFill>
              <a:latin typeface="Verdana"/>
            </a:endParaRPr>
          </a:p>
        </p:txBody>
      </p:sp>
    </p:spTree>
    <p:extLst>
      <p:ext uri="{BB962C8B-B14F-4D97-AF65-F5344CB8AC3E}">
        <p14:creationId xmlns:p14="http://schemas.microsoft.com/office/powerpoint/2010/main" val="2296906978"/>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Lst>
  <p:hf hdr="0" dt="0"/>
  <p:txStyles>
    <p:titleStyle>
      <a:lvl1pPr algn="l" defTabSz="914400" rtl="0" eaLnBrk="1" latinLnBrk="0" hangingPunct="1">
        <a:spcBef>
          <a:spcPct val="0"/>
        </a:spcBef>
        <a:buNone/>
        <a:defRPr sz="20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4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4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4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285750" y="1031837"/>
            <a:ext cx="8569324" cy="4035515"/>
          </a:xfrm>
          <a:prstGeom prst="rect">
            <a:avLst/>
          </a:prstGeom>
        </p:spPr>
        <p:txBody>
          <a:bodyPr vert="horz" lIns="0" tIns="21240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3"/>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1334173" y="-533456"/>
            <a:ext cx="10723183" cy="6493000"/>
            <a:chOff x="-1334173" y="-533456"/>
            <a:chExt cx="10723183" cy="6493000"/>
          </a:xfrm>
        </p:grpSpPr>
        <p:grpSp>
          <p:nvGrpSpPr>
            <p:cNvPr id="47" name="Group 13"/>
            <p:cNvGrpSpPr/>
            <p:nvPr userDrawn="1"/>
          </p:nvGrpSpPr>
          <p:grpSpPr>
            <a:xfrm>
              <a:off x="-1334173" y="1145470"/>
              <a:ext cx="1327930" cy="4814074"/>
              <a:chOff x="-1334173" y="1145470"/>
              <a:chExt cx="1327930" cy="4814074"/>
            </a:xfrm>
          </p:grpSpPr>
          <p:grpSp>
            <p:nvGrpSpPr>
              <p:cNvPr id="55" name="Group 7"/>
              <p:cNvGrpSpPr/>
              <p:nvPr userDrawn="1"/>
            </p:nvGrpSpPr>
            <p:grpSpPr>
              <a:xfrm>
                <a:off x="-1334173" y="4420483"/>
                <a:ext cx="1327930" cy="276999"/>
                <a:chOff x="-1334173" y="4420483"/>
                <a:chExt cx="1327930" cy="276999"/>
              </a:xfrm>
            </p:grpSpPr>
            <p:cxnSp>
              <p:nvCxnSpPr>
                <p:cNvPr id="65" name="Straight Connector 64"/>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3.14</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X AXIS</a:t>
                  </a:r>
                  <a:endParaRPr lang="en-AU" sz="900" dirty="0">
                    <a:solidFill>
                      <a:prstClr val="black">
                        <a:lumMod val="85000"/>
                        <a:lumOff val="15000"/>
                      </a:prstClr>
                    </a:solidFill>
                    <a:latin typeface="Verdana"/>
                  </a:endParaRPr>
                </a:p>
              </p:txBody>
            </p:sp>
          </p:grpSp>
          <p:grpSp>
            <p:nvGrpSpPr>
              <p:cNvPr id="56" name="Group 55"/>
              <p:cNvGrpSpPr/>
              <p:nvPr userDrawn="1"/>
            </p:nvGrpSpPr>
            <p:grpSpPr>
              <a:xfrm>
                <a:off x="-1334173" y="5682545"/>
                <a:ext cx="1327930" cy="276999"/>
                <a:chOff x="-1334173" y="5682545"/>
                <a:chExt cx="1327930" cy="276999"/>
              </a:xfrm>
            </p:grpSpPr>
            <p:cxnSp>
              <p:nvCxnSpPr>
                <p:cNvPr id="63" name="Straight Connector 62"/>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6.65</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BASE MARGIN</a:t>
                  </a:r>
                  <a:endParaRPr lang="en-AU" sz="900" dirty="0">
                    <a:solidFill>
                      <a:prstClr val="black">
                        <a:lumMod val="85000"/>
                        <a:lumOff val="15000"/>
                      </a:prstClr>
                    </a:solidFill>
                    <a:latin typeface="Verdana"/>
                  </a:endParaRPr>
                </a:p>
              </p:txBody>
            </p:sp>
          </p:grpSp>
          <p:grpSp>
            <p:nvGrpSpPr>
              <p:cNvPr id="57" name="Group 5"/>
              <p:cNvGrpSpPr/>
              <p:nvPr userDrawn="1"/>
            </p:nvGrpSpPr>
            <p:grpSpPr>
              <a:xfrm>
                <a:off x="-1334173" y="1145470"/>
                <a:ext cx="1327930" cy="276999"/>
                <a:chOff x="-1334173" y="1145470"/>
                <a:chExt cx="1327930" cy="276999"/>
              </a:xfrm>
            </p:grpSpPr>
            <p:cxnSp>
              <p:nvCxnSpPr>
                <p:cNvPr id="61" name="Straight Connector 60"/>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5.95</a:t>
                  </a:r>
                </a:p>
                <a:p>
                  <a:pPr algn="ctr"/>
                  <a:r>
                    <a:rPr lang="en-AU" sz="900" dirty="0" smtClean="0">
                      <a:solidFill>
                        <a:prstClr val="black">
                          <a:lumMod val="85000"/>
                          <a:lumOff val="15000"/>
                        </a:prstClr>
                      </a:solidFill>
                      <a:latin typeface="Verdana"/>
                    </a:rPr>
                    <a:t>TOP MARGIN</a:t>
                  </a:r>
                  <a:endParaRPr lang="en-AU" sz="900" dirty="0">
                    <a:solidFill>
                      <a:prstClr val="black">
                        <a:lumMod val="85000"/>
                        <a:lumOff val="15000"/>
                      </a:prstClr>
                    </a:solidFill>
                    <a:latin typeface="Verdana"/>
                  </a:endParaRPr>
                </a:p>
              </p:txBody>
            </p:sp>
          </p:grpSp>
          <p:grpSp>
            <p:nvGrpSpPr>
              <p:cNvPr id="58" name="Group 8"/>
              <p:cNvGrpSpPr/>
              <p:nvPr userDrawn="1"/>
            </p:nvGrpSpPr>
            <p:grpSpPr>
              <a:xfrm>
                <a:off x="-1334173" y="1659820"/>
                <a:ext cx="1327930" cy="276999"/>
                <a:chOff x="-1334173" y="1659820"/>
                <a:chExt cx="1327930" cy="276999"/>
              </a:xfrm>
            </p:grpSpPr>
            <p:cxnSp>
              <p:nvCxnSpPr>
                <p:cNvPr id="59" name="Straight Connector 58"/>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4.52</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CHART TOP</a:t>
                  </a:r>
                  <a:endParaRPr lang="en-AU" sz="900" dirty="0">
                    <a:solidFill>
                      <a:prstClr val="black">
                        <a:lumMod val="85000"/>
                        <a:lumOff val="15000"/>
                      </a:prstClr>
                    </a:solidFill>
                    <a:latin typeface="Verdana"/>
                  </a:endParaRPr>
                </a:p>
              </p:txBody>
            </p:sp>
          </p:grpSp>
        </p:grpSp>
        <p:grpSp>
          <p:nvGrpSpPr>
            <p:cNvPr id="48" name="Group 6"/>
            <p:cNvGrpSpPr/>
            <p:nvPr userDrawn="1"/>
          </p:nvGrpSpPr>
          <p:grpSpPr>
            <a:xfrm>
              <a:off x="-253905" y="-533456"/>
              <a:ext cx="9642915" cy="533456"/>
              <a:chOff x="-253905" y="-533456"/>
              <a:chExt cx="9642915" cy="533456"/>
            </a:xfrm>
          </p:grpSpPr>
          <p:grpSp>
            <p:nvGrpSpPr>
              <p:cNvPr id="49" name="Group 48"/>
              <p:cNvGrpSpPr/>
              <p:nvPr userDrawn="1"/>
            </p:nvGrpSpPr>
            <p:grpSpPr>
              <a:xfrm>
                <a:off x="-253905" y="-533456"/>
                <a:ext cx="1072330" cy="533456"/>
                <a:chOff x="-250415" y="-533456"/>
                <a:chExt cx="1072330" cy="533456"/>
              </a:xfrm>
            </p:grpSpPr>
            <p:cxnSp>
              <p:nvCxnSpPr>
                <p:cNvPr id="53" name="Straight Connector 52"/>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br>
                    <a:rPr lang="en-AU" dirty="0" smtClean="0">
                      <a:solidFill>
                        <a:prstClr val="black">
                          <a:lumMod val="85000"/>
                          <a:lumOff val="15000"/>
                        </a:prstClr>
                      </a:solidFill>
                    </a:rPr>
                  </a:br>
                  <a:r>
                    <a:rPr lang="en-AU" dirty="0" smtClean="0">
                      <a:solidFill>
                        <a:prstClr val="black">
                          <a:lumMod val="85000"/>
                          <a:lumOff val="15000"/>
                        </a:prstClr>
                      </a:solidFill>
                    </a:rPr>
                    <a:t>LEFT MARGIN</a:t>
                  </a:r>
                  <a:endParaRPr lang="en-AU" dirty="0">
                    <a:solidFill>
                      <a:prstClr val="black">
                        <a:lumMod val="85000"/>
                        <a:lumOff val="15000"/>
                      </a:prstClr>
                    </a:solidFill>
                  </a:endParaRPr>
                </a:p>
              </p:txBody>
            </p:sp>
          </p:grpSp>
          <p:grpSp>
            <p:nvGrpSpPr>
              <p:cNvPr id="50" name="Group 2"/>
              <p:cNvGrpSpPr/>
              <p:nvPr userDrawn="1"/>
            </p:nvGrpSpPr>
            <p:grpSpPr>
              <a:xfrm>
                <a:off x="8316680" y="-533456"/>
                <a:ext cx="1072330" cy="528999"/>
                <a:chOff x="7804969" y="-533456"/>
                <a:chExt cx="1072330" cy="528999"/>
              </a:xfrm>
            </p:grpSpPr>
            <p:cxnSp>
              <p:nvCxnSpPr>
                <p:cNvPr id="51" name="Straight Connector 50"/>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p>
                <a:p>
                  <a:r>
                    <a:rPr lang="en-AU" dirty="0" smtClean="0">
                      <a:solidFill>
                        <a:prstClr val="black">
                          <a:lumMod val="85000"/>
                          <a:lumOff val="15000"/>
                        </a:prstClr>
                      </a:solidFill>
                    </a:rPr>
                    <a:t>RIGHT MARGIN</a:t>
                  </a:r>
                  <a:endParaRPr lang="en-AU" dirty="0">
                    <a:solidFill>
                      <a:prstClr val="black">
                        <a:lumMod val="85000"/>
                        <a:lumOff val="15000"/>
                      </a:prstClr>
                    </a:solidFill>
                  </a:endParaRPr>
                </a:p>
              </p:txBody>
            </p:sp>
          </p:grpSp>
        </p:grpSp>
      </p:grpSp>
      <p:pic>
        <p:nvPicPr>
          <p:cNvPr id="29" name="Picture 2" descr="C:\Users\AndrewA\Desktop\TNS_logo_rgb.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TNS_BMRB.png"/>
          <p:cNvPicPr>
            <a:picLocks noChangeAspect="1"/>
          </p:cNvPicPr>
          <p:nvPr>
            <p:custDataLst>
              <p:tags r:id="rId14"/>
            </p:custDataLst>
          </p:nvPr>
        </p:nvPicPr>
        <p:blipFill>
          <a:blip r:embed="rId19" cstate="print"/>
          <a:stretch>
            <a:fillRect/>
          </a:stretch>
        </p:blipFill>
        <p:spPr>
          <a:xfrm>
            <a:off x="1290880" y="6073063"/>
            <a:ext cx="814763" cy="163680"/>
          </a:xfrm>
          <a:prstGeom prst="rect">
            <a:avLst/>
          </a:prstGeom>
        </p:spPr>
      </p:pic>
      <p:pic>
        <p:nvPicPr>
          <p:cNvPr id="37" name="Picture 36" descr="think.jpg"/>
          <p:cNvPicPr>
            <a:picLocks noChangeAspect="1"/>
          </p:cNvPicPr>
          <p:nvPr/>
        </p:nvPicPr>
        <p:blipFill>
          <a:blip r:embed="rId20" cstate="print"/>
          <a:srcRect t="17304" b="20541"/>
          <a:stretch>
            <a:fillRect/>
          </a:stretch>
        </p:blipFill>
        <p:spPr>
          <a:xfrm>
            <a:off x="7006524" y="6051177"/>
            <a:ext cx="1534865" cy="540000"/>
          </a:xfrm>
          <a:prstGeom prst="rect">
            <a:avLst/>
          </a:prstGeom>
        </p:spPr>
      </p:pic>
      <p:sp>
        <p:nvSpPr>
          <p:cNvPr id="163" name="TextBox 162"/>
          <p:cNvSpPr txBox="1"/>
          <p:nvPr>
            <p:custDataLst>
              <p:tags r:id="rId15"/>
            </p:custDataLst>
          </p:nvPr>
        </p:nvSpPr>
        <p:spPr>
          <a:xfrm>
            <a:off x="1290880" y="6037200"/>
            <a:ext cx="3028726" cy="384721"/>
          </a:xfrm>
          <a:prstGeom prst="rect">
            <a:avLst/>
          </a:prstGeom>
          <a:noFill/>
        </p:spPr>
        <p:txBody>
          <a:bodyPr vert="horz" lIns="0" tIns="0" rIns="0" bIns="0" rtlCol="0">
            <a:spAutoFit/>
          </a:bodyPr>
          <a:lstStyle/>
          <a:p>
            <a:pPr algn="l">
              <a:lnSpc>
                <a:spcPct val="100000"/>
              </a:lnSpc>
              <a:spcBef>
                <a:spcPct val="0"/>
              </a:spcBef>
              <a:spcAft>
                <a:spcPct val="0"/>
              </a:spcAft>
            </a:pPr>
            <a:endParaRPr lang="en-GB" sz="1250" b="0" i="0" u="none" strike="noStrike" spc="0" baseline="0" smtClean="0">
              <a:solidFill>
                <a:srgbClr val="333333"/>
              </a:solidFill>
              <a:latin typeface="Verdana"/>
            </a:endParaRPr>
          </a:p>
          <a:p>
            <a:pPr algn="l">
              <a:lnSpc>
                <a:spcPct val="100000"/>
              </a:lnSpc>
              <a:spcBef>
                <a:spcPct val="0"/>
              </a:spcBef>
              <a:spcAft>
                <a:spcPct val="0"/>
              </a:spcAft>
            </a:pPr>
            <a:r>
              <a:rPr lang="en-GB" sz="1250" b="0" i="0" u="none" strike="noStrike" spc="0" baseline="0" smtClean="0">
                <a:solidFill>
                  <a:srgbClr val="333333"/>
                </a:solidFill>
                <a:latin typeface="Verdana"/>
              </a:rPr>
              <a:t>THINK! Drink Drive presentation</a:t>
            </a:r>
            <a:endParaRPr lang="en-GB" sz="1250" b="0" i="0" u="none" strike="noStrike" spc="0" baseline="0">
              <a:solidFill>
                <a:srgbClr val="333333"/>
              </a:solidFill>
              <a:latin typeface="Verdana"/>
            </a:endParaRPr>
          </a:p>
        </p:txBody>
      </p:sp>
      <p:sp>
        <p:nvSpPr>
          <p:cNvPr id="164" name="TextBox 163"/>
          <p:cNvSpPr txBox="1"/>
          <p:nvPr>
            <p:custDataLst>
              <p:tags r:id="rId16"/>
            </p:custDataLst>
          </p:nvPr>
        </p:nvSpPr>
        <p:spPr>
          <a:xfrm>
            <a:off x="1290880" y="6324879"/>
            <a:ext cx="2540000" cy="531000"/>
          </a:xfrm>
          <a:prstGeom prst="rect">
            <a:avLst/>
          </a:prstGeom>
          <a:noFill/>
        </p:spPr>
        <p:txBody>
          <a:bodyPr vert="horz" lIns="0" tIns="0" rIns="0" bIns="279400" rtlCol="0" anchor="b">
            <a:noAutofit/>
          </a:bodyPr>
          <a:lstStyle/>
          <a:p>
            <a:pPr algn="l">
              <a:lnSpc>
                <a:spcPct val="0"/>
              </a:lnSpc>
              <a:spcBef>
                <a:spcPct val="0"/>
              </a:spcBef>
              <a:spcAft>
                <a:spcPct val="0"/>
              </a:spcAft>
            </a:pPr>
            <a:r>
              <a:rPr lang="en-GB" sz="750" b="0" i="0" u="none" strike="noStrike" spc="0" baseline="0" smtClean="0">
                <a:solidFill>
                  <a:srgbClr val="333333"/>
                </a:solidFill>
                <a:latin typeface="Verdana"/>
              </a:rPr>
              <a:t>© TNS January 2016</a:t>
            </a:r>
            <a:endParaRPr lang="en-GB" sz="750" b="0" i="0" u="none" strike="noStrike" spc="0" baseline="0">
              <a:solidFill>
                <a:srgbClr val="333333"/>
              </a:solidFill>
              <a:latin typeface="Verdana"/>
            </a:endParaRPr>
          </a:p>
        </p:txBody>
      </p:sp>
      <p:sp>
        <p:nvSpPr>
          <p:cNvPr id="165" name="TextBox 164"/>
          <p:cNvSpPr txBox="1"/>
          <p:nvPr>
            <p:custDataLst>
              <p:tags r:id="rId17"/>
            </p:custDataLst>
          </p:nvPr>
        </p:nvSpPr>
        <p:spPr>
          <a:xfrm>
            <a:off x="4686150" y="6486679"/>
            <a:ext cx="1905000" cy="115416"/>
          </a:xfrm>
          <a:prstGeom prst="rect">
            <a:avLst/>
          </a:prstGeom>
          <a:noFill/>
        </p:spPr>
        <p:txBody>
          <a:bodyPr vert="horz" lIns="0" tIns="0" rIns="0" bIns="0" rtlCol="0" anchor="b">
            <a:spAutoFit/>
          </a:bodyPr>
          <a:lstStyle/>
          <a:p>
            <a:pPr algn="r">
              <a:lnSpc>
                <a:spcPct val="100000"/>
              </a:lnSpc>
              <a:spcBef>
                <a:spcPct val="0"/>
              </a:spcBef>
              <a:spcAft>
                <a:spcPct val="0"/>
              </a:spcAft>
            </a:pPr>
            <a:endParaRPr lang="en-GB" sz="750" b="0" i="0" u="none" strike="noStrike" spc="0" baseline="0">
              <a:solidFill>
                <a:srgbClr val="333333"/>
              </a:solidFill>
              <a:latin typeface="Verdana"/>
            </a:endParaRPr>
          </a:p>
        </p:txBody>
      </p:sp>
    </p:spTree>
    <p:extLst>
      <p:ext uri="{BB962C8B-B14F-4D97-AF65-F5344CB8AC3E}">
        <p14:creationId xmlns:p14="http://schemas.microsoft.com/office/powerpoint/2010/main" val="1337766025"/>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hf hdr="0" dt="0"/>
  <p:txStyles>
    <p:titleStyle>
      <a:lvl1pPr algn="l" defTabSz="914400" rtl="0" eaLnBrk="1" latinLnBrk="0" hangingPunct="1">
        <a:spcBef>
          <a:spcPct val="0"/>
        </a:spcBef>
        <a:buNone/>
        <a:defRPr sz="20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4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4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4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4399" y="2851200"/>
            <a:ext cx="8570675" cy="766800"/>
          </a:xfrm>
          <a:prstGeom prst="rect">
            <a:avLst/>
          </a:prstGeom>
        </p:spPr>
        <p:txBody>
          <a:bodyPr vert="horz" lIns="0" tIns="36000" rIns="0" bIns="0" rtlCol="0" anchor="t">
            <a:noAutofit/>
          </a:bodyPr>
          <a:lstStyle/>
          <a:p>
            <a:r>
              <a:rPr lang="en-US" dirty="0" smtClean="0"/>
              <a:t>Click to edit Master title style</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4"/>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5" name="Group 48"/>
          <p:cNvGrpSpPr/>
          <p:nvPr/>
        </p:nvGrpSpPr>
        <p:grpSpPr>
          <a:xfrm>
            <a:off x="-1334173" y="-533456"/>
            <a:ext cx="10723183" cy="6493000"/>
            <a:chOff x="-1334173" y="-533456"/>
            <a:chExt cx="10723183" cy="6493000"/>
          </a:xfrm>
        </p:grpSpPr>
        <p:grpSp>
          <p:nvGrpSpPr>
            <p:cNvPr id="6" name="Group 13"/>
            <p:cNvGrpSpPr/>
            <p:nvPr userDrawn="1"/>
          </p:nvGrpSpPr>
          <p:grpSpPr>
            <a:xfrm>
              <a:off x="-1334173" y="1145470"/>
              <a:ext cx="1327930" cy="4814074"/>
              <a:chOff x="-1334173" y="1145470"/>
              <a:chExt cx="1327930" cy="4814074"/>
            </a:xfrm>
          </p:grpSpPr>
          <p:grpSp>
            <p:nvGrpSpPr>
              <p:cNvPr id="7" name="Group 7"/>
              <p:cNvGrpSpPr/>
              <p:nvPr userDrawn="1"/>
            </p:nvGrpSpPr>
            <p:grpSpPr>
              <a:xfrm>
                <a:off x="-1334173" y="4420483"/>
                <a:ext cx="1327930" cy="276999"/>
                <a:chOff x="-1334173" y="4420483"/>
                <a:chExt cx="1327930" cy="276999"/>
              </a:xfrm>
            </p:grpSpPr>
            <p:cxnSp>
              <p:nvCxnSpPr>
                <p:cNvPr id="68" name="Straight Connector 67"/>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3.14</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X AXIS</a:t>
                  </a:r>
                  <a:endParaRPr lang="en-AU" sz="900" dirty="0">
                    <a:solidFill>
                      <a:prstClr val="black">
                        <a:lumMod val="85000"/>
                        <a:lumOff val="15000"/>
                      </a:prstClr>
                    </a:solidFill>
                    <a:latin typeface="Verdana"/>
                  </a:endParaRPr>
                </a:p>
              </p:txBody>
            </p:sp>
          </p:grpSp>
          <p:grpSp>
            <p:nvGrpSpPr>
              <p:cNvPr id="8" name="Group 58"/>
              <p:cNvGrpSpPr/>
              <p:nvPr userDrawn="1"/>
            </p:nvGrpSpPr>
            <p:grpSpPr>
              <a:xfrm>
                <a:off x="-1334173" y="5682545"/>
                <a:ext cx="1327930" cy="276999"/>
                <a:chOff x="-1334173" y="5682545"/>
                <a:chExt cx="1327930" cy="276999"/>
              </a:xfrm>
            </p:grpSpPr>
            <p:cxnSp>
              <p:nvCxnSpPr>
                <p:cNvPr id="66" name="Straight Connector 65"/>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6.65</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BASE MARGIN</a:t>
                  </a:r>
                  <a:endParaRPr lang="en-AU" sz="900" dirty="0">
                    <a:solidFill>
                      <a:prstClr val="black">
                        <a:lumMod val="85000"/>
                        <a:lumOff val="15000"/>
                      </a:prstClr>
                    </a:solidFill>
                    <a:latin typeface="Verdana"/>
                  </a:endParaRPr>
                </a:p>
              </p:txBody>
            </p:sp>
          </p:grpSp>
          <p:grpSp>
            <p:nvGrpSpPr>
              <p:cNvPr id="9" name="Group 5"/>
              <p:cNvGrpSpPr/>
              <p:nvPr userDrawn="1"/>
            </p:nvGrpSpPr>
            <p:grpSpPr>
              <a:xfrm>
                <a:off x="-1334173" y="1145470"/>
                <a:ext cx="1327930" cy="276999"/>
                <a:chOff x="-1334173" y="1145470"/>
                <a:chExt cx="1327930" cy="276999"/>
              </a:xfrm>
            </p:grpSpPr>
            <p:cxnSp>
              <p:nvCxnSpPr>
                <p:cNvPr id="64" name="Straight Connector 63"/>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5.95</a:t>
                  </a:r>
                </a:p>
                <a:p>
                  <a:pPr algn="ctr"/>
                  <a:r>
                    <a:rPr lang="en-AU" sz="900" dirty="0" smtClean="0">
                      <a:solidFill>
                        <a:prstClr val="black">
                          <a:lumMod val="85000"/>
                          <a:lumOff val="15000"/>
                        </a:prstClr>
                      </a:solidFill>
                      <a:latin typeface="Verdana"/>
                    </a:rPr>
                    <a:t>TOP MARGIN</a:t>
                  </a:r>
                  <a:endParaRPr lang="en-AU" sz="900" dirty="0">
                    <a:solidFill>
                      <a:prstClr val="black">
                        <a:lumMod val="85000"/>
                        <a:lumOff val="15000"/>
                      </a:prstClr>
                    </a:solidFill>
                    <a:latin typeface="Verdana"/>
                  </a:endParaRPr>
                </a:p>
              </p:txBody>
            </p:sp>
          </p:grpSp>
          <p:grpSp>
            <p:nvGrpSpPr>
              <p:cNvPr id="10" name="Group 8"/>
              <p:cNvGrpSpPr/>
              <p:nvPr userDrawn="1"/>
            </p:nvGrpSpPr>
            <p:grpSpPr>
              <a:xfrm>
                <a:off x="-1334173" y="1659820"/>
                <a:ext cx="1327930" cy="276999"/>
                <a:chOff x="-1334173" y="1659820"/>
                <a:chExt cx="1327930" cy="276999"/>
              </a:xfrm>
            </p:grpSpPr>
            <p:cxnSp>
              <p:nvCxnSpPr>
                <p:cNvPr id="62" name="Straight Connector 61"/>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4.52</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CHART TOP</a:t>
                  </a:r>
                  <a:endParaRPr lang="en-AU" sz="900" dirty="0">
                    <a:solidFill>
                      <a:prstClr val="black">
                        <a:lumMod val="85000"/>
                        <a:lumOff val="15000"/>
                      </a:prstClr>
                    </a:solidFill>
                    <a:latin typeface="Verdana"/>
                  </a:endParaRPr>
                </a:p>
              </p:txBody>
            </p:sp>
          </p:grpSp>
        </p:grpSp>
        <p:grpSp>
          <p:nvGrpSpPr>
            <p:cNvPr id="11" name="Group 6"/>
            <p:cNvGrpSpPr/>
            <p:nvPr userDrawn="1"/>
          </p:nvGrpSpPr>
          <p:grpSpPr>
            <a:xfrm>
              <a:off x="-253905" y="-533456"/>
              <a:ext cx="9642915" cy="533456"/>
              <a:chOff x="-253905" y="-533456"/>
              <a:chExt cx="9642915" cy="533456"/>
            </a:xfrm>
          </p:grpSpPr>
          <p:grpSp>
            <p:nvGrpSpPr>
              <p:cNvPr id="12" name="Group 51"/>
              <p:cNvGrpSpPr/>
              <p:nvPr userDrawn="1"/>
            </p:nvGrpSpPr>
            <p:grpSpPr>
              <a:xfrm>
                <a:off x="-253905" y="-533456"/>
                <a:ext cx="1072330" cy="533456"/>
                <a:chOff x="-250415" y="-533456"/>
                <a:chExt cx="1072330" cy="533456"/>
              </a:xfrm>
            </p:grpSpPr>
            <p:cxnSp>
              <p:nvCxnSpPr>
                <p:cNvPr id="56" name="Straight Connector 55"/>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br>
                    <a:rPr lang="en-AU" dirty="0" smtClean="0">
                      <a:solidFill>
                        <a:prstClr val="black">
                          <a:lumMod val="85000"/>
                          <a:lumOff val="15000"/>
                        </a:prstClr>
                      </a:solidFill>
                    </a:rPr>
                  </a:br>
                  <a:r>
                    <a:rPr lang="en-AU" dirty="0" smtClean="0">
                      <a:solidFill>
                        <a:prstClr val="black">
                          <a:lumMod val="85000"/>
                          <a:lumOff val="15000"/>
                        </a:prstClr>
                      </a:solidFill>
                    </a:rPr>
                    <a:t>LEFT MARGIN</a:t>
                  </a:r>
                  <a:endParaRPr lang="en-AU" dirty="0">
                    <a:solidFill>
                      <a:prstClr val="black">
                        <a:lumMod val="85000"/>
                        <a:lumOff val="15000"/>
                      </a:prstClr>
                    </a:solidFill>
                  </a:endParaRPr>
                </a:p>
              </p:txBody>
            </p:sp>
          </p:grpSp>
          <p:grpSp>
            <p:nvGrpSpPr>
              <p:cNvPr id="13" name="Group 2"/>
              <p:cNvGrpSpPr/>
              <p:nvPr userDrawn="1"/>
            </p:nvGrpSpPr>
            <p:grpSpPr>
              <a:xfrm>
                <a:off x="8316680" y="-533456"/>
                <a:ext cx="1072330" cy="528999"/>
                <a:chOff x="7804969" y="-533456"/>
                <a:chExt cx="1072330" cy="528999"/>
              </a:xfrm>
            </p:grpSpPr>
            <p:cxnSp>
              <p:nvCxnSpPr>
                <p:cNvPr id="54" name="Straight Connector 53"/>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p>
                <a:p>
                  <a:r>
                    <a:rPr lang="en-AU" dirty="0" smtClean="0">
                      <a:solidFill>
                        <a:prstClr val="black">
                          <a:lumMod val="85000"/>
                          <a:lumOff val="15000"/>
                        </a:prstClr>
                      </a:solidFill>
                    </a:rPr>
                    <a:t>RIGHT MARGIN</a:t>
                  </a:r>
                  <a:endParaRPr lang="en-AU" dirty="0">
                    <a:solidFill>
                      <a:prstClr val="black">
                        <a:lumMod val="85000"/>
                        <a:lumOff val="15000"/>
                      </a:prstClr>
                    </a:solidFill>
                  </a:endParaRPr>
                </a:p>
              </p:txBody>
            </p:sp>
          </p:grpSp>
        </p:grpSp>
      </p:grpSp>
      <p:pic>
        <p:nvPicPr>
          <p:cNvPr id="28" name="Picture 2" descr="C:\Users\AndrewA\Desktop\TNS_logo_rgb.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TNS_BMRB.png"/>
          <p:cNvPicPr>
            <a:picLocks noChangeAspect="1"/>
          </p:cNvPicPr>
          <p:nvPr>
            <p:custDataLst>
              <p:tags r:id="rId15"/>
            </p:custDataLst>
          </p:nvPr>
        </p:nvPicPr>
        <p:blipFill>
          <a:blip r:embed="rId20" cstate="print"/>
          <a:stretch>
            <a:fillRect/>
          </a:stretch>
        </p:blipFill>
        <p:spPr>
          <a:xfrm>
            <a:off x="1290880" y="6073063"/>
            <a:ext cx="814763" cy="163680"/>
          </a:xfrm>
          <a:prstGeom prst="rect">
            <a:avLst/>
          </a:prstGeom>
        </p:spPr>
      </p:pic>
      <p:pic>
        <p:nvPicPr>
          <p:cNvPr id="36" name="Picture 35" descr="think.jpg"/>
          <p:cNvPicPr>
            <a:picLocks noChangeAspect="1"/>
          </p:cNvPicPr>
          <p:nvPr/>
        </p:nvPicPr>
        <p:blipFill>
          <a:blip r:embed="rId21" cstate="print"/>
          <a:srcRect t="17304" b="20541"/>
          <a:stretch>
            <a:fillRect/>
          </a:stretch>
        </p:blipFill>
        <p:spPr>
          <a:xfrm>
            <a:off x="7006524" y="6051177"/>
            <a:ext cx="1534865" cy="540000"/>
          </a:xfrm>
          <a:prstGeom prst="rect">
            <a:avLst/>
          </a:prstGeom>
        </p:spPr>
      </p:pic>
      <p:sp>
        <p:nvSpPr>
          <p:cNvPr id="3" name="TextBox 2"/>
          <p:cNvSpPr txBox="1"/>
          <p:nvPr>
            <p:custDataLst>
              <p:tags r:id="rId16"/>
            </p:custDataLst>
          </p:nvPr>
        </p:nvSpPr>
        <p:spPr>
          <a:xfrm>
            <a:off x="1290880" y="6037200"/>
            <a:ext cx="3028726" cy="384721"/>
          </a:xfrm>
          <a:prstGeom prst="rect">
            <a:avLst/>
          </a:prstGeom>
          <a:noFill/>
        </p:spPr>
        <p:txBody>
          <a:bodyPr vert="horz" wrap="square" lIns="0" tIns="0" rIns="0" bIns="0" rtlCol="0">
            <a:spAutoFit/>
          </a:bodyPr>
          <a:lstStyle/>
          <a:p>
            <a:endParaRPr lang="en-GB" sz="1250" b="0" dirty="0" smtClean="0">
              <a:solidFill>
                <a:srgbClr val="333333"/>
              </a:solidFill>
              <a:latin typeface="Verdana"/>
            </a:endParaRPr>
          </a:p>
          <a:p>
            <a:r>
              <a:rPr lang="en-GB" sz="1250" b="0" dirty="0" smtClean="0">
                <a:solidFill>
                  <a:srgbClr val="333333"/>
                </a:solidFill>
                <a:latin typeface="Verdana"/>
              </a:rPr>
              <a:t>THINK! Drink Drive presentation</a:t>
            </a:r>
          </a:p>
        </p:txBody>
      </p:sp>
      <p:sp>
        <p:nvSpPr>
          <p:cNvPr id="14" name="TextBox 13"/>
          <p:cNvSpPr txBox="1"/>
          <p:nvPr>
            <p:custDataLst>
              <p:tags r:id="rId17"/>
            </p:custDataLst>
          </p:nvPr>
        </p:nvSpPr>
        <p:spPr>
          <a:xfrm>
            <a:off x="1290880" y="6324879"/>
            <a:ext cx="2540000" cy="531000"/>
          </a:xfrm>
          <a:prstGeom prst="rect">
            <a:avLst/>
          </a:prstGeom>
          <a:noFill/>
        </p:spPr>
        <p:txBody>
          <a:bodyPr vert="horz" wrap="square" lIns="0" tIns="0" rIns="0" bIns="279400" rtlCol="0" anchor="b">
            <a:noAutofit/>
          </a:bodyPr>
          <a:lstStyle/>
          <a:p>
            <a:pPr>
              <a:lnSpc>
                <a:spcPct val="0"/>
              </a:lnSpc>
            </a:pPr>
            <a:r>
              <a:rPr lang="en-GB" sz="750" b="0" smtClean="0">
                <a:solidFill>
                  <a:srgbClr val="333333"/>
                </a:solidFill>
                <a:latin typeface="Verdana"/>
              </a:rPr>
              <a:t>© TNS January 2015</a:t>
            </a:r>
            <a:endParaRPr lang="en-GB" sz="750" b="0" dirty="0" err="1" smtClean="0">
              <a:solidFill>
                <a:srgbClr val="333333"/>
              </a:solidFill>
              <a:latin typeface="Verdana"/>
            </a:endParaRPr>
          </a:p>
        </p:txBody>
      </p:sp>
      <p:sp>
        <p:nvSpPr>
          <p:cNvPr id="15" name="TextBox 14"/>
          <p:cNvSpPr txBox="1"/>
          <p:nvPr>
            <p:custDataLst>
              <p:tags r:id="rId18"/>
            </p:custDataLst>
          </p:nvPr>
        </p:nvSpPr>
        <p:spPr>
          <a:xfrm>
            <a:off x="4686150" y="6486679"/>
            <a:ext cx="1905000" cy="115416"/>
          </a:xfrm>
          <a:prstGeom prst="rect">
            <a:avLst/>
          </a:prstGeom>
          <a:noFill/>
        </p:spPr>
        <p:txBody>
          <a:bodyPr vert="horz" wrap="square" lIns="0" tIns="0" rIns="0" bIns="0" rtlCol="0" anchor="b">
            <a:spAutoFit/>
          </a:bodyPr>
          <a:lstStyle/>
          <a:p>
            <a:pPr algn="r"/>
            <a:endParaRPr lang="en-GB" sz="750" b="0" dirty="0" err="1" smtClean="0">
              <a:solidFill>
                <a:srgbClr val="333333"/>
              </a:solidFill>
              <a:latin typeface="Verdana"/>
            </a:endParaRPr>
          </a:p>
        </p:txBody>
      </p:sp>
    </p:spTree>
    <p:extLst>
      <p:ext uri="{BB962C8B-B14F-4D97-AF65-F5344CB8AC3E}">
        <p14:creationId xmlns:p14="http://schemas.microsoft.com/office/powerpoint/2010/main" val="4126870994"/>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Lst>
  <p:hf hdr="0" dt="0"/>
  <p:txStyles>
    <p:titleStyle>
      <a:lvl1pPr algn="l" defTabSz="914400" rtl="0" eaLnBrk="1" latinLnBrk="0" hangingPunct="1">
        <a:spcBef>
          <a:spcPct val="0"/>
        </a:spcBef>
        <a:buNone/>
        <a:defRPr sz="20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285750" y="1031837"/>
            <a:ext cx="8569324" cy="4035515"/>
          </a:xfrm>
          <a:prstGeom prst="rect">
            <a:avLst/>
          </a:prstGeom>
        </p:spPr>
        <p:txBody>
          <a:bodyPr vert="horz" lIns="0" tIns="21240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3"/>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1334173" y="-533456"/>
            <a:ext cx="10723183" cy="6493000"/>
            <a:chOff x="-1334173" y="-533456"/>
            <a:chExt cx="10723183" cy="6493000"/>
          </a:xfrm>
        </p:grpSpPr>
        <p:grpSp>
          <p:nvGrpSpPr>
            <p:cNvPr id="47" name="Group 13"/>
            <p:cNvGrpSpPr/>
            <p:nvPr userDrawn="1"/>
          </p:nvGrpSpPr>
          <p:grpSpPr>
            <a:xfrm>
              <a:off x="-1334173" y="1145470"/>
              <a:ext cx="1327930" cy="4814074"/>
              <a:chOff x="-1334173" y="1145470"/>
              <a:chExt cx="1327930" cy="4814074"/>
            </a:xfrm>
          </p:grpSpPr>
          <p:grpSp>
            <p:nvGrpSpPr>
              <p:cNvPr id="55" name="Group 7"/>
              <p:cNvGrpSpPr/>
              <p:nvPr userDrawn="1"/>
            </p:nvGrpSpPr>
            <p:grpSpPr>
              <a:xfrm>
                <a:off x="-1334173" y="4420483"/>
                <a:ext cx="1327930" cy="276999"/>
                <a:chOff x="-1334173" y="4420483"/>
                <a:chExt cx="1327930" cy="276999"/>
              </a:xfrm>
            </p:grpSpPr>
            <p:cxnSp>
              <p:nvCxnSpPr>
                <p:cNvPr id="65" name="Straight Connector 64"/>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3.14</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X AXIS</a:t>
                  </a:r>
                  <a:endParaRPr lang="en-AU" sz="900" dirty="0">
                    <a:solidFill>
                      <a:prstClr val="black">
                        <a:lumMod val="85000"/>
                        <a:lumOff val="15000"/>
                      </a:prstClr>
                    </a:solidFill>
                    <a:latin typeface="Verdana"/>
                  </a:endParaRPr>
                </a:p>
              </p:txBody>
            </p:sp>
          </p:grpSp>
          <p:grpSp>
            <p:nvGrpSpPr>
              <p:cNvPr id="56" name="Group 55"/>
              <p:cNvGrpSpPr/>
              <p:nvPr userDrawn="1"/>
            </p:nvGrpSpPr>
            <p:grpSpPr>
              <a:xfrm>
                <a:off x="-1334173" y="5682545"/>
                <a:ext cx="1327930" cy="276999"/>
                <a:chOff x="-1334173" y="5682545"/>
                <a:chExt cx="1327930" cy="276999"/>
              </a:xfrm>
            </p:grpSpPr>
            <p:cxnSp>
              <p:nvCxnSpPr>
                <p:cNvPr id="63" name="Straight Connector 62"/>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6.65</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BASE MARGIN</a:t>
                  </a:r>
                  <a:endParaRPr lang="en-AU" sz="900" dirty="0">
                    <a:solidFill>
                      <a:prstClr val="black">
                        <a:lumMod val="85000"/>
                        <a:lumOff val="15000"/>
                      </a:prstClr>
                    </a:solidFill>
                    <a:latin typeface="Verdana"/>
                  </a:endParaRPr>
                </a:p>
              </p:txBody>
            </p:sp>
          </p:grpSp>
          <p:grpSp>
            <p:nvGrpSpPr>
              <p:cNvPr id="57" name="Group 5"/>
              <p:cNvGrpSpPr/>
              <p:nvPr userDrawn="1"/>
            </p:nvGrpSpPr>
            <p:grpSpPr>
              <a:xfrm>
                <a:off x="-1334173" y="1145470"/>
                <a:ext cx="1327930" cy="276999"/>
                <a:chOff x="-1334173" y="1145470"/>
                <a:chExt cx="1327930" cy="276999"/>
              </a:xfrm>
            </p:grpSpPr>
            <p:cxnSp>
              <p:nvCxnSpPr>
                <p:cNvPr id="61" name="Straight Connector 60"/>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5.95</a:t>
                  </a:r>
                </a:p>
                <a:p>
                  <a:pPr algn="ctr"/>
                  <a:r>
                    <a:rPr lang="en-AU" sz="900" dirty="0" smtClean="0">
                      <a:solidFill>
                        <a:prstClr val="black">
                          <a:lumMod val="85000"/>
                          <a:lumOff val="15000"/>
                        </a:prstClr>
                      </a:solidFill>
                      <a:latin typeface="Verdana"/>
                    </a:rPr>
                    <a:t>TOP MARGIN</a:t>
                  </a:r>
                  <a:endParaRPr lang="en-AU" sz="900" dirty="0">
                    <a:solidFill>
                      <a:prstClr val="black">
                        <a:lumMod val="85000"/>
                        <a:lumOff val="15000"/>
                      </a:prstClr>
                    </a:solidFill>
                    <a:latin typeface="Verdana"/>
                  </a:endParaRPr>
                </a:p>
              </p:txBody>
            </p:sp>
          </p:grpSp>
          <p:grpSp>
            <p:nvGrpSpPr>
              <p:cNvPr id="58" name="Group 8"/>
              <p:cNvGrpSpPr/>
              <p:nvPr userDrawn="1"/>
            </p:nvGrpSpPr>
            <p:grpSpPr>
              <a:xfrm>
                <a:off x="-1334173" y="1659820"/>
                <a:ext cx="1327930" cy="276999"/>
                <a:chOff x="-1334173" y="1659820"/>
                <a:chExt cx="1327930" cy="276999"/>
              </a:xfrm>
            </p:grpSpPr>
            <p:cxnSp>
              <p:nvCxnSpPr>
                <p:cNvPr id="59" name="Straight Connector 58"/>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4.52</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CHART TOP</a:t>
                  </a:r>
                  <a:endParaRPr lang="en-AU" sz="900" dirty="0">
                    <a:solidFill>
                      <a:prstClr val="black">
                        <a:lumMod val="85000"/>
                        <a:lumOff val="15000"/>
                      </a:prstClr>
                    </a:solidFill>
                    <a:latin typeface="Verdana"/>
                  </a:endParaRPr>
                </a:p>
              </p:txBody>
            </p:sp>
          </p:grpSp>
        </p:grpSp>
        <p:grpSp>
          <p:nvGrpSpPr>
            <p:cNvPr id="48" name="Group 6"/>
            <p:cNvGrpSpPr/>
            <p:nvPr userDrawn="1"/>
          </p:nvGrpSpPr>
          <p:grpSpPr>
            <a:xfrm>
              <a:off x="-253905" y="-533456"/>
              <a:ext cx="9642915" cy="533456"/>
              <a:chOff x="-253905" y="-533456"/>
              <a:chExt cx="9642915" cy="533456"/>
            </a:xfrm>
          </p:grpSpPr>
          <p:grpSp>
            <p:nvGrpSpPr>
              <p:cNvPr id="49" name="Group 48"/>
              <p:cNvGrpSpPr/>
              <p:nvPr userDrawn="1"/>
            </p:nvGrpSpPr>
            <p:grpSpPr>
              <a:xfrm>
                <a:off x="-253905" y="-533456"/>
                <a:ext cx="1072330" cy="533456"/>
                <a:chOff x="-250415" y="-533456"/>
                <a:chExt cx="1072330" cy="533456"/>
              </a:xfrm>
            </p:grpSpPr>
            <p:cxnSp>
              <p:nvCxnSpPr>
                <p:cNvPr id="53" name="Straight Connector 52"/>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br>
                    <a:rPr lang="en-AU" dirty="0" smtClean="0">
                      <a:solidFill>
                        <a:prstClr val="black">
                          <a:lumMod val="85000"/>
                          <a:lumOff val="15000"/>
                        </a:prstClr>
                      </a:solidFill>
                    </a:rPr>
                  </a:br>
                  <a:r>
                    <a:rPr lang="en-AU" dirty="0" smtClean="0">
                      <a:solidFill>
                        <a:prstClr val="black">
                          <a:lumMod val="85000"/>
                          <a:lumOff val="15000"/>
                        </a:prstClr>
                      </a:solidFill>
                    </a:rPr>
                    <a:t>LEFT MARGIN</a:t>
                  </a:r>
                  <a:endParaRPr lang="en-AU" dirty="0">
                    <a:solidFill>
                      <a:prstClr val="black">
                        <a:lumMod val="85000"/>
                        <a:lumOff val="15000"/>
                      </a:prstClr>
                    </a:solidFill>
                  </a:endParaRPr>
                </a:p>
              </p:txBody>
            </p:sp>
          </p:grpSp>
          <p:grpSp>
            <p:nvGrpSpPr>
              <p:cNvPr id="50" name="Group 2"/>
              <p:cNvGrpSpPr/>
              <p:nvPr userDrawn="1"/>
            </p:nvGrpSpPr>
            <p:grpSpPr>
              <a:xfrm>
                <a:off x="8316680" y="-533456"/>
                <a:ext cx="1072330" cy="528999"/>
                <a:chOff x="7804969" y="-533456"/>
                <a:chExt cx="1072330" cy="528999"/>
              </a:xfrm>
            </p:grpSpPr>
            <p:cxnSp>
              <p:nvCxnSpPr>
                <p:cNvPr id="51" name="Straight Connector 50"/>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p>
                <a:p>
                  <a:r>
                    <a:rPr lang="en-AU" dirty="0" smtClean="0">
                      <a:solidFill>
                        <a:prstClr val="black">
                          <a:lumMod val="85000"/>
                          <a:lumOff val="15000"/>
                        </a:prstClr>
                      </a:solidFill>
                    </a:rPr>
                    <a:t>RIGHT MARGIN</a:t>
                  </a:r>
                  <a:endParaRPr lang="en-AU" dirty="0">
                    <a:solidFill>
                      <a:prstClr val="black">
                        <a:lumMod val="85000"/>
                        <a:lumOff val="15000"/>
                      </a:prstClr>
                    </a:solidFill>
                  </a:endParaRPr>
                </a:p>
              </p:txBody>
            </p:sp>
          </p:grpSp>
        </p:grpSp>
      </p:grpSp>
      <p:pic>
        <p:nvPicPr>
          <p:cNvPr id="29" name="Picture 2" descr="C:\Users\AndrewA\Desktop\TNS_logo_rgb.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TNS_BMRB.png"/>
          <p:cNvPicPr>
            <a:picLocks noChangeAspect="1"/>
          </p:cNvPicPr>
          <p:nvPr>
            <p:custDataLst>
              <p:tags r:id="rId14"/>
            </p:custDataLst>
          </p:nvPr>
        </p:nvPicPr>
        <p:blipFill>
          <a:blip r:embed="rId19" cstate="print"/>
          <a:stretch>
            <a:fillRect/>
          </a:stretch>
        </p:blipFill>
        <p:spPr>
          <a:xfrm>
            <a:off x="1290880" y="6073063"/>
            <a:ext cx="814763" cy="163680"/>
          </a:xfrm>
          <a:prstGeom prst="rect">
            <a:avLst/>
          </a:prstGeom>
        </p:spPr>
      </p:pic>
      <p:pic>
        <p:nvPicPr>
          <p:cNvPr id="37" name="Picture 36" descr="think.jpg"/>
          <p:cNvPicPr>
            <a:picLocks noChangeAspect="1"/>
          </p:cNvPicPr>
          <p:nvPr/>
        </p:nvPicPr>
        <p:blipFill>
          <a:blip r:embed="rId20" cstate="print"/>
          <a:srcRect t="17304" b="20541"/>
          <a:stretch>
            <a:fillRect/>
          </a:stretch>
        </p:blipFill>
        <p:spPr>
          <a:xfrm>
            <a:off x="7006524" y="6051177"/>
            <a:ext cx="1534865" cy="540000"/>
          </a:xfrm>
          <a:prstGeom prst="rect">
            <a:avLst/>
          </a:prstGeom>
        </p:spPr>
      </p:pic>
      <p:sp>
        <p:nvSpPr>
          <p:cNvPr id="5" name="TextBox 4"/>
          <p:cNvSpPr txBox="1"/>
          <p:nvPr>
            <p:custDataLst>
              <p:tags r:id="rId15"/>
            </p:custDataLst>
          </p:nvPr>
        </p:nvSpPr>
        <p:spPr>
          <a:xfrm>
            <a:off x="1290880" y="6037200"/>
            <a:ext cx="3028726" cy="384721"/>
          </a:xfrm>
          <a:prstGeom prst="rect">
            <a:avLst/>
          </a:prstGeom>
          <a:noFill/>
        </p:spPr>
        <p:txBody>
          <a:bodyPr vert="horz" lIns="0" tIns="0" rIns="0" bIns="0" rtlCol="0">
            <a:spAutoFit/>
          </a:bodyPr>
          <a:lstStyle/>
          <a:p>
            <a:endParaRPr lang="en-GB" sz="1250" b="0" dirty="0" smtClean="0">
              <a:solidFill>
                <a:srgbClr val="333333"/>
              </a:solidFill>
              <a:latin typeface="Verdana"/>
            </a:endParaRPr>
          </a:p>
          <a:p>
            <a:r>
              <a:rPr lang="en-GB" sz="1250" b="0" dirty="0" smtClean="0">
                <a:solidFill>
                  <a:srgbClr val="333333"/>
                </a:solidFill>
                <a:latin typeface="Verdana"/>
              </a:rPr>
              <a:t>THINK! Drink Drive presentation</a:t>
            </a:r>
            <a:endParaRPr lang="en-GB" sz="1250" b="0" dirty="0">
              <a:solidFill>
                <a:srgbClr val="333333"/>
              </a:solidFill>
              <a:latin typeface="Verdana"/>
            </a:endParaRPr>
          </a:p>
        </p:txBody>
      </p:sp>
      <p:sp>
        <p:nvSpPr>
          <p:cNvPr id="6" name="TextBox 5"/>
          <p:cNvSpPr txBox="1"/>
          <p:nvPr>
            <p:custDataLst>
              <p:tags r:id="rId16"/>
            </p:custDataLst>
          </p:nvPr>
        </p:nvSpPr>
        <p:spPr>
          <a:xfrm>
            <a:off x="1290880" y="6324879"/>
            <a:ext cx="2540000" cy="531000"/>
          </a:xfrm>
          <a:prstGeom prst="rect">
            <a:avLst/>
          </a:prstGeom>
          <a:noFill/>
        </p:spPr>
        <p:txBody>
          <a:bodyPr vert="horz" lIns="0" tIns="0" rIns="0" bIns="279400" rtlCol="0" anchor="b">
            <a:noAutofit/>
          </a:bodyPr>
          <a:lstStyle/>
          <a:p>
            <a:pPr>
              <a:lnSpc>
                <a:spcPct val="0"/>
              </a:lnSpc>
            </a:pPr>
            <a:r>
              <a:rPr lang="en-GB" sz="750" b="0" smtClean="0">
                <a:solidFill>
                  <a:srgbClr val="333333"/>
                </a:solidFill>
                <a:latin typeface="Verdana"/>
              </a:rPr>
              <a:t>© TNS January 2015</a:t>
            </a:r>
            <a:endParaRPr lang="en-GB" sz="750" b="0">
              <a:solidFill>
                <a:srgbClr val="333333"/>
              </a:solidFill>
              <a:latin typeface="Verdana"/>
            </a:endParaRPr>
          </a:p>
        </p:txBody>
      </p:sp>
      <p:sp>
        <p:nvSpPr>
          <p:cNvPr id="7" name="TextBox 6"/>
          <p:cNvSpPr txBox="1"/>
          <p:nvPr>
            <p:custDataLst>
              <p:tags r:id="rId17"/>
            </p:custDataLst>
          </p:nvPr>
        </p:nvSpPr>
        <p:spPr>
          <a:xfrm>
            <a:off x="4686150" y="6486679"/>
            <a:ext cx="1905000" cy="115416"/>
          </a:xfrm>
          <a:prstGeom prst="rect">
            <a:avLst/>
          </a:prstGeom>
          <a:noFill/>
        </p:spPr>
        <p:txBody>
          <a:bodyPr vert="horz" lIns="0" tIns="0" rIns="0" bIns="0" rtlCol="0" anchor="b">
            <a:spAutoFit/>
          </a:bodyPr>
          <a:lstStyle/>
          <a:p>
            <a:pPr algn="r"/>
            <a:endParaRPr lang="en-GB" sz="750" b="0">
              <a:solidFill>
                <a:srgbClr val="333333"/>
              </a:solidFill>
              <a:latin typeface="Verdana"/>
            </a:endParaRPr>
          </a:p>
        </p:txBody>
      </p:sp>
    </p:spTree>
    <p:extLst>
      <p:ext uri="{BB962C8B-B14F-4D97-AF65-F5344CB8AC3E}">
        <p14:creationId xmlns:p14="http://schemas.microsoft.com/office/powerpoint/2010/main" val="2144995119"/>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hf hdr="0" dt="0"/>
  <p:txStyles>
    <p:titleStyle>
      <a:lvl1pPr algn="l" defTabSz="914400" rtl="0" eaLnBrk="1" latinLnBrk="0" hangingPunct="1">
        <a:spcBef>
          <a:spcPct val="0"/>
        </a:spcBef>
        <a:buNone/>
        <a:defRPr sz="20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4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4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4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285750" y="1031837"/>
            <a:ext cx="8569324" cy="4035515"/>
          </a:xfrm>
          <a:prstGeom prst="rect">
            <a:avLst/>
          </a:prstGeom>
        </p:spPr>
        <p:txBody>
          <a:bodyPr vert="horz" lIns="0" tIns="21240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5"/>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1334173" y="-533456"/>
            <a:ext cx="10723183" cy="6493000"/>
            <a:chOff x="-1334173" y="-533456"/>
            <a:chExt cx="10723183" cy="6493000"/>
          </a:xfrm>
        </p:grpSpPr>
        <p:grpSp>
          <p:nvGrpSpPr>
            <p:cNvPr id="47" name="Group 13"/>
            <p:cNvGrpSpPr/>
            <p:nvPr userDrawn="1"/>
          </p:nvGrpSpPr>
          <p:grpSpPr>
            <a:xfrm>
              <a:off x="-1334173" y="1145470"/>
              <a:ext cx="1327930" cy="4814074"/>
              <a:chOff x="-1334173" y="1145470"/>
              <a:chExt cx="1327930" cy="4814074"/>
            </a:xfrm>
          </p:grpSpPr>
          <p:grpSp>
            <p:nvGrpSpPr>
              <p:cNvPr id="55" name="Group 7"/>
              <p:cNvGrpSpPr/>
              <p:nvPr userDrawn="1"/>
            </p:nvGrpSpPr>
            <p:grpSpPr>
              <a:xfrm>
                <a:off x="-1334173" y="4420483"/>
                <a:ext cx="1327930" cy="276999"/>
                <a:chOff x="-1334173" y="4420483"/>
                <a:chExt cx="1327930" cy="276999"/>
              </a:xfrm>
            </p:grpSpPr>
            <p:cxnSp>
              <p:nvCxnSpPr>
                <p:cNvPr id="65" name="Straight Connector 64"/>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3.14</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X</a:t>
                  </a:r>
                  <a:r>
                    <a:rPr lang="en-AU" sz="900" b="1" baseline="0" dirty="0" smtClean="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grpSp>
          <p:grpSp>
            <p:nvGrpSpPr>
              <p:cNvPr id="56" name="Group 55"/>
              <p:cNvGrpSpPr/>
              <p:nvPr userDrawn="1"/>
            </p:nvGrpSpPr>
            <p:grpSpPr>
              <a:xfrm>
                <a:off x="-1334173" y="5682545"/>
                <a:ext cx="1327930" cy="276999"/>
                <a:chOff x="-1334173" y="5682545"/>
                <a:chExt cx="1327930" cy="276999"/>
              </a:xfrm>
            </p:grpSpPr>
            <p:cxnSp>
              <p:nvCxnSpPr>
                <p:cNvPr id="63" name="Straight Connector 62"/>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6.65</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BASE MARGIN</a:t>
                  </a:r>
                  <a:endParaRPr lang="en-AU" sz="900" b="1" dirty="0">
                    <a:solidFill>
                      <a:schemeClr val="tx1">
                        <a:lumMod val="85000"/>
                        <a:lumOff val="15000"/>
                      </a:schemeClr>
                    </a:solidFill>
                    <a:latin typeface="+mn-lt"/>
                  </a:endParaRPr>
                </a:p>
              </p:txBody>
            </p:sp>
          </p:grpSp>
          <p:grpSp>
            <p:nvGrpSpPr>
              <p:cNvPr id="57" name="Group 5"/>
              <p:cNvGrpSpPr/>
              <p:nvPr userDrawn="1"/>
            </p:nvGrpSpPr>
            <p:grpSpPr>
              <a:xfrm>
                <a:off x="-1334173" y="1145470"/>
                <a:ext cx="1327930" cy="276999"/>
                <a:chOff x="-1334173" y="1145470"/>
                <a:chExt cx="1327930" cy="276999"/>
              </a:xfrm>
            </p:grpSpPr>
            <p:cxnSp>
              <p:nvCxnSpPr>
                <p:cNvPr id="61" name="Straight Connector 60"/>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5.95</a:t>
                  </a:r>
                </a:p>
                <a:p>
                  <a:pPr algn="ctr"/>
                  <a:r>
                    <a:rPr lang="en-AU" sz="900" b="1" dirty="0" smtClean="0">
                      <a:solidFill>
                        <a:schemeClr val="tx1">
                          <a:lumMod val="85000"/>
                          <a:lumOff val="15000"/>
                        </a:schemeClr>
                      </a:solidFill>
                      <a:latin typeface="+mn-lt"/>
                    </a:rPr>
                    <a:t>TOP</a:t>
                  </a:r>
                  <a:r>
                    <a:rPr lang="en-AU" sz="900" b="1" baseline="0" dirty="0" smtClean="0">
                      <a:solidFill>
                        <a:schemeClr val="tx1">
                          <a:lumMod val="85000"/>
                          <a:lumOff val="15000"/>
                        </a:schemeClr>
                      </a:solidFill>
                      <a:latin typeface="+mn-lt"/>
                    </a:rPr>
                    <a:t> MARGIN</a:t>
                  </a:r>
                  <a:endParaRPr lang="en-AU" sz="900" b="1" dirty="0">
                    <a:solidFill>
                      <a:schemeClr val="tx1">
                        <a:lumMod val="85000"/>
                        <a:lumOff val="15000"/>
                      </a:schemeClr>
                    </a:solidFill>
                    <a:latin typeface="+mn-lt"/>
                  </a:endParaRPr>
                </a:p>
              </p:txBody>
            </p:sp>
          </p:grpSp>
          <p:grpSp>
            <p:nvGrpSpPr>
              <p:cNvPr id="58" name="Group 8"/>
              <p:cNvGrpSpPr/>
              <p:nvPr userDrawn="1"/>
            </p:nvGrpSpPr>
            <p:grpSpPr>
              <a:xfrm>
                <a:off x="-1334173" y="1659820"/>
                <a:ext cx="1327930" cy="276999"/>
                <a:chOff x="-1334173" y="1659820"/>
                <a:chExt cx="1327930" cy="276999"/>
              </a:xfrm>
            </p:grpSpPr>
            <p:cxnSp>
              <p:nvCxnSpPr>
                <p:cNvPr id="59" name="Straight Connector 58"/>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4.52</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CHART TOP</a:t>
                  </a:r>
                  <a:endParaRPr lang="en-AU" sz="900" b="1" dirty="0">
                    <a:solidFill>
                      <a:schemeClr val="tx1">
                        <a:lumMod val="85000"/>
                        <a:lumOff val="15000"/>
                      </a:schemeClr>
                    </a:solidFill>
                    <a:latin typeface="+mn-lt"/>
                  </a:endParaRPr>
                </a:p>
              </p:txBody>
            </p:sp>
          </p:grpSp>
        </p:grpSp>
        <p:grpSp>
          <p:nvGrpSpPr>
            <p:cNvPr id="48" name="Group 6"/>
            <p:cNvGrpSpPr/>
            <p:nvPr userDrawn="1"/>
          </p:nvGrpSpPr>
          <p:grpSpPr>
            <a:xfrm>
              <a:off x="-253905" y="-533456"/>
              <a:ext cx="9642915" cy="533456"/>
              <a:chOff x="-253905" y="-533456"/>
              <a:chExt cx="9642915" cy="533456"/>
            </a:xfrm>
          </p:grpSpPr>
          <p:grpSp>
            <p:nvGrpSpPr>
              <p:cNvPr id="49" name="Group 48"/>
              <p:cNvGrpSpPr/>
              <p:nvPr userDrawn="1"/>
            </p:nvGrpSpPr>
            <p:grpSpPr>
              <a:xfrm>
                <a:off x="-253905" y="-533456"/>
                <a:ext cx="1072330" cy="533456"/>
                <a:chOff x="-250415" y="-533456"/>
                <a:chExt cx="1072330" cy="533456"/>
              </a:xfrm>
            </p:grpSpPr>
            <p:cxnSp>
              <p:nvCxnSpPr>
                <p:cNvPr id="53" name="Straight Connector 52"/>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br>
                    <a:rPr lang="en-AU" dirty="0" smtClean="0"/>
                  </a:br>
                  <a:r>
                    <a:rPr lang="en-AU" dirty="0" smtClean="0"/>
                    <a:t>LEFT MARGIN</a:t>
                  </a:r>
                  <a:endParaRPr lang="en-AU" dirty="0"/>
                </a:p>
              </p:txBody>
            </p:sp>
          </p:grpSp>
          <p:grpSp>
            <p:nvGrpSpPr>
              <p:cNvPr id="50" name="Group 2"/>
              <p:cNvGrpSpPr/>
              <p:nvPr userDrawn="1"/>
            </p:nvGrpSpPr>
            <p:grpSpPr>
              <a:xfrm>
                <a:off x="8316680" y="-533456"/>
                <a:ext cx="1072330" cy="528999"/>
                <a:chOff x="7804969" y="-533456"/>
                <a:chExt cx="1072330" cy="528999"/>
              </a:xfrm>
            </p:grpSpPr>
            <p:cxnSp>
              <p:nvCxnSpPr>
                <p:cNvPr id="51" name="Straight Connector 50"/>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p>
                <a:p>
                  <a:pPr lvl="0"/>
                  <a:r>
                    <a:rPr lang="en-AU" dirty="0" smtClean="0"/>
                    <a:t>RIGHT MARGIN</a:t>
                  </a:r>
                  <a:endParaRPr lang="en-AU" dirty="0"/>
                </a:p>
              </p:txBody>
            </p:sp>
          </p:grpSp>
        </p:grpSp>
      </p:grpSp>
      <p:pic>
        <p:nvPicPr>
          <p:cNvPr id="29" name="Picture 2" descr="C:\Users\AndrewA\Desktop\TNS_logo_rgb.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TNS_BMRB.png"/>
          <p:cNvPicPr>
            <a:picLocks noChangeAspect="1"/>
          </p:cNvPicPr>
          <p:nvPr>
            <p:custDataLst>
              <p:tags r:id="rId16"/>
            </p:custDataLst>
          </p:nvPr>
        </p:nvPicPr>
        <p:blipFill>
          <a:blip r:embed="rId21" cstate="print"/>
          <a:stretch>
            <a:fillRect/>
          </a:stretch>
        </p:blipFill>
        <p:spPr>
          <a:xfrm>
            <a:off x="1290880" y="6073063"/>
            <a:ext cx="814763" cy="163680"/>
          </a:xfrm>
          <a:prstGeom prst="rect">
            <a:avLst/>
          </a:prstGeom>
        </p:spPr>
      </p:pic>
      <p:pic>
        <p:nvPicPr>
          <p:cNvPr id="37" name="Picture 36" descr="think.jpg"/>
          <p:cNvPicPr>
            <a:picLocks noChangeAspect="1"/>
          </p:cNvPicPr>
          <p:nvPr/>
        </p:nvPicPr>
        <p:blipFill>
          <a:blip r:embed="rId22" cstate="print"/>
          <a:srcRect t="17304" b="20541"/>
          <a:stretch>
            <a:fillRect/>
          </a:stretch>
        </p:blipFill>
        <p:spPr>
          <a:xfrm>
            <a:off x="7006524" y="6051177"/>
            <a:ext cx="1534865" cy="540000"/>
          </a:xfrm>
          <a:prstGeom prst="rect">
            <a:avLst/>
          </a:prstGeom>
        </p:spPr>
      </p:pic>
      <p:sp>
        <p:nvSpPr>
          <p:cNvPr id="163" name="TextBox 162"/>
          <p:cNvSpPr txBox="1"/>
          <p:nvPr>
            <p:custDataLst>
              <p:tags r:id="rId17"/>
            </p:custDataLst>
          </p:nvPr>
        </p:nvSpPr>
        <p:spPr>
          <a:xfrm>
            <a:off x="1290880" y="6037200"/>
            <a:ext cx="3028726" cy="384721"/>
          </a:xfrm>
          <a:prstGeom prst="rect">
            <a:avLst/>
          </a:prstGeom>
          <a:noFill/>
        </p:spPr>
        <p:txBody>
          <a:bodyPr vert="horz" lIns="0" tIns="0" rIns="0" bIns="0" rtlCol="0">
            <a:spAutoFit/>
          </a:bodyPr>
          <a:lstStyle/>
          <a:p>
            <a:pPr algn="l">
              <a:lnSpc>
                <a:spcPct val="100000"/>
              </a:lnSpc>
              <a:spcBef>
                <a:spcPct val="0"/>
              </a:spcBef>
              <a:spcAft>
                <a:spcPct val="0"/>
              </a:spcAft>
            </a:pPr>
            <a:endParaRPr lang="en-GB" sz="1250" b="0" i="0" u="none" strike="noStrike" spc="0" baseline="0" smtClean="0">
              <a:solidFill>
                <a:srgbClr val="333333"/>
              </a:solidFill>
              <a:latin typeface="Verdana"/>
            </a:endParaRPr>
          </a:p>
          <a:p>
            <a:pPr algn="l">
              <a:lnSpc>
                <a:spcPct val="100000"/>
              </a:lnSpc>
              <a:spcBef>
                <a:spcPct val="0"/>
              </a:spcBef>
              <a:spcAft>
                <a:spcPct val="0"/>
              </a:spcAft>
            </a:pPr>
            <a:r>
              <a:rPr lang="en-GB" sz="1250" b="0" i="0" u="none" strike="noStrike" spc="0" baseline="0" smtClean="0">
                <a:solidFill>
                  <a:srgbClr val="333333"/>
                </a:solidFill>
                <a:latin typeface="Verdana"/>
              </a:rPr>
              <a:t>THINK! Drink Drive presentation</a:t>
            </a:r>
            <a:endParaRPr lang="en-GB" sz="1250" b="0" i="0" u="none" strike="noStrike" spc="0" baseline="0">
              <a:solidFill>
                <a:srgbClr val="333333"/>
              </a:solidFill>
              <a:latin typeface="Verdana"/>
            </a:endParaRPr>
          </a:p>
        </p:txBody>
      </p:sp>
      <p:sp>
        <p:nvSpPr>
          <p:cNvPr id="164" name="TextBox 163"/>
          <p:cNvSpPr txBox="1"/>
          <p:nvPr>
            <p:custDataLst>
              <p:tags r:id="rId18"/>
            </p:custDataLst>
          </p:nvPr>
        </p:nvSpPr>
        <p:spPr>
          <a:xfrm>
            <a:off x="1290880" y="6324879"/>
            <a:ext cx="2540000" cy="531000"/>
          </a:xfrm>
          <a:prstGeom prst="rect">
            <a:avLst/>
          </a:prstGeom>
          <a:noFill/>
        </p:spPr>
        <p:txBody>
          <a:bodyPr vert="horz" lIns="0" tIns="0" rIns="0" bIns="279400" rtlCol="0" anchor="b">
            <a:noAutofit/>
          </a:bodyPr>
          <a:lstStyle/>
          <a:p>
            <a:pPr algn="l">
              <a:lnSpc>
                <a:spcPct val="0"/>
              </a:lnSpc>
              <a:spcBef>
                <a:spcPct val="0"/>
              </a:spcBef>
              <a:spcAft>
                <a:spcPct val="0"/>
              </a:spcAft>
            </a:pPr>
            <a:r>
              <a:rPr lang="en-GB" sz="750" b="0" i="0" u="none" strike="noStrike" spc="0" baseline="0" smtClean="0">
                <a:solidFill>
                  <a:srgbClr val="333333"/>
                </a:solidFill>
                <a:latin typeface="Verdana"/>
              </a:rPr>
              <a:t>© TNS January 2016</a:t>
            </a:r>
            <a:endParaRPr lang="en-GB" sz="750" b="0" i="0" u="none" strike="noStrike" spc="0" baseline="0">
              <a:solidFill>
                <a:srgbClr val="333333"/>
              </a:solidFill>
              <a:latin typeface="Verdana"/>
            </a:endParaRPr>
          </a:p>
        </p:txBody>
      </p:sp>
      <p:sp>
        <p:nvSpPr>
          <p:cNvPr id="165" name="TextBox 164"/>
          <p:cNvSpPr txBox="1"/>
          <p:nvPr>
            <p:custDataLst>
              <p:tags r:id="rId19"/>
            </p:custDataLst>
          </p:nvPr>
        </p:nvSpPr>
        <p:spPr>
          <a:xfrm>
            <a:off x="4686150" y="6486679"/>
            <a:ext cx="1905000" cy="115416"/>
          </a:xfrm>
          <a:prstGeom prst="rect">
            <a:avLst/>
          </a:prstGeom>
          <a:noFill/>
        </p:spPr>
        <p:txBody>
          <a:bodyPr vert="horz" lIns="0" tIns="0" rIns="0" bIns="0" rtlCol="0" anchor="b">
            <a:spAutoFit/>
          </a:bodyPr>
          <a:lstStyle/>
          <a:p>
            <a:pPr algn="r">
              <a:lnSpc>
                <a:spcPct val="100000"/>
              </a:lnSpc>
              <a:spcBef>
                <a:spcPct val="0"/>
              </a:spcBef>
              <a:spcAft>
                <a:spcPct val="0"/>
              </a:spcAft>
            </a:pPr>
            <a:endParaRPr lang="en-GB" sz="750" b="0" i="0" u="none" strike="noStrike" spc="0" baseline="0">
              <a:solidFill>
                <a:srgbClr val="333333"/>
              </a:solidFill>
              <a:latin typeface="Verdana"/>
            </a:endParaRPr>
          </a:p>
        </p:txBody>
      </p:sp>
    </p:spTree>
    <p:extLst>
      <p:ext uri="{BB962C8B-B14F-4D97-AF65-F5344CB8AC3E}">
        <p14:creationId xmlns:p14="http://schemas.microsoft.com/office/powerpoint/2010/main" val="2301697170"/>
      </p:ext>
    </p:extLst>
  </p:cSld>
  <p:clrMap bg1="lt1" tx1="dk1" bg2="lt2" tx2="dk2" accent1="accent1" accent2="accent2" accent3="accent3" accent4="accent4" accent5="accent5" accent6="accent6" hlink="hlink" folHlink="folHlink"/>
  <p:sldLayoutIdLst>
    <p:sldLayoutId id="2147483665" r:id="rId1"/>
    <p:sldLayoutId id="2147483685" r:id="rId2"/>
    <p:sldLayoutId id="2147483666" r:id="rId3"/>
    <p:sldLayoutId id="2147483686" r:id="rId4"/>
    <p:sldLayoutId id="2147483668" r:id="rId5"/>
    <p:sldLayoutId id="2147483689" r:id="rId6"/>
    <p:sldLayoutId id="2147483711" r:id="rId7"/>
    <p:sldLayoutId id="2147483712" r:id="rId8"/>
    <p:sldLayoutId id="2147483743" r:id="rId9"/>
    <p:sldLayoutId id="2147483744" r:id="rId10"/>
    <p:sldLayoutId id="2147483667" r:id="rId11"/>
    <p:sldLayoutId id="2147484187" r:id="rId12"/>
    <p:sldLayoutId id="2147484188" r:id="rId13"/>
  </p:sldLayoutIdLst>
  <p:hf hdr="0" dt="0"/>
  <p:txStyles>
    <p:titleStyle>
      <a:lvl1pPr algn="l" defTabSz="914400" rtl="0" eaLnBrk="1" latinLnBrk="0" hangingPunct="1">
        <a:spcBef>
          <a:spcPct val="0"/>
        </a:spcBef>
        <a:buNone/>
        <a:defRPr sz="20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4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4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4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285750" y="1031837"/>
            <a:ext cx="8569324" cy="4035515"/>
          </a:xfrm>
          <a:prstGeom prst="rect">
            <a:avLst/>
          </a:prstGeom>
        </p:spPr>
        <p:txBody>
          <a:bodyPr vert="horz" lIns="0" tIns="21240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3"/>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5" name="Group 45"/>
          <p:cNvGrpSpPr/>
          <p:nvPr/>
        </p:nvGrpSpPr>
        <p:grpSpPr>
          <a:xfrm>
            <a:off x="-1334173" y="-533456"/>
            <a:ext cx="10723183" cy="6493000"/>
            <a:chOff x="-1334173" y="-533456"/>
            <a:chExt cx="10723183" cy="6493000"/>
          </a:xfrm>
        </p:grpSpPr>
        <p:grpSp>
          <p:nvGrpSpPr>
            <p:cNvPr id="6" name="Group 13"/>
            <p:cNvGrpSpPr/>
            <p:nvPr userDrawn="1"/>
          </p:nvGrpSpPr>
          <p:grpSpPr>
            <a:xfrm>
              <a:off x="-1334173" y="1145470"/>
              <a:ext cx="1327930" cy="4814074"/>
              <a:chOff x="-1334173" y="1145470"/>
              <a:chExt cx="1327930" cy="4814074"/>
            </a:xfrm>
          </p:grpSpPr>
          <p:grpSp>
            <p:nvGrpSpPr>
              <p:cNvPr id="7" name="Group 7"/>
              <p:cNvGrpSpPr/>
              <p:nvPr userDrawn="1"/>
            </p:nvGrpSpPr>
            <p:grpSpPr>
              <a:xfrm>
                <a:off x="-1334173" y="4420483"/>
                <a:ext cx="1327930" cy="276999"/>
                <a:chOff x="-1334173" y="4420483"/>
                <a:chExt cx="1327930" cy="276999"/>
              </a:xfrm>
            </p:grpSpPr>
            <p:cxnSp>
              <p:nvCxnSpPr>
                <p:cNvPr id="65" name="Straight Connector 64"/>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3.14</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X AXIS</a:t>
                  </a:r>
                  <a:endParaRPr lang="en-AU" sz="900" dirty="0">
                    <a:solidFill>
                      <a:prstClr val="black">
                        <a:lumMod val="85000"/>
                        <a:lumOff val="15000"/>
                      </a:prstClr>
                    </a:solidFill>
                    <a:latin typeface="Verdana"/>
                  </a:endParaRPr>
                </a:p>
              </p:txBody>
            </p:sp>
          </p:grpSp>
          <p:grpSp>
            <p:nvGrpSpPr>
              <p:cNvPr id="8" name="Group 55"/>
              <p:cNvGrpSpPr/>
              <p:nvPr userDrawn="1"/>
            </p:nvGrpSpPr>
            <p:grpSpPr>
              <a:xfrm>
                <a:off x="-1334173" y="5682545"/>
                <a:ext cx="1327930" cy="276999"/>
                <a:chOff x="-1334173" y="5682545"/>
                <a:chExt cx="1327930" cy="276999"/>
              </a:xfrm>
            </p:grpSpPr>
            <p:cxnSp>
              <p:nvCxnSpPr>
                <p:cNvPr id="63" name="Straight Connector 62"/>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6.65</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BASE MARGIN</a:t>
                  </a:r>
                  <a:endParaRPr lang="en-AU" sz="900" dirty="0">
                    <a:solidFill>
                      <a:prstClr val="black">
                        <a:lumMod val="85000"/>
                        <a:lumOff val="15000"/>
                      </a:prstClr>
                    </a:solidFill>
                    <a:latin typeface="Verdana"/>
                  </a:endParaRPr>
                </a:p>
              </p:txBody>
            </p:sp>
          </p:grpSp>
          <p:grpSp>
            <p:nvGrpSpPr>
              <p:cNvPr id="9" name="Group 5"/>
              <p:cNvGrpSpPr/>
              <p:nvPr userDrawn="1"/>
            </p:nvGrpSpPr>
            <p:grpSpPr>
              <a:xfrm>
                <a:off x="-1334173" y="1145470"/>
                <a:ext cx="1327930" cy="276999"/>
                <a:chOff x="-1334173" y="1145470"/>
                <a:chExt cx="1327930" cy="276999"/>
              </a:xfrm>
            </p:grpSpPr>
            <p:cxnSp>
              <p:nvCxnSpPr>
                <p:cNvPr id="61" name="Straight Connector 60"/>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5.95</a:t>
                  </a:r>
                </a:p>
                <a:p>
                  <a:pPr algn="ctr"/>
                  <a:r>
                    <a:rPr lang="en-AU" sz="900" dirty="0" smtClean="0">
                      <a:solidFill>
                        <a:prstClr val="black">
                          <a:lumMod val="85000"/>
                          <a:lumOff val="15000"/>
                        </a:prstClr>
                      </a:solidFill>
                      <a:latin typeface="Verdana"/>
                    </a:rPr>
                    <a:t>TOP MARGIN</a:t>
                  </a:r>
                  <a:endParaRPr lang="en-AU" sz="900" dirty="0">
                    <a:solidFill>
                      <a:prstClr val="black">
                        <a:lumMod val="85000"/>
                        <a:lumOff val="15000"/>
                      </a:prstClr>
                    </a:solidFill>
                    <a:latin typeface="Verdana"/>
                  </a:endParaRPr>
                </a:p>
              </p:txBody>
            </p:sp>
          </p:grpSp>
          <p:grpSp>
            <p:nvGrpSpPr>
              <p:cNvPr id="10" name="Group 8"/>
              <p:cNvGrpSpPr/>
              <p:nvPr userDrawn="1"/>
            </p:nvGrpSpPr>
            <p:grpSpPr>
              <a:xfrm>
                <a:off x="-1334173" y="1659820"/>
                <a:ext cx="1327930" cy="276999"/>
                <a:chOff x="-1334173" y="1659820"/>
                <a:chExt cx="1327930" cy="276999"/>
              </a:xfrm>
            </p:grpSpPr>
            <p:cxnSp>
              <p:nvCxnSpPr>
                <p:cNvPr id="59" name="Straight Connector 58"/>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4.52</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CHART TOP</a:t>
                  </a:r>
                  <a:endParaRPr lang="en-AU" sz="900" dirty="0">
                    <a:solidFill>
                      <a:prstClr val="black">
                        <a:lumMod val="85000"/>
                        <a:lumOff val="15000"/>
                      </a:prstClr>
                    </a:solidFill>
                    <a:latin typeface="Verdana"/>
                  </a:endParaRPr>
                </a:p>
              </p:txBody>
            </p:sp>
          </p:grpSp>
        </p:grpSp>
        <p:grpSp>
          <p:nvGrpSpPr>
            <p:cNvPr id="11" name="Group 6"/>
            <p:cNvGrpSpPr/>
            <p:nvPr userDrawn="1"/>
          </p:nvGrpSpPr>
          <p:grpSpPr>
            <a:xfrm>
              <a:off x="-253905" y="-533456"/>
              <a:ext cx="9642915" cy="533456"/>
              <a:chOff x="-253905" y="-533456"/>
              <a:chExt cx="9642915" cy="533456"/>
            </a:xfrm>
          </p:grpSpPr>
          <p:grpSp>
            <p:nvGrpSpPr>
              <p:cNvPr id="12" name="Group 48"/>
              <p:cNvGrpSpPr/>
              <p:nvPr userDrawn="1"/>
            </p:nvGrpSpPr>
            <p:grpSpPr>
              <a:xfrm>
                <a:off x="-253905" y="-533456"/>
                <a:ext cx="1072330" cy="533456"/>
                <a:chOff x="-250415" y="-533456"/>
                <a:chExt cx="1072330" cy="533456"/>
              </a:xfrm>
            </p:grpSpPr>
            <p:cxnSp>
              <p:nvCxnSpPr>
                <p:cNvPr id="53" name="Straight Connector 52"/>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br>
                    <a:rPr lang="en-AU" dirty="0" smtClean="0">
                      <a:solidFill>
                        <a:prstClr val="black">
                          <a:lumMod val="85000"/>
                          <a:lumOff val="15000"/>
                        </a:prstClr>
                      </a:solidFill>
                    </a:rPr>
                  </a:br>
                  <a:r>
                    <a:rPr lang="en-AU" dirty="0" smtClean="0">
                      <a:solidFill>
                        <a:prstClr val="black">
                          <a:lumMod val="85000"/>
                          <a:lumOff val="15000"/>
                        </a:prstClr>
                      </a:solidFill>
                    </a:rPr>
                    <a:t>LEFT MARGIN</a:t>
                  </a:r>
                  <a:endParaRPr lang="en-AU" dirty="0">
                    <a:solidFill>
                      <a:prstClr val="black">
                        <a:lumMod val="85000"/>
                        <a:lumOff val="15000"/>
                      </a:prstClr>
                    </a:solidFill>
                  </a:endParaRPr>
                </a:p>
              </p:txBody>
            </p:sp>
          </p:grpSp>
          <p:grpSp>
            <p:nvGrpSpPr>
              <p:cNvPr id="13" name="Group 2"/>
              <p:cNvGrpSpPr/>
              <p:nvPr userDrawn="1"/>
            </p:nvGrpSpPr>
            <p:grpSpPr>
              <a:xfrm>
                <a:off x="8316680" y="-533456"/>
                <a:ext cx="1072330" cy="528999"/>
                <a:chOff x="7804969" y="-533456"/>
                <a:chExt cx="1072330" cy="528999"/>
              </a:xfrm>
            </p:grpSpPr>
            <p:cxnSp>
              <p:nvCxnSpPr>
                <p:cNvPr id="51" name="Straight Connector 50"/>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p>
                <a:p>
                  <a:r>
                    <a:rPr lang="en-AU" dirty="0" smtClean="0">
                      <a:solidFill>
                        <a:prstClr val="black">
                          <a:lumMod val="85000"/>
                          <a:lumOff val="15000"/>
                        </a:prstClr>
                      </a:solidFill>
                    </a:rPr>
                    <a:t>RIGHT MARGIN</a:t>
                  </a:r>
                  <a:endParaRPr lang="en-AU" dirty="0">
                    <a:solidFill>
                      <a:prstClr val="black">
                        <a:lumMod val="85000"/>
                        <a:lumOff val="15000"/>
                      </a:prstClr>
                    </a:solidFill>
                  </a:endParaRPr>
                </a:p>
              </p:txBody>
            </p:sp>
          </p:grpSp>
        </p:grpSp>
      </p:grpSp>
      <p:pic>
        <p:nvPicPr>
          <p:cNvPr id="29" name="Picture 2" descr="C:\Users\AndrewA\Desktop\TNS_logo_rgb.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TNS_BMRB.png"/>
          <p:cNvPicPr>
            <a:picLocks noChangeAspect="1"/>
          </p:cNvPicPr>
          <p:nvPr>
            <p:custDataLst>
              <p:tags r:id="rId14"/>
            </p:custDataLst>
          </p:nvPr>
        </p:nvPicPr>
        <p:blipFill>
          <a:blip r:embed="rId19" cstate="print"/>
          <a:stretch>
            <a:fillRect/>
          </a:stretch>
        </p:blipFill>
        <p:spPr>
          <a:xfrm>
            <a:off x="1290880" y="6073063"/>
            <a:ext cx="814763" cy="163680"/>
          </a:xfrm>
          <a:prstGeom prst="rect">
            <a:avLst/>
          </a:prstGeom>
        </p:spPr>
      </p:pic>
      <p:pic>
        <p:nvPicPr>
          <p:cNvPr id="37" name="Picture 36" descr="think.jpg"/>
          <p:cNvPicPr>
            <a:picLocks noChangeAspect="1"/>
          </p:cNvPicPr>
          <p:nvPr/>
        </p:nvPicPr>
        <p:blipFill>
          <a:blip r:embed="rId20" cstate="print"/>
          <a:srcRect t="17304" b="20541"/>
          <a:stretch>
            <a:fillRect/>
          </a:stretch>
        </p:blipFill>
        <p:spPr>
          <a:xfrm>
            <a:off x="7006524" y="6051177"/>
            <a:ext cx="1534865" cy="540000"/>
          </a:xfrm>
          <a:prstGeom prst="rect">
            <a:avLst/>
          </a:prstGeom>
        </p:spPr>
      </p:pic>
      <p:sp>
        <p:nvSpPr>
          <p:cNvPr id="14" name="TextBox 13"/>
          <p:cNvSpPr txBox="1"/>
          <p:nvPr>
            <p:custDataLst>
              <p:tags r:id="rId15"/>
            </p:custDataLst>
          </p:nvPr>
        </p:nvSpPr>
        <p:spPr>
          <a:xfrm>
            <a:off x="1290880" y="6037200"/>
            <a:ext cx="3028726" cy="384721"/>
          </a:xfrm>
          <a:prstGeom prst="rect">
            <a:avLst/>
          </a:prstGeom>
          <a:noFill/>
        </p:spPr>
        <p:txBody>
          <a:bodyPr vert="horz" lIns="0" tIns="0" rIns="0" bIns="0" rtlCol="0">
            <a:spAutoFit/>
          </a:bodyPr>
          <a:lstStyle/>
          <a:p>
            <a:endParaRPr lang="en-GB" sz="1250" b="0" dirty="0" smtClean="0">
              <a:solidFill>
                <a:srgbClr val="333333"/>
              </a:solidFill>
              <a:latin typeface="Verdana"/>
            </a:endParaRPr>
          </a:p>
          <a:p>
            <a:r>
              <a:rPr lang="en-GB" sz="1250" b="0" dirty="0" smtClean="0">
                <a:solidFill>
                  <a:srgbClr val="333333"/>
                </a:solidFill>
                <a:latin typeface="Verdana"/>
              </a:rPr>
              <a:t>THINK! Drink Drive presentation</a:t>
            </a:r>
            <a:endParaRPr lang="en-GB" sz="1250" b="0" dirty="0">
              <a:solidFill>
                <a:srgbClr val="333333"/>
              </a:solidFill>
              <a:latin typeface="Verdana"/>
            </a:endParaRPr>
          </a:p>
        </p:txBody>
      </p:sp>
      <p:sp>
        <p:nvSpPr>
          <p:cNvPr id="15" name="TextBox 14"/>
          <p:cNvSpPr txBox="1"/>
          <p:nvPr>
            <p:custDataLst>
              <p:tags r:id="rId16"/>
            </p:custDataLst>
          </p:nvPr>
        </p:nvSpPr>
        <p:spPr>
          <a:xfrm>
            <a:off x="1290880" y="6324879"/>
            <a:ext cx="2540000" cy="531000"/>
          </a:xfrm>
          <a:prstGeom prst="rect">
            <a:avLst/>
          </a:prstGeom>
          <a:noFill/>
        </p:spPr>
        <p:txBody>
          <a:bodyPr vert="horz" lIns="0" tIns="0" rIns="0" bIns="279400" rtlCol="0" anchor="b">
            <a:noAutofit/>
          </a:bodyPr>
          <a:lstStyle/>
          <a:p>
            <a:pPr>
              <a:lnSpc>
                <a:spcPct val="0"/>
              </a:lnSpc>
            </a:pPr>
            <a:r>
              <a:rPr lang="en-GB" sz="750" b="0" smtClean="0">
                <a:solidFill>
                  <a:srgbClr val="333333"/>
                </a:solidFill>
                <a:latin typeface="Verdana"/>
              </a:rPr>
              <a:t>© TNS January 2015</a:t>
            </a:r>
            <a:endParaRPr lang="en-GB" sz="750" b="0">
              <a:solidFill>
                <a:srgbClr val="333333"/>
              </a:solidFill>
              <a:latin typeface="Verdana"/>
            </a:endParaRPr>
          </a:p>
        </p:txBody>
      </p:sp>
      <p:sp>
        <p:nvSpPr>
          <p:cNvPr id="16" name="TextBox 15"/>
          <p:cNvSpPr txBox="1"/>
          <p:nvPr>
            <p:custDataLst>
              <p:tags r:id="rId17"/>
            </p:custDataLst>
          </p:nvPr>
        </p:nvSpPr>
        <p:spPr>
          <a:xfrm>
            <a:off x="4686150" y="6486679"/>
            <a:ext cx="1905000" cy="115416"/>
          </a:xfrm>
          <a:prstGeom prst="rect">
            <a:avLst/>
          </a:prstGeom>
          <a:noFill/>
        </p:spPr>
        <p:txBody>
          <a:bodyPr vert="horz" lIns="0" tIns="0" rIns="0" bIns="0" rtlCol="0" anchor="b">
            <a:spAutoFit/>
          </a:bodyPr>
          <a:lstStyle/>
          <a:p>
            <a:pPr algn="r"/>
            <a:endParaRPr lang="en-GB" sz="750" b="0">
              <a:solidFill>
                <a:srgbClr val="333333"/>
              </a:solidFill>
              <a:latin typeface="Verdana"/>
            </a:endParaRPr>
          </a:p>
        </p:txBody>
      </p:sp>
    </p:spTree>
    <p:extLst>
      <p:ext uri="{BB962C8B-B14F-4D97-AF65-F5344CB8AC3E}">
        <p14:creationId xmlns:p14="http://schemas.microsoft.com/office/powerpoint/2010/main" val="671018289"/>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hf hdr="0" dt="0"/>
  <p:txStyles>
    <p:titleStyle>
      <a:lvl1pPr algn="l" defTabSz="914400" rtl="0" eaLnBrk="1" latinLnBrk="0" hangingPunct="1">
        <a:spcBef>
          <a:spcPct val="0"/>
        </a:spcBef>
        <a:buNone/>
        <a:defRPr sz="20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4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4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4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285750" y="1031837"/>
            <a:ext cx="8569324" cy="4035515"/>
          </a:xfrm>
          <a:prstGeom prst="rect">
            <a:avLst/>
          </a:prstGeom>
        </p:spPr>
        <p:txBody>
          <a:bodyPr vert="horz" lIns="0" tIns="21240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7"/>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1334173" y="-533456"/>
            <a:ext cx="10723183" cy="6493000"/>
            <a:chOff x="-1334173" y="-533456"/>
            <a:chExt cx="10723183" cy="6493000"/>
          </a:xfrm>
        </p:grpSpPr>
        <p:grpSp>
          <p:nvGrpSpPr>
            <p:cNvPr id="47" name="Group 13"/>
            <p:cNvGrpSpPr/>
            <p:nvPr userDrawn="1"/>
          </p:nvGrpSpPr>
          <p:grpSpPr>
            <a:xfrm>
              <a:off x="-1334173" y="1145470"/>
              <a:ext cx="1327930" cy="4814074"/>
              <a:chOff x="-1334173" y="1145470"/>
              <a:chExt cx="1327930" cy="4814074"/>
            </a:xfrm>
          </p:grpSpPr>
          <p:grpSp>
            <p:nvGrpSpPr>
              <p:cNvPr id="55" name="Group 7"/>
              <p:cNvGrpSpPr/>
              <p:nvPr userDrawn="1"/>
            </p:nvGrpSpPr>
            <p:grpSpPr>
              <a:xfrm>
                <a:off x="-1334173" y="4420483"/>
                <a:ext cx="1327930" cy="276999"/>
                <a:chOff x="-1334173" y="4420483"/>
                <a:chExt cx="1327930" cy="276999"/>
              </a:xfrm>
            </p:grpSpPr>
            <p:cxnSp>
              <p:nvCxnSpPr>
                <p:cNvPr id="65" name="Straight Connector 64"/>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3.14</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X AXIS</a:t>
                  </a:r>
                  <a:endParaRPr lang="en-AU" sz="900" dirty="0">
                    <a:solidFill>
                      <a:prstClr val="black">
                        <a:lumMod val="85000"/>
                        <a:lumOff val="15000"/>
                      </a:prstClr>
                    </a:solidFill>
                    <a:latin typeface="Verdana"/>
                  </a:endParaRPr>
                </a:p>
              </p:txBody>
            </p:sp>
          </p:grpSp>
          <p:grpSp>
            <p:nvGrpSpPr>
              <p:cNvPr id="56" name="Group 55"/>
              <p:cNvGrpSpPr/>
              <p:nvPr userDrawn="1"/>
            </p:nvGrpSpPr>
            <p:grpSpPr>
              <a:xfrm>
                <a:off x="-1334173" y="5682545"/>
                <a:ext cx="1327930" cy="276999"/>
                <a:chOff x="-1334173" y="5682545"/>
                <a:chExt cx="1327930" cy="276999"/>
              </a:xfrm>
            </p:grpSpPr>
            <p:cxnSp>
              <p:nvCxnSpPr>
                <p:cNvPr id="63" name="Straight Connector 62"/>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6.65</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BASE MARGIN</a:t>
                  </a:r>
                  <a:endParaRPr lang="en-AU" sz="900" dirty="0">
                    <a:solidFill>
                      <a:prstClr val="black">
                        <a:lumMod val="85000"/>
                        <a:lumOff val="15000"/>
                      </a:prstClr>
                    </a:solidFill>
                    <a:latin typeface="Verdana"/>
                  </a:endParaRPr>
                </a:p>
              </p:txBody>
            </p:sp>
          </p:grpSp>
          <p:grpSp>
            <p:nvGrpSpPr>
              <p:cNvPr id="57" name="Group 5"/>
              <p:cNvGrpSpPr/>
              <p:nvPr userDrawn="1"/>
            </p:nvGrpSpPr>
            <p:grpSpPr>
              <a:xfrm>
                <a:off x="-1334173" y="1145470"/>
                <a:ext cx="1327930" cy="276999"/>
                <a:chOff x="-1334173" y="1145470"/>
                <a:chExt cx="1327930" cy="276999"/>
              </a:xfrm>
            </p:grpSpPr>
            <p:cxnSp>
              <p:nvCxnSpPr>
                <p:cNvPr id="61" name="Straight Connector 60"/>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5.95</a:t>
                  </a:r>
                </a:p>
                <a:p>
                  <a:pPr algn="ctr"/>
                  <a:r>
                    <a:rPr lang="en-AU" sz="900" dirty="0" smtClean="0">
                      <a:solidFill>
                        <a:prstClr val="black">
                          <a:lumMod val="85000"/>
                          <a:lumOff val="15000"/>
                        </a:prstClr>
                      </a:solidFill>
                      <a:latin typeface="Verdana"/>
                    </a:rPr>
                    <a:t>TOP MARGIN</a:t>
                  </a:r>
                  <a:endParaRPr lang="en-AU" sz="900" dirty="0">
                    <a:solidFill>
                      <a:prstClr val="black">
                        <a:lumMod val="85000"/>
                        <a:lumOff val="15000"/>
                      </a:prstClr>
                    </a:solidFill>
                    <a:latin typeface="Verdana"/>
                  </a:endParaRPr>
                </a:p>
              </p:txBody>
            </p:sp>
          </p:grpSp>
          <p:grpSp>
            <p:nvGrpSpPr>
              <p:cNvPr id="58" name="Group 8"/>
              <p:cNvGrpSpPr/>
              <p:nvPr userDrawn="1"/>
            </p:nvGrpSpPr>
            <p:grpSpPr>
              <a:xfrm>
                <a:off x="-1334173" y="1659820"/>
                <a:ext cx="1327930" cy="276999"/>
                <a:chOff x="-1334173" y="1659820"/>
                <a:chExt cx="1327930" cy="276999"/>
              </a:xfrm>
            </p:grpSpPr>
            <p:cxnSp>
              <p:nvCxnSpPr>
                <p:cNvPr id="59" name="Straight Connector 58"/>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4.52</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CHART TOP</a:t>
                  </a:r>
                  <a:endParaRPr lang="en-AU" sz="900" dirty="0">
                    <a:solidFill>
                      <a:prstClr val="black">
                        <a:lumMod val="85000"/>
                        <a:lumOff val="15000"/>
                      </a:prstClr>
                    </a:solidFill>
                    <a:latin typeface="Verdana"/>
                  </a:endParaRPr>
                </a:p>
              </p:txBody>
            </p:sp>
          </p:grpSp>
        </p:grpSp>
        <p:grpSp>
          <p:nvGrpSpPr>
            <p:cNvPr id="48" name="Group 6"/>
            <p:cNvGrpSpPr/>
            <p:nvPr userDrawn="1"/>
          </p:nvGrpSpPr>
          <p:grpSpPr>
            <a:xfrm>
              <a:off x="-253905" y="-533456"/>
              <a:ext cx="9642915" cy="533456"/>
              <a:chOff x="-253905" y="-533456"/>
              <a:chExt cx="9642915" cy="533456"/>
            </a:xfrm>
          </p:grpSpPr>
          <p:grpSp>
            <p:nvGrpSpPr>
              <p:cNvPr id="49" name="Group 48"/>
              <p:cNvGrpSpPr/>
              <p:nvPr userDrawn="1"/>
            </p:nvGrpSpPr>
            <p:grpSpPr>
              <a:xfrm>
                <a:off x="-253905" y="-533456"/>
                <a:ext cx="1072330" cy="533456"/>
                <a:chOff x="-250415" y="-533456"/>
                <a:chExt cx="1072330" cy="533456"/>
              </a:xfrm>
            </p:grpSpPr>
            <p:cxnSp>
              <p:nvCxnSpPr>
                <p:cNvPr id="53" name="Straight Connector 52"/>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br>
                    <a:rPr lang="en-AU" dirty="0" smtClean="0">
                      <a:solidFill>
                        <a:prstClr val="black">
                          <a:lumMod val="85000"/>
                          <a:lumOff val="15000"/>
                        </a:prstClr>
                      </a:solidFill>
                    </a:rPr>
                  </a:br>
                  <a:r>
                    <a:rPr lang="en-AU" dirty="0" smtClean="0">
                      <a:solidFill>
                        <a:prstClr val="black">
                          <a:lumMod val="85000"/>
                          <a:lumOff val="15000"/>
                        </a:prstClr>
                      </a:solidFill>
                    </a:rPr>
                    <a:t>LEFT MARGIN</a:t>
                  </a:r>
                  <a:endParaRPr lang="en-AU" dirty="0">
                    <a:solidFill>
                      <a:prstClr val="black">
                        <a:lumMod val="85000"/>
                        <a:lumOff val="15000"/>
                      </a:prstClr>
                    </a:solidFill>
                  </a:endParaRPr>
                </a:p>
              </p:txBody>
            </p:sp>
          </p:grpSp>
          <p:grpSp>
            <p:nvGrpSpPr>
              <p:cNvPr id="50" name="Group 2"/>
              <p:cNvGrpSpPr/>
              <p:nvPr userDrawn="1"/>
            </p:nvGrpSpPr>
            <p:grpSpPr>
              <a:xfrm>
                <a:off x="8316680" y="-533456"/>
                <a:ext cx="1072330" cy="528999"/>
                <a:chOff x="7804969" y="-533456"/>
                <a:chExt cx="1072330" cy="528999"/>
              </a:xfrm>
            </p:grpSpPr>
            <p:cxnSp>
              <p:nvCxnSpPr>
                <p:cNvPr id="51" name="Straight Connector 50"/>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p>
                <a:p>
                  <a:r>
                    <a:rPr lang="en-AU" dirty="0" smtClean="0">
                      <a:solidFill>
                        <a:prstClr val="black">
                          <a:lumMod val="85000"/>
                          <a:lumOff val="15000"/>
                        </a:prstClr>
                      </a:solidFill>
                    </a:rPr>
                    <a:t>RIGHT MARGIN</a:t>
                  </a:r>
                  <a:endParaRPr lang="en-AU" dirty="0">
                    <a:solidFill>
                      <a:prstClr val="black">
                        <a:lumMod val="85000"/>
                        <a:lumOff val="15000"/>
                      </a:prstClr>
                    </a:solidFill>
                  </a:endParaRPr>
                </a:p>
              </p:txBody>
            </p:sp>
          </p:grpSp>
        </p:grpSp>
      </p:grpSp>
      <p:pic>
        <p:nvPicPr>
          <p:cNvPr id="29" name="Picture 2" descr="C:\Users\AndrewA\Desktop\TNS_logo_rgb.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TNS_BMRB.png"/>
          <p:cNvPicPr>
            <a:picLocks noChangeAspect="1"/>
          </p:cNvPicPr>
          <p:nvPr>
            <p:custDataLst>
              <p:tags r:id="rId18"/>
            </p:custDataLst>
          </p:nvPr>
        </p:nvPicPr>
        <p:blipFill>
          <a:blip r:embed="rId23" cstate="print"/>
          <a:stretch>
            <a:fillRect/>
          </a:stretch>
        </p:blipFill>
        <p:spPr>
          <a:xfrm>
            <a:off x="1290880" y="6073063"/>
            <a:ext cx="814763" cy="163680"/>
          </a:xfrm>
          <a:prstGeom prst="rect">
            <a:avLst/>
          </a:prstGeom>
        </p:spPr>
      </p:pic>
      <p:pic>
        <p:nvPicPr>
          <p:cNvPr id="37" name="Picture 36" descr="think.jpg"/>
          <p:cNvPicPr>
            <a:picLocks noChangeAspect="1"/>
          </p:cNvPicPr>
          <p:nvPr/>
        </p:nvPicPr>
        <p:blipFill>
          <a:blip r:embed="rId24" cstate="print"/>
          <a:srcRect t="17304" b="20541"/>
          <a:stretch>
            <a:fillRect/>
          </a:stretch>
        </p:blipFill>
        <p:spPr>
          <a:xfrm>
            <a:off x="7006524" y="6051177"/>
            <a:ext cx="1534865" cy="540000"/>
          </a:xfrm>
          <a:prstGeom prst="rect">
            <a:avLst/>
          </a:prstGeom>
        </p:spPr>
      </p:pic>
      <p:sp>
        <p:nvSpPr>
          <p:cNvPr id="163" name="TextBox 162"/>
          <p:cNvSpPr txBox="1"/>
          <p:nvPr>
            <p:custDataLst>
              <p:tags r:id="rId19"/>
            </p:custDataLst>
          </p:nvPr>
        </p:nvSpPr>
        <p:spPr>
          <a:xfrm>
            <a:off x="1290880" y="6037200"/>
            <a:ext cx="3028726" cy="384721"/>
          </a:xfrm>
          <a:prstGeom prst="rect">
            <a:avLst/>
          </a:prstGeom>
          <a:noFill/>
        </p:spPr>
        <p:txBody>
          <a:bodyPr vert="horz" lIns="0" tIns="0" rIns="0" bIns="0" rtlCol="0">
            <a:spAutoFit/>
          </a:bodyPr>
          <a:lstStyle/>
          <a:p>
            <a:endParaRPr lang="en-GB" sz="1250" b="0" smtClean="0">
              <a:solidFill>
                <a:srgbClr val="333333"/>
              </a:solidFill>
              <a:latin typeface="Verdana"/>
            </a:endParaRPr>
          </a:p>
          <a:p>
            <a:r>
              <a:rPr lang="en-GB" sz="1250" b="0" smtClean="0">
                <a:solidFill>
                  <a:srgbClr val="333333"/>
                </a:solidFill>
                <a:latin typeface="Verdana"/>
              </a:rPr>
              <a:t>THINK! Drink Drive presentation</a:t>
            </a:r>
            <a:endParaRPr lang="en-GB" sz="1250" b="0">
              <a:solidFill>
                <a:srgbClr val="333333"/>
              </a:solidFill>
              <a:latin typeface="Verdana"/>
            </a:endParaRPr>
          </a:p>
        </p:txBody>
      </p:sp>
      <p:sp>
        <p:nvSpPr>
          <p:cNvPr id="164" name="TextBox 163"/>
          <p:cNvSpPr txBox="1"/>
          <p:nvPr>
            <p:custDataLst>
              <p:tags r:id="rId20"/>
            </p:custDataLst>
          </p:nvPr>
        </p:nvSpPr>
        <p:spPr>
          <a:xfrm>
            <a:off x="1290880" y="6324879"/>
            <a:ext cx="2540000" cy="531000"/>
          </a:xfrm>
          <a:prstGeom prst="rect">
            <a:avLst/>
          </a:prstGeom>
          <a:noFill/>
        </p:spPr>
        <p:txBody>
          <a:bodyPr vert="horz" lIns="0" tIns="0" rIns="0" bIns="279400" rtlCol="0" anchor="b">
            <a:noAutofit/>
          </a:bodyPr>
          <a:lstStyle/>
          <a:p>
            <a:pPr>
              <a:lnSpc>
                <a:spcPct val="0"/>
              </a:lnSpc>
            </a:pPr>
            <a:r>
              <a:rPr lang="en-GB" sz="750" b="0" smtClean="0">
                <a:solidFill>
                  <a:srgbClr val="333333"/>
                </a:solidFill>
                <a:latin typeface="Verdana"/>
              </a:rPr>
              <a:t>© TNS January 2016</a:t>
            </a:r>
            <a:endParaRPr lang="en-GB" sz="750" b="0">
              <a:solidFill>
                <a:srgbClr val="333333"/>
              </a:solidFill>
              <a:latin typeface="Verdana"/>
            </a:endParaRPr>
          </a:p>
        </p:txBody>
      </p:sp>
      <p:sp>
        <p:nvSpPr>
          <p:cNvPr id="165" name="TextBox 164"/>
          <p:cNvSpPr txBox="1"/>
          <p:nvPr>
            <p:custDataLst>
              <p:tags r:id="rId21"/>
            </p:custDataLst>
          </p:nvPr>
        </p:nvSpPr>
        <p:spPr>
          <a:xfrm>
            <a:off x="4686150" y="6486679"/>
            <a:ext cx="1905000" cy="115416"/>
          </a:xfrm>
          <a:prstGeom prst="rect">
            <a:avLst/>
          </a:prstGeom>
          <a:noFill/>
        </p:spPr>
        <p:txBody>
          <a:bodyPr vert="horz" lIns="0" tIns="0" rIns="0" bIns="0" rtlCol="0" anchor="b">
            <a:spAutoFit/>
          </a:bodyPr>
          <a:lstStyle/>
          <a:p>
            <a:pPr algn="r"/>
            <a:endParaRPr lang="en-GB" sz="750" b="0">
              <a:solidFill>
                <a:srgbClr val="333333"/>
              </a:solidFill>
              <a:latin typeface="Verdana"/>
            </a:endParaRPr>
          </a:p>
        </p:txBody>
      </p:sp>
    </p:spTree>
    <p:extLst>
      <p:ext uri="{BB962C8B-B14F-4D97-AF65-F5344CB8AC3E}">
        <p14:creationId xmlns:p14="http://schemas.microsoft.com/office/powerpoint/2010/main" val="2368723817"/>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 id="2147484189" r:id="rId12"/>
    <p:sldLayoutId id="2147484190" r:id="rId13"/>
    <p:sldLayoutId id="2147484191" r:id="rId14"/>
    <p:sldLayoutId id="2147484192" r:id="rId15"/>
  </p:sldLayoutIdLst>
  <p:hf hdr="0" dt="0"/>
  <p:txStyles>
    <p:titleStyle>
      <a:lvl1pPr algn="l" defTabSz="914400" rtl="0" eaLnBrk="1" latinLnBrk="0" hangingPunct="1">
        <a:spcBef>
          <a:spcPct val="0"/>
        </a:spcBef>
        <a:buNone/>
        <a:defRPr sz="20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4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4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4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285750" y="1031837"/>
            <a:ext cx="8569324" cy="4035515"/>
          </a:xfrm>
          <a:prstGeom prst="rect">
            <a:avLst/>
          </a:prstGeom>
        </p:spPr>
        <p:txBody>
          <a:bodyPr vert="horz" lIns="0" tIns="21240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3"/>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1334173" y="-533456"/>
            <a:ext cx="10723183" cy="6493000"/>
            <a:chOff x="-1334173" y="-533456"/>
            <a:chExt cx="10723183" cy="6493000"/>
          </a:xfrm>
        </p:grpSpPr>
        <p:grpSp>
          <p:nvGrpSpPr>
            <p:cNvPr id="47" name="Group 13"/>
            <p:cNvGrpSpPr/>
            <p:nvPr userDrawn="1"/>
          </p:nvGrpSpPr>
          <p:grpSpPr>
            <a:xfrm>
              <a:off x="-1334173" y="1145470"/>
              <a:ext cx="1327930" cy="4814074"/>
              <a:chOff x="-1334173" y="1145470"/>
              <a:chExt cx="1327930" cy="4814074"/>
            </a:xfrm>
          </p:grpSpPr>
          <p:grpSp>
            <p:nvGrpSpPr>
              <p:cNvPr id="55" name="Group 7"/>
              <p:cNvGrpSpPr/>
              <p:nvPr userDrawn="1"/>
            </p:nvGrpSpPr>
            <p:grpSpPr>
              <a:xfrm>
                <a:off x="-1334173" y="4420483"/>
                <a:ext cx="1327930" cy="276999"/>
                <a:chOff x="-1334173" y="4420483"/>
                <a:chExt cx="1327930" cy="276999"/>
              </a:xfrm>
            </p:grpSpPr>
            <p:cxnSp>
              <p:nvCxnSpPr>
                <p:cNvPr id="65" name="Straight Connector 64"/>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3.14</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X AXIS</a:t>
                  </a:r>
                  <a:endParaRPr lang="en-AU" sz="900" dirty="0">
                    <a:solidFill>
                      <a:prstClr val="black">
                        <a:lumMod val="85000"/>
                        <a:lumOff val="15000"/>
                      </a:prstClr>
                    </a:solidFill>
                    <a:latin typeface="Verdana"/>
                  </a:endParaRPr>
                </a:p>
              </p:txBody>
            </p:sp>
          </p:grpSp>
          <p:grpSp>
            <p:nvGrpSpPr>
              <p:cNvPr id="56" name="Group 55"/>
              <p:cNvGrpSpPr/>
              <p:nvPr userDrawn="1"/>
            </p:nvGrpSpPr>
            <p:grpSpPr>
              <a:xfrm>
                <a:off x="-1334173" y="5682545"/>
                <a:ext cx="1327930" cy="276999"/>
                <a:chOff x="-1334173" y="5682545"/>
                <a:chExt cx="1327930" cy="276999"/>
              </a:xfrm>
            </p:grpSpPr>
            <p:cxnSp>
              <p:nvCxnSpPr>
                <p:cNvPr id="63" name="Straight Connector 62"/>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6.65</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BASE MARGIN</a:t>
                  </a:r>
                  <a:endParaRPr lang="en-AU" sz="900" dirty="0">
                    <a:solidFill>
                      <a:prstClr val="black">
                        <a:lumMod val="85000"/>
                        <a:lumOff val="15000"/>
                      </a:prstClr>
                    </a:solidFill>
                    <a:latin typeface="Verdana"/>
                  </a:endParaRPr>
                </a:p>
              </p:txBody>
            </p:sp>
          </p:grpSp>
          <p:grpSp>
            <p:nvGrpSpPr>
              <p:cNvPr id="57" name="Group 5"/>
              <p:cNvGrpSpPr/>
              <p:nvPr userDrawn="1"/>
            </p:nvGrpSpPr>
            <p:grpSpPr>
              <a:xfrm>
                <a:off x="-1334173" y="1145470"/>
                <a:ext cx="1327930" cy="276999"/>
                <a:chOff x="-1334173" y="1145470"/>
                <a:chExt cx="1327930" cy="276999"/>
              </a:xfrm>
            </p:grpSpPr>
            <p:cxnSp>
              <p:nvCxnSpPr>
                <p:cNvPr id="61" name="Straight Connector 60"/>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5.95</a:t>
                  </a:r>
                </a:p>
                <a:p>
                  <a:pPr algn="ctr"/>
                  <a:r>
                    <a:rPr lang="en-AU" sz="900" dirty="0" smtClean="0">
                      <a:solidFill>
                        <a:prstClr val="black">
                          <a:lumMod val="85000"/>
                          <a:lumOff val="15000"/>
                        </a:prstClr>
                      </a:solidFill>
                      <a:latin typeface="Verdana"/>
                    </a:rPr>
                    <a:t>TOP MARGIN</a:t>
                  </a:r>
                  <a:endParaRPr lang="en-AU" sz="900" dirty="0">
                    <a:solidFill>
                      <a:prstClr val="black">
                        <a:lumMod val="85000"/>
                        <a:lumOff val="15000"/>
                      </a:prstClr>
                    </a:solidFill>
                    <a:latin typeface="Verdana"/>
                  </a:endParaRPr>
                </a:p>
              </p:txBody>
            </p:sp>
          </p:grpSp>
          <p:grpSp>
            <p:nvGrpSpPr>
              <p:cNvPr id="58" name="Group 8"/>
              <p:cNvGrpSpPr/>
              <p:nvPr userDrawn="1"/>
            </p:nvGrpSpPr>
            <p:grpSpPr>
              <a:xfrm>
                <a:off x="-1334173" y="1659820"/>
                <a:ext cx="1327930" cy="276999"/>
                <a:chOff x="-1334173" y="1659820"/>
                <a:chExt cx="1327930" cy="276999"/>
              </a:xfrm>
            </p:grpSpPr>
            <p:cxnSp>
              <p:nvCxnSpPr>
                <p:cNvPr id="59" name="Straight Connector 58"/>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4.52</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CHART TOP</a:t>
                  </a:r>
                  <a:endParaRPr lang="en-AU" sz="900" dirty="0">
                    <a:solidFill>
                      <a:prstClr val="black">
                        <a:lumMod val="85000"/>
                        <a:lumOff val="15000"/>
                      </a:prstClr>
                    </a:solidFill>
                    <a:latin typeface="Verdana"/>
                  </a:endParaRPr>
                </a:p>
              </p:txBody>
            </p:sp>
          </p:grpSp>
        </p:grpSp>
        <p:grpSp>
          <p:nvGrpSpPr>
            <p:cNvPr id="48" name="Group 6"/>
            <p:cNvGrpSpPr/>
            <p:nvPr userDrawn="1"/>
          </p:nvGrpSpPr>
          <p:grpSpPr>
            <a:xfrm>
              <a:off x="-253905" y="-533456"/>
              <a:ext cx="9642915" cy="533456"/>
              <a:chOff x="-253905" y="-533456"/>
              <a:chExt cx="9642915" cy="533456"/>
            </a:xfrm>
          </p:grpSpPr>
          <p:grpSp>
            <p:nvGrpSpPr>
              <p:cNvPr id="49" name="Group 48"/>
              <p:cNvGrpSpPr/>
              <p:nvPr userDrawn="1"/>
            </p:nvGrpSpPr>
            <p:grpSpPr>
              <a:xfrm>
                <a:off x="-253905" y="-533456"/>
                <a:ext cx="1072330" cy="533456"/>
                <a:chOff x="-250415" y="-533456"/>
                <a:chExt cx="1072330" cy="533456"/>
              </a:xfrm>
            </p:grpSpPr>
            <p:cxnSp>
              <p:nvCxnSpPr>
                <p:cNvPr id="53" name="Straight Connector 52"/>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br>
                    <a:rPr lang="en-AU" dirty="0" smtClean="0">
                      <a:solidFill>
                        <a:prstClr val="black">
                          <a:lumMod val="85000"/>
                          <a:lumOff val="15000"/>
                        </a:prstClr>
                      </a:solidFill>
                    </a:rPr>
                  </a:br>
                  <a:r>
                    <a:rPr lang="en-AU" dirty="0" smtClean="0">
                      <a:solidFill>
                        <a:prstClr val="black">
                          <a:lumMod val="85000"/>
                          <a:lumOff val="15000"/>
                        </a:prstClr>
                      </a:solidFill>
                    </a:rPr>
                    <a:t>LEFT MARGIN</a:t>
                  </a:r>
                  <a:endParaRPr lang="en-AU" dirty="0">
                    <a:solidFill>
                      <a:prstClr val="black">
                        <a:lumMod val="85000"/>
                        <a:lumOff val="15000"/>
                      </a:prstClr>
                    </a:solidFill>
                  </a:endParaRPr>
                </a:p>
              </p:txBody>
            </p:sp>
          </p:grpSp>
          <p:grpSp>
            <p:nvGrpSpPr>
              <p:cNvPr id="50" name="Group 2"/>
              <p:cNvGrpSpPr/>
              <p:nvPr userDrawn="1"/>
            </p:nvGrpSpPr>
            <p:grpSpPr>
              <a:xfrm>
                <a:off x="8316680" y="-533456"/>
                <a:ext cx="1072330" cy="528999"/>
                <a:chOff x="7804969" y="-533456"/>
                <a:chExt cx="1072330" cy="528999"/>
              </a:xfrm>
            </p:grpSpPr>
            <p:cxnSp>
              <p:nvCxnSpPr>
                <p:cNvPr id="51" name="Straight Connector 50"/>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p>
                <a:p>
                  <a:r>
                    <a:rPr lang="en-AU" dirty="0" smtClean="0">
                      <a:solidFill>
                        <a:prstClr val="black">
                          <a:lumMod val="85000"/>
                          <a:lumOff val="15000"/>
                        </a:prstClr>
                      </a:solidFill>
                    </a:rPr>
                    <a:t>RIGHT MARGIN</a:t>
                  </a:r>
                  <a:endParaRPr lang="en-AU" dirty="0">
                    <a:solidFill>
                      <a:prstClr val="black">
                        <a:lumMod val="85000"/>
                        <a:lumOff val="15000"/>
                      </a:prstClr>
                    </a:solidFill>
                  </a:endParaRPr>
                </a:p>
              </p:txBody>
            </p:sp>
          </p:grpSp>
        </p:grpSp>
      </p:grpSp>
      <p:pic>
        <p:nvPicPr>
          <p:cNvPr id="29" name="Picture 2" descr="C:\Users\AndrewA\Desktop\TNS_logo_rgb.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TNS_BMRB.png"/>
          <p:cNvPicPr>
            <a:picLocks noChangeAspect="1"/>
          </p:cNvPicPr>
          <p:nvPr>
            <p:custDataLst>
              <p:tags r:id="rId14"/>
            </p:custDataLst>
          </p:nvPr>
        </p:nvPicPr>
        <p:blipFill>
          <a:blip r:embed="rId19" cstate="print"/>
          <a:stretch>
            <a:fillRect/>
          </a:stretch>
        </p:blipFill>
        <p:spPr>
          <a:xfrm>
            <a:off x="1290880" y="6073063"/>
            <a:ext cx="814763" cy="163680"/>
          </a:xfrm>
          <a:prstGeom prst="rect">
            <a:avLst/>
          </a:prstGeom>
        </p:spPr>
      </p:pic>
      <p:pic>
        <p:nvPicPr>
          <p:cNvPr id="37" name="Picture 36" descr="think.jpg"/>
          <p:cNvPicPr>
            <a:picLocks noChangeAspect="1"/>
          </p:cNvPicPr>
          <p:nvPr/>
        </p:nvPicPr>
        <p:blipFill>
          <a:blip r:embed="rId20" cstate="print"/>
          <a:srcRect t="17304" b="20541"/>
          <a:stretch>
            <a:fillRect/>
          </a:stretch>
        </p:blipFill>
        <p:spPr>
          <a:xfrm>
            <a:off x="7006524" y="6051177"/>
            <a:ext cx="1534865" cy="540000"/>
          </a:xfrm>
          <a:prstGeom prst="rect">
            <a:avLst/>
          </a:prstGeom>
        </p:spPr>
      </p:pic>
      <p:sp>
        <p:nvSpPr>
          <p:cNvPr id="163" name="TextBox 162"/>
          <p:cNvSpPr txBox="1"/>
          <p:nvPr>
            <p:custDataLst>
              <p:tags r:id="rId15"/>
            </p:custDataLst>
          </p:nvPr>
        </p:nvSpPr>
        <p:spPr>
          <a:xfrm>
            <a:off x="1290880" y="6037200"/>
            <a:ext cx="3028726" cy="384721"/>
          </a:xfrm>
          <a:prstGeom prst="rect">
            <a:avLst/>
          </a:prstGeom>
          <a:noFill/>
        </p:spPr>
        <p:txBody>
          <a:bodyPr vert="horz" lIns="0" tIns="0" rIns="0" bIns="0" rtlCol="0">
            <a:spAutoFit/>
          </a:bodyPr>
          <a:lstStyle/>
          <a:p>
            <a:endParaRPr lang="en-GB" sz="1250" b="0" smtClean="0">
              <a:solidFill>
                <a:srgbClr val="333333"/>
              </a:solidFill>
              <a:latin typeface="Verdana"/>
            </a:endParaRPr>
          </a:p>
          <a:p>
            <a:r>
              <a:rPr lang="en-GB" sz="1250" b="0" smtClean="0">
                <a:solidFill>
                  <a:srgbClr val="333333"/>
                </a:solidFill>
                <a:latin typeface="Verdana"/>
              </a:rPr>
              <a:t>THINK! Drink Drive presentation</a:t>
            </a:r>
            <a:endParaRPr lang="en-GB" sz="1250" b="0">
              <a:solidFill>
                <a:srgbClr val="333333"/>
              </a:solidFill>
              <a:latin typeface="Verdana"/>
            </a:endParaRPr>
          </a:p>
        </p:txBody>
      </p:sp>
      <p:sp>
        <p:nvSpPr>
          <p:cNvPr id="164" name="TextBox 163"/>
          <p:cNvSpPr txBox="1"/>
          <p:nvPr>
            <p:custDataLst>
              <p:tags r:id="rId16"/>
            </p:custDataLst>
          </p:nvPr>
        </p:nvSpPr>
        <p:spPr>
          <a:xfrm>
            <a:off x="1290880" y="6324879"/>
            <a:ext cx="2540000" cy="531000"/>
          </a:xfrm>
          <a:prstGeom prst="rect">
            <a:avLst/>
          </a:prstGeom>
          <a:noFill/>
        </p:spPr>
        <p:txBody>
          <a:bodyPr vert="horz" lIns="0" tIns="0" rIns="0" bIns="279400" rtlCol="0" anchor="b">
            <a:noAutofit/>
          </a:bodyPr>
          <a:lstStyle/>
          <a:p>
            <a:pPr>
              <a:lnSpc>
                <a:spcPct val="0"/>
              </a:lnSpc>
            </a:pPr>
            <a:r>
              <a:rPr lang="en-GB" sz="750" b="0" smtClean="0">
                <a:solidFill>
                  <a:srgbClr val="333333"/>
                </a:solidFill>
                <a:latin typeface="Verdana"/>
              </a:rPr>
              <a:t>© TNS January 2016</a:t>
            </a:r>
            <a:endParaRPr lang="en-GB" sz="750" b="0">
              <a:solidFill>
                <a:srgbClr val="333333"/>
              </a:solidFill>
              <a:latin typeface="Verdana"/>
            </a:endParaRPr>
          </a:p>
        </p:txBody>
      </p:sp>
      <p:sp>
        <p:nvSpPr>
          <p:cNvPr id="165" name="TextBox 164"/>
          <p:cNvSpPr txBox="1"/>
          <p:nvPr>
            <p:custDataLst>
              <p:tags r:id="rId17"/>
            </p:custDataLst>
          </p:nvPr>
        </p:nvSpPr>
        <p:spPr>
          <a:xfrm>
            <a:off x="4686150" y="6486679"/>
            <a:ext cx="1905000" cy="115416"/>
          </a:xfrm>
          <a:prstGeom prst="rect">
            <a:avLst/>
          </a:prstGeom>
          <a:noFill/>
        </p:spPr>
        <p:txBody>
          <a:bodyPr vert="horz" lIns="0" tIns="0" rIns="0" bIns="0" rtlCol="0" anchor="b">
            <a:spAutoFit/>
          </a:bodyPr>
          <a:lstStyle/>
          <a:p>
            <a:pPr algn="r"/>
            <a:endParaRPr lang="en-GB" sz="750" b="0">
              <a:solidFill>
                <a:srgbClr val="333333"/>
              </a:solidFill>
              <a:latin typeface="Verdana"/>
            </a:endParaRPr>
          </a:p>
        </p:txBody>
      </p:sp>
    </p:spTree>
    <p:extLst>
      <p:ext uri="{BB962C8B-B14F-4D97-AF65-F5344CB8AC3E}">
        <p14:creationId xmlns:p14="http://schemas.microsoft.com/office/powerpoint/2010/main" val="1524885947"/>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hf hdr="0" dt="0"/>
  <p:txStyles>
    <p:titleStyle>
      <a:lvl1pPr algn="l" defTabSz="914400" rtl="0" eaLnBrk="1" latinLnBrk="0" hangingPunct="1">
        <a:spcBef>
          <a:spcPct val="0"/>
        </a:spcBef>
        <a:buNone/>
        <a:defRPr sz="20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4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4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4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285750" y="1031837"/>
            <a:ext cx="8569324" cy="4035515"/>
          </a:xfrm>
          <a:prstGeom prst="rect">
            <a:avLst/>
          </a:prstGeom>
        </p:spPr>
        <p:txBody>
          <a:bodyPr vert="horz" lIns="0" tIns="21240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3"/>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1334173" y="-533456"/>
            <a:ext cx="10723183" cy="6493000"/>
            <a:chOff x="-1334173" y="-533456"/>
            <a:chExt cx="10723183" cy="6493000"/>
          </a:xfrm>
        </p:grpSpPr>
        <p:grpSp>
          <p:nvGrpSpPr>
            <p:cNvPr id="47" name="Group 13"/>
            <p:cNvGrpSpPr/>
            <p:nvPr userDrawn="1"/>
          </p:nvGrpSpPr>
          <p:grpSpPr>
            <a:xfrm>
              <a:off x="-1334173" y="1145470"/>
              <a:ext cx="1327930" cy="4814074"/>
              <a:chOff x="-1334173" y="1145470"/>
              <a:chExt cx="1327930" cy="4814074"/>
            </a:xfrm>
          </p:grpSpPr>
          <p:grpSp>
            <p:nvGrpSpPr>
              <p:cNvPr id="55" name="Group 7"/>
              <p:cNvGrpSpPr/>
              <p:nvPr userDrawn="1"/>
            </p:nvGrpSpPr>
            <p:grpSpPr>
              <a:xfrm>
                <a:off x="-1334173" y="4420483"/>
                <a:ext cx="1327930" cy="276999"/>
                <a:chOff x="-1334173" y="4420483"/>
                <a:chExt cx="1327930" cy="276999"/>
              </a:xfrm>
            </p:grpSpPr>
            <p:cxnSp>
              <p:nvCxnSpPr>
                <p:cNvPr id="65" name="Straight Connector 64"/>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3.14</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X AXIS</a:t>
                  </a:r>
                  <a:endParaRPr lang="en-AU" sz="900" dirty="0">
                    <a:solidFill>
                      <a:prstClr val="black">
                        <a:lumMod val="85000"/>
                        <a:lumOff val="15000"/>
                      </a:prstClr>
                    </a:solidFill>
                    <a:latin typeface="Verdana"/>
                  </a:endParaRPr>
                </a:p>
              </p:txBody>
            </p:sp>
          </p:grpSp>
          <p:grpSp>
            <p:nvGrpSpPr>
              <p:cNvPr id="56" name="Group 55"/>
              <p:cNvGrpSpPr/>
              <p:nvPr userDrawn="1"/>
            </p:nvGrpSpPr>
            <p:grpSpPr>
              <a:xfrm>
                <a:off x="-1334173" y="5682545"/>
                <a:ext cx="1327930" cy="276999"/>
                <a:chOff x="-1334173" y="5682545"/>
                <a:chExt cx="1327930" cy="276999"/>
              </a:xfrm>
            </p:grpSpPr>
            <p:cxnSp>
              <p:nvCxnSpPr>
                <p:cNvPr id="63" name="Straight Connector 62"/>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6.65</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BASE MARGIN</a:t>
                  </a:r>
                  <a:endParaRPr lang="en-AU" sz="900" dirty="0">
                    <a:solidFill>
                      <a:prstClr val="black">
                        <a:lumMod val="85000"/>
                        <a:lumOff val="15000"/>
                      </a:prstClr>
                    </a:solidFill>
                    <a:latin typeface="Verdana"/>
                  </a:endParaRPr>
                </a:p>
              </p:txBody>
            </p:sp>
          </p:grpSp>
          <p:grpSp>
            <p:nvGrpSpPr>
              <p:cNvPr id="57" name="Group 5"/>
              <p:cNvGrpSpPr/>
              <p:nvPr userDrawn="1"/>
            </p:nvGrpSpPr>
            <p:grpSpPr>
              <a:xfrm>
                <a:off x="-1334173" y="1145470"/>
                <a:ext cx="1327930" cy="276999"/>
                <a:chOff x="-1334173" y="1145470"/>
                <a:chExt cx="1327930" cy="276999"/>
              </a:xfrm>
            </p:grpSpPr>
            <p:cxnSp>
              <p:nvCxnSpPr>
                <p:cNvPr id="61" name="Straight Connector 60"/>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5.95</a:t>
                  </a:r>
                </a:p>
                <a:p>
                  <a:pPr algn="ctr"/>
                  <a:r>
                    <a:rPr lang="en-AU" sz="900" dirty="0" smtClean="0">
                      <a:solidFill>
                        <a:prstClr val="black">
                          <a:lumMod val="85000"/>
                          <a:lumOff val="15000"/>
                        </a:prstClr>
                      </a:solidFill>
                      <a:latin typeface="Verdana"/>
                    </a:rPr>
                    <a:t>TOP MARGIN</a:t>
                  </a:r>
                  <a:endParaRPr lang="en-AU" sz="900" dirty="0">
                    <a:solidFill>
                      <a:prstClr val="black">
                        <a:lumMod val="85000"/>
                        <a:lumOff val="15000"/>
                      </a:prstClr>
                    </a:solidFill>
                    <a:latin typeface="Verdana"/>
                  </a:endParaRPr>
                </a:p>
              </p:txBody>
            </p:sp>
          </p:grpSp>
          <p:grpSp>
            <p:nvGrpSpPr>
              <p:cNvPr id="58" name="Group 8"/>
              <p:cNvGrpSpPr/>
              <p:nvPr userDrawn="1"/>
            </p:nvGrpSpPr>
            <p:grpSpPr>
              <a:xfrm>
                <a:off x="-1334173" y="1659820"/>
                <a:ext cx="1327930" cy="276999"/>
                <a:chOff x="-1334173" y="1659820"/>
                <a:chExt cx="1327930" cy="276999"/>
              </a:xfrm>
            </p:grpSpPr>
            <p:cxnSp>
              <p:nvCxnSpPr>
                <p:cNvPr id="59" name="Straight Connector 58"/>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4.52</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CHART TOP</a:t>
                  </a:r>
                  <a:endParaRPr lang="en-AU" sz="900" dirty="0">
                    <a:solidFill>
                      <a:prstClr val="black">
                        <a:lumMod val="85000"/>
                        <a:lumOff val="15000"/>
                      </a:prstClr>
                    </a:solidFill>
                    <a:latin typeface="Verdana"/>
                  </a:endParaRPr>
                </a:p>
              </p:txBody>
            </p:sp>
          </p:grpSp>
        </p:grpSp>
        <p:grpSp>
          <p:nvGrpSpPr>
            <p:cNvPr id="48" name="Group 6"/>
            <p:cNvGrpSpPr/>
            <p:nvPr userDrawn="1"/>
          </p:nvGrpSpPr>
          <p:grpSpPr>
            <a:xfrm>
              <a:off x="-253905" y="-533456"/>
              <a:ext cx="9642915" cy="533456"/>
              <a:chOff x="-253905" y="-533456"/>
              <a:chExt cx="9642915" cy="533456"/>
            </a:xfrm>
          </p:grpSpPr>
          <p:grpSp>
            <p:nvGrpSpPr>
              <p:cNvPr id="49" name="Group 48"/>
              <p:cNvGrpSpPr/>
              <p:nvPr userDrawn="1"/>
            </p:nvGrpSpPr>
            <p:grpSpPr>
              <a:xfrm>
                <a:off x="-253905" y="-533456"/>
                <a:ext cx="1072330" cy="533456"/>
                <a:chOff x="-250415" y="-533456"/>
                <a:chExt cx="1072330" cy="533456"/>
              </a:xfrm>
            </p:grpSpPr>
            <p:cxnSp>
              <p:nvCxnSpPr>
                <p:cNvPr id="53" name="Straight Connector 52"/>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br>
                    <a:rPr lang="en-AU" dirty="0" smtClean="0">
                      <a:solidFill>
                        <a:prstClr val="black">
                          <a:lumMod val="85000"/>
                          <a:lumOff val="15000"/>
                        </a:prstClr>
                      </a:solidFill>
                    </a:rPr>
                  </a:br>
                  <a:r>
                    <a:rPr lang="en-AU" dirty="0" smtClean="0">
                      <a:solidFill>
                        <a:prstClr val="black">
                          <a:lumMod val="85000"/>
                          <a:lumOff val="15000"/>
                        </a:prstClr>
                      </a:solidFill>
                    </a:rPr>
                    <a:t>LEFT MARGIN</a:t>
                  </a:r>
                  <a:endParaRPr lang="en-AU" dirty="0">
                    <a:solidFill>
                      <a:prstClr val="black">
                        <a:lumMod val="85000"/>
                        <a:lumOff val="15000"/>
                      </a:prstClr>
                    </a:solidFill>
                  </a:endParaRPr>
                </a:p>
              </p:txBody>
            </p:sp>
          </p:grpSp>
          <p:grpSp>
            <p:nvGrpSpPr>
              <p:cNvPr id="50" name="Group 2"/>
              <p:cNvGrpSpPr/>
              <p:nvPr userDrawn="1"/>
            </p:nvGrpSpPr>
            <p:grpSpPr>
              <a:xfrm>
                <a:off x="8316680" y="-533456"/>
                <a:ext cx="1072330" cy="528999"/>
                <a:chOff x="7804969" y="-533456"/>
                <a:chExt cx="1072330" cy="528999"/>
              </a:xfrm>
            </p:grpSpPr>
            <p:cxnSp>
              <p:nvCxnSpPr>
                <p:cNvPr id="51" name="Straight Connector 50"/>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p>
                <a:p>
                  <a:r>
                    <a:rPr lang="en-AU" dirty="0" smtClean="0">
                      <a:solidFill>
                        <a:prstClr val="black">
                          <a:lumMod val="85000"/>
                          <a:lumOff val="15000"/>
                        </a:prstClr>
                      </a:solidFill>
                    </a:rPr>
                    <a:t>RIGHT MARGIN</a:t>
                  </a:r>
                  <a:endParaRPr lang="en-AU" dirty="0">
                    <a:solidFill>
                      <a:prstClr val="black">
                        <a:lumMod val="85000"/>
                        <a:lumOff val="15000"/>
                      </a:prstClr>
                    </a:solidFill>
                  </a:endParaRPr>
                </a:p>
              </p:txBody>
            </p:sp>
          </p:grpSp>
        </p:grpSp>
      </p:grpSp>
      <p:pic>
        <p:nvPicPr>
          <p:cNvPr id="29" name="Picture 2" descr="C:\Users\AndrewA\Desktop\TNS_logo_rgb.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TNS_BMRB.png"/>
          <p:cNvPicPr>
            <a:picLocks noChangeAspect="1"/>
          </p:cNvPicPr>
          <p:nvPr>
            <p:custDataLst>
              <p:tags r:id="rId14"/>
            </p:custDataLst>
          </p:nvPr>
        </p:nvPicPr>
        <p:blipFill>
          <a:blip r:embed="rId19" cstate="print"/>
          <a:stretch>
            <a:fillRect/>
          </a:stretch>
        </p:blipFill>
        <p:spPr>
          <a:xfrm>
            <a:off x="1290880" y="6073063"/>
            <a:ext cx="814763" cy="163680"/>
          </a:xfrm>
          <a:prstGeom prst="rect">
            <a:avLst/>
          </a:prstGeom>
        </p:spPr>
      </p:pic>
      <p:pic>
        <p:nvPicPr>
          <p:cNvPr id="37" name="Picture 36" descr="think.jpg"/>
          <p:cNvPicPr>
            <a:picLocks noChangeAspect="1"/>
          </p:cNvPicPr>
          <p:nvPr/>
        </p:nvPicPr>
        <p:blipFill>
          <a:blip r:embed="rId20" cstate="print"/>
          <a:srcRect t="17304" b="20541"/>
          <a:stretch>
            <a:fillRect/>
          </a:stretch>
        </p:blipFill>
        <p:spPr>
          <a:xfrm>
            <a:off x="7006524" y="6051177"/>
            <a:ext cx="1534865" cy="540000"/>
          </a:xfrm>
          <a:prstGeom prst="rect">
            <a:avLst/>
          </a:prstGeom>
        </p:spPr>
      </p:pic>
      <p:sp>
        <p:nvSpPr>
          <p:cNvPr id="163" name="TextBox 162"/>
          <p:cNvSpPr txBox="1"/>
          <p:nvPr>
            <p:custDataLst>
              <p:tags r:id="rId15"/>
            </p:custDataLst>
          </p:nvPr>
        </p:nvSpPr>
        <p:spPr>
          <a:xfrm>
            <a:off x="1290880" y="6037200"/>
            <a:ext cx="3028726" cy="384721"/>
          </a:xfrm>
          <a:prstGeom prst="rect">
            <a:avLst/>
          </a:prstGeom>
          <a:noFill/>
        </p:spPr>
        <p:txBody>
          <a:bodyPr vert="horz" lIns="0" tIns="0" rIns="0" bIns="0" rtlCol="0">
            <a:spAutoFit/>
          </a:bodyPr>
          <a:lstStyle/>
          <a:p>
            <a:endParaRPr lang="en-GB" sz="1250" b="0" smtClean="0">
              <a:solidFill>
                <a:srgbClr val="333333"/>
              </a:solidFill>
              <a:latin typeface="Verdana"/>
            </a:endParaRPr>
          </a:p>
          <a:p>
            <a:r>
              <a:rPr lang="en-GB" sz="1250" b="0" smtClean="0">
                <a:solidFill>
                  <a:srgbClr val="333333"/>
                </a:solidFill>
                <a:latin typeface="Verdana"/>
              </a:rPr>
              <a:t>THINK! Drink Drive presentation</a:t>
            </a:r>
            <a:endParaRPr lang="en-GB" sz="1250" b="0">
              <a:solidFill>
                <a:srgbClr val="333333"/>
              </a:solidFill>
              <a:latin typeface="Verdana"/>
            </a:endParaRPr>
          </a:p>
        </p:txBody>
      </p:sp>
      <p:sp>
        <p:nvSpPr>
          <p:cNvPr id="164" name="TextBox 163"/>
          <p:cNvSpPr txBox="1"/>
          <p:nvPr>
            <p:custDataLst>
              <p:tags r:id="rId16"/>
            </p:custDataLst>
          </p:nvPr>
        </p:nvSpPr>
        <p:spPr>
          <a:xfrm>
            <a:off x="1290880" y="6324879"/>
            <a:ext cx="2540000" cy="531000"/>
          </a:xfrm>
          <a:prstGeom prst="rect">
            <a:avLst/>
          </a:prstGeom>
          <a:noFill/>
        </p:spPr>
        <p:txBody>
          <a:bodyPr vert="horz" lIns="0" tIns="0" rIns="0" bIns="279400" rtlCol="0" anchor="b">
            <a:noAutofit/>
          </a:bodyPr>
          <a:lstStyle/>
          <a:p>
            <a:pPr>
              <a:lnSpc>
                <a:spcPct val="0"/>
              </a:lnSpc>
            </a:pPr>
            <a:r>
              <a:rPr lang="en-GB" sz="750" b="0" smtClean="0">
                <a:solidFill>
                  <a:srgbClr val="333333"/>
                </a:solidFill>
                <a:latin typeface="Verdana"/>
              </a:rPr>
              <a:t>© TNS January 2016</a:t>
            </a:r>
            <a:endParaRPr lang="en-GB" sz="750" b="0">
              <a:solidFill>
                <a:srgbClr val="333333"/>
              </a:solidFill>
              <a:latin typeface="Verdana"/>
            </a:endParaRPr>
          </a:p>
        </p:txBody>
      </p:sp>
      <p:sp>
        <p:nvSpPr>
          <p:cNvPr id="165" name="TextBox 164"/>
          <p:cNvSpPr txBox="1"/>
          <p:nvPr>
            <p:custDataLst>
              <p:tags r:id="rId17"/>
            </p:custDataLst>
          </p:nvPr>
        </p:nvSpPr>
        <p:spPr>
          <a:xfrm>
            <a:off x="4686150" y="6486679"/>
            <a:ext cx="1905000" cy="115416"/>
          </a:xfrm>
          <a:prstGeom prst="rect">
            <a:avLst/>
          </a:prstGeom>
          <a:noFill/>
        </p:spPr>
        <p:txBody>
          <a:bodyPr vert="horz" lIns="0" tIns="0" rIns="0" bIns="0" rtlCol="0" anchor="b">
            <a:spAutoFit/>
          </a:bodyPr>
          <a:lstStyle/>
          <a:p>
            <a:pPr algn="r"/>
            <a:endParaRPr lang="en-GB" sz="750" b="0">
              <a:solidFill>
                <a:srgbClr val="333333"/>
              </a:solidFill>
              <a:latin typeface="Verdana"/>
            </a:endParaRPr>
          </a:p>
        </p:txBody>
      </p:sp>
    </p:spTree>
    <p:extLst>
      <p:ext uri="{BB962C8B-B14F-4D97-AF65-F5344CB8AC3E}">
        <p14:creationId xmlns:p14="http://schemas.microsoft.com/office/powerpoint/2010/main" val="3568693271"/>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hf hdr="0" dt="0"/>
  <p:txStyles>
    <p:titleStyle>
      <a:lvl1pPr algn="l" defTabSz="914400" rtl="0" eaLnBrk="1" latinLnBrk="0" hangingPunct="1">
        <a:spcBef>
          <a:spcPct val="0"/>
        </a:spcBef>
        <a:buNone/>
        <a:defRPr sz="20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4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4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4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285750" y="1031837"/>
            <a:ext cx="8569324" cy="4035515"/>
          </a:xfrm>
          <a:prstGeom prst="rect">
            <a:avLst/>
          </a:prstGeom>
        </p:spPr>
        <p:txBody>
          <a:bodyPr vert="horz" lIns="0" tIns="21240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3"/>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1334173" y="-533456"/>
            <a:ext cx="10723183" cy="6493000"/>
            <a:chOff x="-1334173" y="-533456"/>
            <a:chExt cx="10723183" cy="6493000"/>
          </a:xfrm>
        </p:grpSpPr>
        <p:grpSp>
          <p:nvGrpSpPr>
            <p:cNvPr id="47" name="Group 13"/>
            <p:cNvGrpSpPr/>
            <p:nvPr userDrawn="1"/>
          </p:nvGrpSpPr>
          <p:grpSpPr>
            <a:xfrm>
              <a:off x="-1334173" y="1145470"/>
              <a:ext cx="1327930" cy="4814074"/>
              <a:chOff x="-1334173" y="1145470"/>
              <a:chExt cx="1327930" cy="4814074"/>
            </a:xfrm>
          </p:grpSpPr>
          <p:grpSp>
            <p:nvGrpSpPr>
              <p:cNvPr id="55" name="Group 7"/>
              <p:cNvGrpSpPr/>
              <p:nvPr userDrawn="1"/>
            </p:nvGrpSpPr>
            <p:grpSpPr>
              <a:xfrm>
                <a:off x="-1334173" y="4420483"/>
                <a:ext cx="1327930" cy="276999"/>
                <a:chOff x="-1334173" y="4420483"/>
                <a:chExt cx="1327930" cy="276999"/>
              </a:xfrm>
            </p:grpSpPr>
            <p:cxnSp>
              <p:nvCxnSpPr>
                <p:cNvPr id="65" name="Straight Connector 64"/>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3.14</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X AXIS</a:t>
                  </a:r>
                  <a:endParaRPr lang="en-AU" sz="900" dirty="0">
                    <a:solidFill>
                      <a:prstClr val="black">
                        <a:lumMod val="85000"/>
                        <a:lumOff val="15000"/>
                      </a:prstClr>
                    </a:solidFill>
                    <a:latin typeface="Verdana"/>
                  </a:endParaRPr>
                </a:p>
              </p:txBody>
            </p:sp>
          </p:grpSp>
          <p:grpSp>
            <p:nvGrpSpPr>
              <p:cNvPr id="56" name="Group 55"/>
              <p:cNvGrpSpPr/>
              <p:nvPr userDrawn="1"/>
            </p:nvGrpSpPr>
            <p:grpSpPr>
              <a:xfrm>
                <a:off x="-1334173" y="5682545"/>
                <a:ext cx="1327930" cy="276999"/>
                <a:chOff x="-1334173" y="5682545"/>
                <a:chExt cx="1327930" cy="276999"/>
              </a:xfrm>
            </p:grpSpPr>
            <p:cxnSp>
              <p:nvCxnSpPr>
                <p:cNvPr id="63" name="Straight Connector 62"/>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6.65</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BASE MARGIN</a:t>
                  </a:r>
                  <a:endParaRPr lang="en-AU" sz="900" dirty="0">
                    <a:solidFill>
                      <a:prstClr val="black">
                        <a:lumMod val="85000"/>
                        <a:lumOff val="15000"/>
                      </a:prstClr>
                    </a:solidFill>
                    <a:latin typeface="Verdana"/>
                  </a:endParaRPr>
                </a:p>
              </p:txBody>
            </p:sp>
          </p:grpSp>
          <p:grpSp>
            <p:nvGrpSpPr>
              <p:cNvPr id="57" name="Group 5"/>
              <p:cNvGrpSpPr/>
              <p:nvPr userDrawn="1"/>
            </p:nvGrpSpPr>
            <p:grpSpPr>
              <a:xfrm>
                <a:off x="-1334173" y="1145470"/>
                <a:ext cx="1327930" cy="276999"/>
                <a:chOff x="-1334173" y="1145470"/>
                <a:chExt cx="1327930" cy="276999"/>
              </a:xfrm>
            </p:grpSpPr>
            <p:cxnSp>
              <p:nvCxnSpPr>
                <p:cNvPr id="61" name="Straight Connector 60"/>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5.95</a:t>
                  </a:r>
                </a:p>
                <a:p>
                  <a:pPr algn="ctr"/>
                  <a:r>
                    <a:rPr lang="en-AU" sz="900" dirty="0" smtClean="0">
                      <a:solidFill>
                        <a:prstClr val="black">
                          <a:lumMod val="85000"/>
                          <a:lumOff val="15000"/>
                        </a:prstClr>
                      </a:solidFill>
                      <a:latin typeface="Verdana"/>
                    </a:rPr>
                    <a:t>TOP MARGIN</a:t>
                  </a:r>
                  <a:endParaRPr lang="en-AU" sz="900" dirty="0">
                    <a:solidFill>
                      <a:prstClr val="black">
                        <a:lumMod val="85000"/>
                        <a:lumOff val="15000"/>
                      </a:prstClr>
                    </a:solidFill>
                    <a:latin typeface="Verdana"/>
                  </a:endParaRPr>
                </a:p>
              </p:txBody>
            </p:sp>
          </p:grpSp>
          <p:grpSp>
            <p:nvGrpSpPr>
              <p:cNvPr id="58" name="Group 8"/>
              <p:cNvGrpSpPr/>
              <p:nvPr userDrawn="1"/>
            </p:nvGrpSpPr>
            <p:grpSpPr>
              <a:xfrm>
                <a:off x="-1334173" y="1659820"/>
                <a:ext cx="1327930" cy="276999"/>
                <a:chOff x="-1334173" y="1659820"/>
                <a:chExt cx="1327930" cy="276999"/>
              </a:xfrm>
            </p:grpSpPr>
            <p:cxnSp>
              <p:nvCxnSpPr>
                <p:cNvPr id="59" name="Straight Connector 58"/>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4.52</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CHART TOP</a:t>
                  </a:r>
                  <a:endParaRPr lang="en-AU" sz="900" dirty="0">
                    <a:solidFill>
                      <a:prstClr val="black">
                        <a:lumMod val="85000"/>
                        <a:lumOff val="15000"/>
                      </a:prstClr>
                    </a:solidFill>
                    <a:latin typeface="Verdana"/>
                  </a:endParaRPr>
                </a:p>
              </p:txBody>
            </p:sp>
          </p:grpSp>
        </p:grpSp>
        <p:grpSp>
          <p:nvGrpSpPr>
            <p:cNvPr id="48" name="Group 6"/>
            <p:cNvGrpSpPr/>
            <p:nvPr userDrawn="1"/>
          </p:nvGrpSpPr>
          <p:grpSpPr>
            <a:xfrm>
              <a:off x="-253905" y="-533456"/>
              <a:ext cx="9642915" cy="533456"/>
              <a:chOff x="-253905" y="-533456"/>
              <a:chExt cx="9642915" cy="533456"/>
            </a:xfrm>
          </p:grpSpPr>
          <p:grpSp>
            <p:nvGrpSpPr>
              <p:cNvPr id="49" name="Group 48"/>
              <p:cNvGrpSpPr/>
              <p:nvPr userDrawn="1"/>
            </p:nvGrpSpPr>
            <p:grpSpPr>
              <a:xfrm>
                <a:off x="-253905" y="-533456"/>
                <a:ext cx="1072330" cy="533456"/>
                <a:chOff x="-250415" y="-533456"/>
                <a:chExt cx="1072330" cy="533456"/>
              </a:xfrm>
            </p:grpSpPr>
            <p:cxnSp>
              <p:nvCxnSpPr>
                <p:cNvPr id="53" name="Straight Connector 52"/>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br>
                    <a:rPr lang="en-AU" dirty="0" smtClean="0">
                      <a:solidFill>
                        <a:prstClr val="black">
                          <a:lumMod val="85000"/>
                          <a:lumOff val="15000"/>
                        </a:prstClr>
                      </a:solidFill>
                    </a:rPr>
                  </a:br>
                  <a:r>
                    <a:rPr lang="en-AU" dirty="0" smtClean="0">
                      <a:solidFill>
                        <a:prstClr val="black">
                          <a:lumMod val="85000"/>
                          <a:lumOff val="15000"/>
                        </a:prstClr>
                      </a:solidFill>
                    </a:rPr>
                    <a:t>LEFT MARGIN</a:t>
                  </a:r>
                  <a:endParaRPr lang="en-AU" dirty="0">
                    <a:solidFill>
                      <a:prstClr val="black">
                        <a:lumMod val="85000"/>
                        <a:lumOff val="15000"/>
                      </a:prstClr>
                    </a:solidFill>
                  </a:endParaRPr>
                </a:p>
              </p:txBody>
            </p:sp>
          </p:grpSp>
          <p:grpSp>
            <p:nvGrpSpPr>
              <p:cNvPr id="50" name="Group 2"/>
              <p:cNvGrpSpPr/>
              <p:nvPr userDrawn="1"/>
            </p:nvGrpSpPr>
            <p:grpSpPr>
              <a:xfrm>
                <a:off x="8316680" y="-533456"/>
                <a:ext cx="1072330" cy="528999"/>
                <a:chOff x="7804969" y="-533456"/>
                <a:chExt cx="1072330" cy="528999"/>
              </a:xfrm>
            </p:grpSpPr>
            <p:cxnSp>
              <p:nvCxnSpPr>
                <p:cNvPr id="51" name="Straight Connector 50"/>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p>
                <a:p>
                  <a:r>
                    <a:rPr lang="en-AU" dirty="0" smtClean="0">
                      <a:solidFill>
                        <a:prstClr val="black">
                          <a:lumMod val="85000"/>
                          <a:lumOff val="15000"/>
                        </a:prstClr>
                      </a:solidFill>
                    </a:rPr>
                    <a:t>RIGHT MARGIN</a:t>
                  </a:r>
                  <a:endParaRPr lang="en-AU" dirty="0">
                    <a:solidFill>
                      <a:prstClr val="black">
                        <a:lumMod val="85000"/>
                        <a:lumOff val="15000"/>
                      </a:prstClr>
                    </a:solidFill>
                  </a:endParaRPr>
                </a:p>
              </p:txBody>
            </p:sp>
          </p:grpSp>
        </p:grpSp>
      </p:grpSp>
      <p:pic>
        <p:nvPicPr>
          <p:cNvPr id="29" name="Picture 2" descr="C:\Users\AndrewA\Desktop\TNS_logo_rgb.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TNS_BMRB.png"/>
          <p:cNvPicPr>
            <a:picLocks noChangeAspect="1"/>
          </p:cNvPicPr>
          <p:nvPr>
            <p:custDataLst>
              <p:tags r:id="rId14"/>
            </p:custDataLst>
          </p:nvPr>
        </p:nvPicPr>
        <p:blipFill>
          <a:blip r:embed="rId19" cstate="print"/>
          <a:stretch>
            <a:fillRect/>
          </a:stretch>
        </p:blipFill>
        <p:spPr>
          <a:xfrm>
            <a:off x="1290880" y="6073063"/>
            <a:ext cx="814763" cy="163680"/>
          </a:xfrm>
          <a:prstGeom prst="rect">
            <a:avLst/>
          </a:prstGeom>
        </p:spPr>
      </p:pic>
      <p:pic>
        <p:nvPicPr>
          <p:cNvPr id="37" name="Picture 36" descr="think.jpg"/>
          <p:cNvPicPr>
            <a:picLocks noChangeAspect="1"/>
          </p:cNvPicPr>
          <p:nvPr/>
        </p:nvPicPr>
        <p:blipFill>
          <a:blip r:embed="rId20" cstate="print"/>
          <a:srcRect t="17304" b="20541"/>
          <a:stretch>
            <a:fillRect/>
          </a:stretch>
        </p:blipFill>
        <p:spPr>
          <a:xfrm>
            <a:off x="7006524" y="6051177"/>
            <a:ext cx="1534865" cy="540000"/>
          </a:xfrm>
          <a:prstGeom prst="rect">
            <a:avLst/>
          </a:prstGeom>
        </p:spPr>
      </p:pic>
      <p:sp>
        <p:nvSpPr>
          <p:cNvPr id="163" name="TextBox 162"/>
          <p:cNvSpPr txBox="1"/>
          <p:nvPr>
            <p:custDataLst>
              <p:tags r:id="rId15"/>
            </p:custDataLst>
          </p:nvPr>
        </p:nvSpPr>
        <p:spPr>
          <a:xfrm>
            <a:off x="1290880" y="6037200"/>
            <a:ext cx="3028726" cy="384721"/>
          </a:xfrm>
          <a:prstGeom prst="rect">
            <a:avLst/>
          </a:prstGeom>
          <a:noFill/>
        </p:spPr>
        <p:txBody>
          <a:bodyPr vert="horz" lIns="0" tIns="0" rIns="0" bIns="0" rtlCol="0">
            <a:spAutoFit/>
          </a:bodyPr>
          <a:lstStyle/>
          <a:p>
            <a:endParaRPr lang="en-GB" sz="1250" b="0" smtClean="0">
              <a:solidFill>
                <a:srgbClr val="333333"/>
              </a:solidFill>
              <a:latin typeface="Verdana"/>
            </a:endParaRPr>
          </a:p>
          <a:p>
            <a:r>
              <a:rPr lang="en-GB" sz="1250" b="0" smtClean="0">
                <a:solidFill>
                  <a:srgbClr val="333333"/>
                </a:solidFill>
                <a:latin typeface="Verdana"/>
              </a:rPr>
              <a:t>THINK! Drink Drive presentation</a:t>
            </a:r>
            <a:endParaRPr lang="en-GB" sz="1250" b="0">
              <a:solidFill>
                <a:srgbClr val="333333"/>
              </a:solidFill>
              <a:latin typeface="Verdana"/>
            </a:endParaRPr>
          </a:p>
        </p:txBody>
      </p:sp>
      <p:sp>
        <p:nvSpPr>
          <p:cNvPr id="164" name="TextBox 163"/>
          <p:cNvSpPr txBox="1"/>
          <p:nvPr>
            <p:custDataLst>
              <p:tags r:id="rId16"/>
            </p:custDataLst>
          </p:nvPr>
        </p:nvSpPr>
        <p:spPr>
          <a:xfrm>
            <a:off x="1290880" y="6324879"/>
            <a:ext cx="2540000" cy="531000"/>
          </a:xfrm>
          <a:prstGeom prst="rect">
            <a:avLst/>
          </a:prstGeom>
          <a:noFill/>
        </p:spPr>
        <p:txBody>
          <a:bodyPr vert="horz" lIns="0" tIns="0" rIns="0" bIns="279400" rtlCol="0" anchor="b">
            <a:noAutofit/>
          </a:bodyPr>
          <a:lstStyle/>
          <a:p>
            <a:pPr>
              <a:lnSpc>
                <a:spcPct val="0"/>
              </a:lnSpc>
            </a:pPr>
            <a:r>
              <a:rPr lang="en-GB" sz="750" b="0" smtClean="0">
                <a:solidFill>
                  <a:srgbClr val="333333"/>
                </a:solidFill>
                <a:latin typeface="Verdana"/>
              </a:rPr>
              <a:t>© TNS January 2016</a:t>
            </a:r>
            <a:endParaRPr lang="en-GB" sz="750" b="0">
              <a:solidFill>
                <a:srgbClr val="333333"/>
              </a:solidFill>
              <a:latin typeface="Verdana"/>
            </a:endParaRPr>
          </a:p>
        </p:txBody>
      </p:sp>
      <p:sp>
        <p:nvSpPr>
          <p:cNvPr id="165" name="TextBox 164"/>
          <p:cNvSpPr txBox="1"/>
          <p:nvPr>
            <p:custDataLst>
              <p:tags r:id="rId17"/>
            </p:custDataLst>
          </p:nvPr>
        </p:nvSpPr>
        <p:spPr>
          <a:xfrm>
            <a:off x="4686150" y="6486679"/>
            <a:ext cx="1905000" cy="115416"/>
          </a:xfrm>
          <a:prstGeom prst="rect">
            <a:avLst/>
          </a:prstGeom>
          <a:noFill/>
        </p:spPr>
        <p:txBody>
          <a:bodyPr vert="horz" lIns="0" tIns="0" rIns="0" bIns="0" rtlCol="0" anchor="b">
            <a:spAutoFit/>
          </a:bodyPr>
          <a:lstStyle/>
          <a:p>
            <a:pPr algn="r"/>
            <a:endParaRPr lang="en-GB" sz="750" b="0">
              <a:solidFill>
                <a:srgbClr val="333333"/>
              </a:solidFill>
              <a:latin typeface="Verdana"/>
            </a:endParaRPr>
          </a:p>
        </p:txBody>
      </p:sp>
    </p:spTree>
    <p:extLst>
      <p:ext uri="{BB962C8B-B14F-4D97-AF65-F5344CB8AC3E}">
        <p14:creationId xmlns:p14="http://schemas.microsoft.com/office/powerpoint/2010/main" val="2384614774"/>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hf hdr="0" dt="0"/>
  <p:txStyles>
    <p:titleStyle>
      <a:lvl1pPr algn="l" defTabSz="914400" rtl="0" eaLnBrk="1" latinLnBrk="0" hangingPunct="1">
        <a:spcBef>
          <a:spcPct val="0"/>
        </a:spcBef>
        <a:buNone/>
        <a:defRPr sz="20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4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4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4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285750" y="1031837"/>
            <a:ext cx="8569324" cy="4035515"/>
          </a:xfrm>
          <a:prstGeom prst="rect">
            <a:avLst/>
          </a:prstGeom>
        </p:spPr>
        <p:txBody>
          <a:bodyPr vert="horz" lIns="0" tIns="21240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7"/>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1334173" y="-533456"/>
            <a:ext cx="10723183" cy="6493000"/>
            <a:chOff x="-1334173" y="-533456"/>
            <a:chExt cx="10723183" cy="6493000"/>
          </a:xfrm>
        </p:grpSpPr>
        <p:grpSp>
          <p:nvGrpSpPr>
            <p:cNvPr id="47" name="Group 13"/>
            <p:cNvGrpSpPr/>
            <p:nvPr userDrawn="1"/>
          </p:nvGrpSpPr>
          <p:grpSpPr>
            <a:xfrm>
              <a:off x="-1334173" y="1145470"/>
              <a:ext cx="1327930" cy="4814074"/>
              <a:chOff x="-1334173" y="1145470"/>
              <a:chExt cx="1327930" cy="4814074"/>
            </a:xfrm>
          </p:grpSpPr>
          <p:grpSp>
            <p:nvGrpSpPr>
              <p:cNvPr id="55" name="Group 7"/>
              <p:cNvGrpSpPr/>
              <p:nvPr userDrawn="1"/>
            </p:nvGrpSpPr>
            <p:grpSpPr>
              <a:xfrm>
                <a:off x="-1334173" y="4420483"/>
                <a:ext cx="1327930" cy="276999"/>
                <a:chOff x="-1334173" y="4420483"/>
                <a:chExt cx="1327930" cy="276999"/>
              </a:xfrm>
            </p:grpSpPr>
            <p:cxnSp>
              <p:nvCxnSpPr>
                <p:cNvPr id="65" name="Straight Connector 64"/>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3.14</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X AXIS</a:t>
                  </a:r>
                  <a:endParaRPr lang="en-AU" sz="900" dirty="0">
                    <a:solidFill>
                      <a:prstClr val="black">
                        <a:lumMod val="85000"/>
                        <a:lumOff val="15000"/>
                      </a:prstClr>
                    </a:solidFill>
                    <a:latin typeface="Verdana"/>
                  </a:endParaRPr>
                </a:p>
              </p:txBody>
            </p:sp>
          </p:grpSp>
          <p:grpSp>
            <p:nvGrpSpPr>
              <p:cNvPr id="56" name="Group 55"/>
              <p:cNvGrpSpPr/>
              <p:nvPr userDrawn="1"/>
            </p:nvGrpSpPr>
            <p:grpSpPr>
              <a:xfrm>
                <a:off x="-1334173" y="5682545"/>
                <a:ext cx="1327930" cy="276999"/>
                <a:chOff x="-1334173" y="5682545"/>
                <a:chExt cx="1327930" cy="276999"/>
              </a:xfrm>
            </p:grpSpPr>
            <p:cxnSp>
              <p:nvCxnSpPr>
                <p:cNvPr id="63" name="Straight Connector 62"/>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6.65</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BASE MARGIN</a:t>
                  </a:r>
                  <a:endParaRPr lang="en-AU" sz="900" dirty="0">
                    <a:solidFill>
                      <a:prstClr val="black">
                        <a:lumMod val="85000"/>
                        <a:lumOff val="15000"/>
                      </a:prstClr>
                    </a:solidFill>
                    <a:latin typeface="Verdana"/>
                  </a:endParaRPr>
                </a:p>
              </p:txBody>
            </p:sp>
          </p:grpSp>
          <p:grpSp>
            <p:nvGrpSpPr>
              <p:cNvPr id="57" name="Group 5"/>
              <p:cNvGrpSpPr/>
              <p:nvPr userDrawn="1"/>
            </p:nvGrpSpPr>
            <p:grpSpPr>
              <a:xfrm>
                <a:off x="-1334173" y="1145470"/>
                <a:ext cx="1327930" cy="276999"/>
                <a:chOff x="-1334173" y="1145470"/>
                <a:chExt cx="1327930" cy="276999"/>
              </a:xfrm>
            </p:grpSpPr>
            <p:cxnSp>
              <p:nvCxnSpPr>
                <p:cNvPr id="61" name="Straight Connector 60"/>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5.95</a:t>
                  </a:r>
                </a:p>
                <a:p>
                  <a:pPr algn="ctr"/>
                  <a:r>
                    <a:rPr lang="en-AU" sz="900" dirty="0" smtClean="0">
                      <a:solidFill>
                        <a:prstClr val="black">
                          <a:lumMod val="85000"/>
                          <a:lumOff val="15000"/>
                        </a:prstClr>
                      </a:solidFill>
                      <a:latin typeface="Verdana"/>
                    </a:rPr>
                    <a:t>TOP MARGIN</a:t>
                  </a:r>
                  <a:endParaRPr lang="en-AU" sz="900" dirty="0">
                    <a:solidFill>
                      <a:prstClr val="black">
                        <a:lumMod val="85000"/>
                        <a:lumOff val="15000"/>
                      </a:prstClr>
                    </a:solidFill>
                    <a:latin typeface="Verdana"/>
                  </a:endParaRPr>
                </a:p>
              </p:txBody>
            </p:sp>
          </p:grpSp>
          <p:grpSp>
            <p:nvGrpSpPr>
              <p:cNvPr id="58" name="Group 8"/>
              <p:cNvGrpSpPr/>
              <p:nvPr userDrawn="1"/>
            </p:nvGrpSpPr>
            <p:grpSpPr>
              <a:xfrm>
                <a:off x="-1334173" y="1659820"/>
                <a:ext cx="1327930" cy="276999"/>
                <a:chOff x="-1334173" y="1659820"/>
                <a:chExt cx="1327930" cy="276999"/>
              </a:xfrm>
            </p:grpSpPr>
            <p:cxnSp>
              <p:nvCxnSpPr>
                <p:cNvPr id="59" name="Straight Connector 58"/>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4.52</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CHART TOP</a:t>
                  </a:r>
                  <a:endParaRPr lang="en-AU" sz="900" dirty="0">
                    <a:solidFill>
                      <a:prstClr val="black">
                        <a:lumMod val="85000"/>
                        <a:lumOff val="15000"/>
                      </a:prstClr>
                    </a:solidFill>
                    <a:latin typeface="Verdana"/>
                  </a:endParaRPr>
                </a:p>
              </p:txBody>
            </p:sp>
          </p:grpSp>
        </p:grpSp>
        <p:grpSp>
          <p:nvGrpSpPr>
            <p:cNvPr id="48" name="Group 6"/>
            <p:cNvGrpSpPr/>
            <p:nvPr userDrawn="1"/>
          </p:nvGrpSpPr>
          <p:grpSpPr>
            <a:xfrm>
              <a:off x="-253905" y="-533456"/>
              <a:ext cx="9642915" cy="533456"/>
              <a:chOff x="-253905" y="-533456"/>
              <a:chExt cx="9642915" cy="533456"/>
            </a:xfrm>
          </p:grpSpPr>
          <p:grpSp>
            <p:nvGrpSpPr>
              <p:cNvPr id="49" name="Group 48"/>
              <p:cNvGrpSpPr/>
              <p:nvPr userDrawn="1"/>
            </p:nvGrpSpPr>
            <p:grpSpPr>
              <a:xfrm>
                <a:off x="-253905" y="-533456"/>
                <a:ext cx="1072330" cy="533456"/>
                <a:chOff x="-250415" y="-533456"/>
                <a:chExt cx="1072330" cy="533456"/>
              </a:xfrm>
            </p:grpSpPr>
            <p:cxnSp>
              <p:nvCxnSpPr>
                <p:cNvPr id="53" name="Straight Connector 52"/>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br>
                    <a:rPr lang="en-AU" dirty="0" smtClean="0">
                      <a:solidFill>
                        <a:prstClr val="black">
                          <a:lumMod val="85000"/>
                          <a:lumOff val="15000"/>
                        </a:prstClr>
                      </a:solidFill>
                    </a:rPr>
                  </a:br>
                  <a:r>
                    <a:rPr lang="en-AU" dirty="0" smtClean="0">
                      <a:solidFill>
                        <a:prstClr val="black">
                          <a:lumMod val="85000"/>
                          <a:lumOff val="15000"/>
                        </a:prstClr>
                      </a:solidFill>
                    </a:rPr>
                    <a:t>LEFT MARGIN</a:t>
                  </a:r>
                  <a:endParaRPr lang="en-AU" dirty="0">
                    <a:solidFill>
                      <a:prstClr val="black">
                        <a:lumMod val="85000"/>
                        <a:lumOff val="15000"/>
                      </a:prstClr>
                    </a:solidFill>
                  </a:endParaRPr>
                </a:p>
              </p:txBody>
            </p:sp>
          </p:grpSp>
          <p:grpSp>
            <p:nvGrpSpPr>
              <p:cNvPr id="50" name="Group 2"/>
              <p:cNvGrpSpPr/>
              <p:nvPr userDrawn="1"/>
            </p:nvGrpSpPr>
            <p:grpSpPr>
              <a:xfrm>
                <a:off x="8316680" y="-533456"/>
                <a:ext cx="1072330" cy="528999"/>
                <a:chOff x="7804969" y="-533456"/>
                <a:chExt cx="1072330" cy="528999"/>
              </a:xfrm>
            </p:grpSpPr>
            <p:cxnSp>
              <p:nvCxnSpPr>
                <p:cNvPr id="51" name="Straight Connector 50"/>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p>
                <a:p>
                  <a:r>
                    <a:rPr lang="en-AU" dirty="0" smtClean="0">
                      <a:solidFill>
                        <a:prstClr val="black">
                          <a:lumMod val="85000"/>
                          <a:lumOff val="15000"/>
                        </a:prstClr>
                      </a:solidFill>
                    </a:rPr>
                    <a:t>RIGHT MARGIN</a:t>
                  </a:r>
                  <a:endParaRPr lang="en-AU" dirty="0">
                    <a:solidFill>
                      <a:prstClr val="black">
                        <a:lumMod val="85000"/>
                        <a:lumOff val="15000"/>
                      </a:prstClr>
                    </a:solidFill>
                  </a:endParaRPr>
                </a:p>
              </p:txBody>
            </p:sp>
          </p:grpSp>
        </p:grpSp>
      </p:grpSp>
      <p:pic>
        <p:nvPicPr>
          <p:cNvPr id="29" name="Picture 2" descr="C:\Users\AndrewA\Desktop\TNS_logo_rgb.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TNS_BMRB.png"/>
          <p:cNvPicPr>
            <a:picLocks noChangeAspect="1"/>
          </p:cNvPicPr>
          <p:nvPr>
            <p:custDataLst>
              <p:tags r:id="rId8"/>
            </p:custDataLst>
          </p:nvPr>
        </p:nvPicPr>
        <p:blipFill>
          <a:blip r:embed="rId13" cstate="print"/>
          <a:stretch>
            <a:fillRect/>
          </a:stretch>
        </p:blipFill>
        <p:spPr>
          <a:xfrm>
            <a:off x="1290880" y="6073063"/>
            <a:ext cx="814763" cy="163680"/>
          </a:xfrm>
          <a:prstGeom prst="rect">
            <a:avLst/>
          </a:prstGeom>
        </p:spPr>
      </p:pic>
      <p:pic>
        <p:nvPicPr>
          <p:cNvPr id="37" name="Picture 36" descr="think.jpg"/>
          <p:cNvPicPr>
            <a:picLocks noChangeAspect="1"/>
          </p:cNvPicPr>
          <p:nvPr/>
        </p:nvPicPr>
        <p:blipFill>
          <a:blip r:embed="rId14" cstate="print"/>
          <a:srcRect t="17304" b="20541"/>
          <a:stretch>
            <a:fillRect/>
          </a:stretch>
        </p:blipFill>
        <p:spPr>
          <a:xfrm>
            <a:off x="7006524" y="6051177"/>
            <a:ext cx="1534865" cy="540000"/>
          </a:xfrm>
          <a:prstGeom prst="rect">
            <a:avLst/>
          </a:prstGeom>
        </p:spPr>
      </p:pic>
      <p:sp>
        <p:nvSpPr>
          <p:cNvPr id="163" name="TextBox 162"/>
          <p:cNvSpPr txBox="1"/>
          <p:nvPr>
            <p:custDataLst>
              <p:tags r:id="rId9"/>
            </p:custDataLst>
          </p:nvPr>
        </p:nvSpPr>
        <p:spPr>
          <a:xfrm>
            <a:off x="1290880" y="6037200"/>
            <a:ext cx="3028726" cy="384721"/>
          </a:xfrm>
          <a:prstGeom prst="rect">
            <a:avLst/>
          </a:prstGeom>
          <a:noFill/>
        </p:spPr>
        <p:txBody>
          <a:bodyPr vert="horz" lIns="0" tIns="0" rIns="0" bIns="0" rtlCol="0">
            <a:spAutoFit/>
          </a:bodyPr>
          <a:lstStyle/>
          <a:p>
            <a:endParaRPr lang="en-GB" sz="1250" b="0" smtClean="0">
              <a:solidFill>
                <a:srgbClr val="333333"/>
              </a:solidFill>
              <a:latin typeface="Verdana"/>
            </a:endParaRPr>
          </a:p>
          <a:p>
            <a:r>
              <a:rPr lang="en-GB" sz="1250" b="0" smtClean="0">
                <a:solidFill>
                  <a:srgbClr val="333333"/>
                </a:solidFill>
                <a:latin typeface="Verdana"/>
              </a:rPr>
              <a:t>THINK! Drink Drive presentation</a:t>
            </a:r>
            <a:endParaRPr lang="en-GB" sz="1250" b="0">
              <a:solidFill>
                <a:srgbClr val="333333"/>
              </a:solidFill>
              <a:latin typeface="Verdana"/>
            </a:endParaRPr>
          </a:p>
        </p:txBody>
      </p:sp>
      <p:sp>
        <p:nvSpPr>
          <p:cNvPr id="164" name="TextBox 163"/>
          <p:cNvSpPr txBox="1"/>
          <p:nvPr>
            <p:custDataLst>
              <p:tags r:id="rId10"/>
            </p:custDataLst>
          </p:nvPr>
        </p:nvSpPr>
        <p:spPr>
          <a:xfrm>
            <a:off x="1290880" y="6324879"/>
            <a:ext cx="2540000" cy="531000"/>
          </a:xfrm>
          <a:prstGeom prst="rect">
            <a:avLst/>
          </a:prstGeom>
          <a:noFill/>
        </p:spPr>
        <p:txBody>
          <a:bodyPr vert="horz" lIns="0" tIns="0" rIns="0" bIns="279400" rtlCol="0" anchor="b">
            <a:noAutofit/>
          </a:bodyPr>
          <a:lstStyle/>
          <a:p>
            <a:pPr>
              <a:lnSpc>
                <a:spcPct val="0"/>
              </a:lnSpc>
            </a:pPr>
            <a:r>
              <a:rPr lang="en-GB" sz="750" b="0" smtClean="0">
                <a:solidFill>
                  <a:srgbClr val="333333"/>
                </a:solidFill>
                <a:latin typeface="Verdana"/>
              </a:rPr>
              <a:t>© TNS January 2016</a:t>
            </a:r>
            <a:endParaRPr lang="en-GB" sz="750" b="0">
              <a:solidFill>
                <a:srgbClr val="333333"/>
              </a:solidFill>
              <a:latin typeface="Verdana"/>
            </a:endParaRPr>
          </a:p>
        </p:txBody>
      </p:sp>
      <p:sp>
        <p:nvSpPr>
          <p:cNvPr id="165" name="TextBox 164"/>
          <p:cNvSpPr txBox="1"/>
          <p:nvPr>
            <p:custDataLst>
              <p:tags r:id="rId11"/>
            </p:custDataLst>
          </p:nvPr>
        </p:nvSpPr>
        <p:spPr>
          <a:xfrm>
            <a:off x="4686150" y="6486679"/>
            <a:ext cx="1905000" cy="115416"/>
          </a:xfrm>
          <a:prstGeom prst="rect">
            <a:avLst/>
          </a:prstGeom>
          <a:noFill/>
        </p:spPr>
        <p:txBody>
          <a:bodyPr vert="horz" lIns="0" tIns="0" rIns="0" bIns="0" rtlCol="0" anchor="b">
            <a:spAutoFit/>
          </a:bodyPr>
          <a:lstStyle/>
          <a:p>
            <a:pPr algn="r"/>
            <a:endParaRPr lang="en-GB" sz="750" b="0">
              <a:solidFill>
                <a:srgbClr val="333333"/>
              </a:solidFill>
              <a:latin typeface="Verdana"/>
            </a:endParaRPr>
          </a:p>
        </p:txBody>
      </p:sp>
    </p:spTree>
    <p:extLst>
      <p:ext uri="{BB962C8B-B14F-4D97-AF65-F5344CB8AC3E}">
        <p14:creationId xmlns:p14="http://schemas.microsoft.com/office/powerpoint/2010/main" val="2882165880"/>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Lst>
  <p:hf hdr="0" ftr="0" dt="0"/>
  <p:txStyles>
    <p:titleStyle>
      <a:lvl1pPr algn="l" defTabSz="914400" rtl="0" eaLnBrk="1" latinLnBrk="0" hangingPunct="1">
        <a:spcBef>
          <a:spcPct val="0"/>
        </a:spcBef>
        <a:buNone/>
        <a:defRPr sz="20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4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4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4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285750" y="1031837"/>
            <a:ext cx="8569324" cy="4035515"/>
          </a:xfrm>
          <a:prstGeom prst="rect">
            <a:avLst/>
          </a:prstGeom>
        </p:spPr>
        <p:txBody>
          <a:bodyPr vert="horz" lIns="0" tIns="21240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7"/>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1334173" y="-533456"/>
            <a:ext cx="10723183" cy="6493000"/>
            <a:chOff x="-1334173" y="-533456"/>
            <a:chExt cx="10723183" cy="6493000"/>
          </a:xfrm>
        </p:grpSpPr>
        <p:grpSp>
          <p:nvGrpSpPr>
            <p:cNvPr id="47" name="Group 13"/>
            <p:cNvGrpSpPr/>
            <p:nvPr userDrawn="1"/>
          </p:nvGrpSpPr>
          <p:grpSpPr>
            <a:xfrm>
              <a:off x="-1334173" y="1145470"/>
              <a:ext cx="1327930" cy="4814074"/>
              <a:chOff x="-1334173" y="1145470"/>
              <a:chExt cx="1327930" cy="4814074"/>
            </a:xfrm>
          </p:grpSpPr>
          <p:grpSp>
            <p:nvGrpSpPr>
              <p:cNvPr id="55" name="Group 7"/>
              <p:cNvGrpSpPr/>
              <p:nvPr userDrawn="1"/>
            </p:nvGrpSpPr>
            <p:grpSpPr>
              <a:xfrm>
                <a:off x="-1334173" y="4420483"/>
                <a:ext cx="1327930" cy="276999"/>
                <a:chOff x="-1334173" y="4420483"/>
                <a:chExt cx="1327930" cy="276999"/>
              </a:xfrm>
            </p:grpSpPr>
            <p:cxnSp>
              <p:nvCxnSpPr>
                <p:cNvPr id="65" name="Straight Connector 64"/>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3.14</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X AXIS</a:t>
                  </a:r>
                  <a:endParaRPr lang="en-AU" sz="900" dirty="0">
                    <a:solidFill>
                      <a:prstClr val="black">
                        <a:lumMod val="85000"/>
                        <a:lumOff val="15000"/>
                      </a:prstClr>
                    </a:solidFill>
                    <a:latin typeface="Verdana"/>
                  </a:endParaRPr>
                </a:p>
              </p:txBody>
            </p:sp>
          </p:grpSp>
          <p:grpSp>
            <p:nvGrpSpPr>
              <p:cNvPr id="56" name="Group 55"/>
              <p:cNvGrpSpPr/>
              <p:nvPr userDrawn="1"/>
            </p:nvGrpSpPr>
            <p:grpSpPr>
              <a:xfrm>
                <a:off x="-1334173" y="5682545"/>
                <a:ext cx="1327930" cy="276999"/>
                <a:chOff x="-1334173" y="5682545"/>
                <a:chExt cx="1327930" cy="276999"/>
              </a:xfrm>
            </p:grpSpPr>
            <p:cxnSp>
              <p:nvCxnSpPr>
                <p:cNvPr id="63" name="Straight Connector 62"/>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6.65</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BASE MARGIN</a:t>
                  </a:r>
                  <a:endParaRPr lang="en-AU" sz="900" dirty="0">
                    <a:solidFill>
                      <a:prstClr val="black">
                        <a:lumMod val="85000"/>
                        <a:lumOff val="15000"/>
                      </a:prstClr>
                    </a:solidFill>
                    <a:latin typeface="Verdana"/>
                  </a:endParaRPr>
                </a:p>
              </p:txBody>
            </p:sp>
          </p:grpSp>
          <p:grpSp>
            <p:nvGrpSpPr>
              <p:cNvPr id="57" name="Group 5"/>
              <p:cNvGrpSpPr/>
              <p:nvPr userDrawn="1"/>
            </p:nvGrpSpPr>
            <p:grpSpPr>
              <a:xfrm>
                <a:off x="-1334173" y="1145470"/>
                <a:ext cx="1327930" cy="276999"/>
                <a:chOff x="-1334173" y="1145470"/>
                <a:chExt cx="1327930" cy="276999"/>
              </a:xfrm>
            </p:grpSpPr>
            <p:cxnSp>
              <p:nvCxnSpPr>
                <p:cNvPr id="61" name="Straight Connector 60"/>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5.95</a:t>
                  </a:r>
                </a:p>
                <a:p>
                  <a:pPr algn="ctr"/>
                  <a:r>
                    <a:rPr lang="en-AU" sz="900" dirty="0" smtClean="0">
                      <a:solidFill>
                        <a:prstClr val="black">
                          <a:lumMod val="85000"/>
                          <a:lumOff val="15000"/>
                        </a:prstClr>
                      </a:solidFill>
                      <a:latin typeface="Verdana"/>
                    </a:rPr>
                    <a:t>TOP MARGIN</a:t>
                  </a:r>
                  <a:endParaRPr lang="en-AU" sz="900" dirty="0">
                    <a:solidFill>
                      <a:prstClr val="black">
                        <a:lumMod val="85000"/>
                        <a:lumOff val="15000"/>
                      </a:prstClr>
                    </a:solidFill>
                    <a:latin typeface="Verdana"/>
                  </a:endParaRPr>
                </a:p>
              </p:txBody>
            </p:sp>
          </p:grpSp>
          <p:grpSp>
            <p:nvGrpSpPr>
              <p:cNvPr id="58" name="Group 8"/>
              <p:cNvGrpSpPr/>
              <p:nvPr userDrawn="1"/>
            </p:nvGrpSpPr>
            <p:grpSpPr>
              <a:xfrm>
                <a:off x="-1334173" y="1659820"/>
                <a:ext cx="1327930" cy="276999"/>
                <a:chOff x="-1334173" y="1659820"/>
                <a:chExt cx="1327930" cy="276999"/>
              </a:xfrm>
            </p:grpSpPr>
            <p:cxnSp>
              <p:nvCxnSpPr>
                <p:cNvPr id="59" name="Straight Connector 58"/>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4.52</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CHART TOP</a:t>
                  </a:r>
                  <a:endParaRPr lang="en-AU" sz="900" dirty="0">
                    <a:solidFill>
                      <a:prstClr val="black">
                        <a:lumMod val="85000"/>
                        <a:lumOff val="15000"/>
                      </a:prstClr>
                    </a:solidFill>
                    <a:latin typeface="Verdana"/>
                  </a:endParaRPr>
                </a:p>
              </p:txBody>
            </p:sp>
          </p:grpSp>
        </p:grpSp>
        <p:grpSp>
          <p:nvGrpSpPr>
            <p:cNvPr id="48" name="Group 6"/>
            <p:cNvGrpSpPr/>
            <p:nvPr userDrawn="1"/>
          </p:nvGrpSpPr>
          <p:grpSpPr>
            <a:xfrm>
              <a:off x="-253905" y="-533456"/>
              <a:ext cx="9642915" cy="533456"/>
              <a:chOff x="-253905" y="-533456"/>
              <a:chExt cx="9642915" cy="533456"/>
            </a:xfrm>
          </p:grpSpPr>
          <p:grpSp>
            <p:nvGrpSpPr>
              <p:cNvPr id="49" name="Group 48"/>
              <p:cNvGrpSpPr/>
              <p:nvPr userDrawn="1"/>
            </p:nvGrpSpPr>
            <p:grpSpPr>
              <a:xfrm>
                <a:off x="-253905" y="-533456"/>
                <a:ext cx="1072330" cy="533456"/>
                <a:chOff x="-250415" y="-533456"/>
                <a:chExt cx="1072330" cy="533456"/>
              </a:xfrm>
            </p:grpSpPr>
            <p:cxnSp>
              <p:nvCxnSpPr>
                <p:cNvPr id="53" name="Straight Connector 52"/>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br>
                    <a:rPr lang="en-AU" dirty="0" smtClean="0">
                      <a:solidFill>
                        <a:prstClr val="black">
                          <a:lumMod val="85000"/>
                          <a:lumOff val="15000"/>
                        </a:prstClr>
                      </a:solidFill>
                    </a:rPr>
                  </a:br>
                  <a:r>
                    <a:rPr lang="en-AU" dirty="0" smtClean="0">
                      <a:solidFill>
                        <a:prstClr val="black">
                          <a:lumMod val="85000"/>
                          <a:lumOff val="15000"/>
                        </a:prstClr>
                      </a:solidFill>
                    </a:rPr>
                    <a:t>LEFT MARGIN</a:t>
                  </a:r>
                  <a:endParaRPr lang="en-AU" dirty="0">
                    <a:solidFill>
                      <a:prstClr val="black">
                        <a:lumMod val="85000"/>
                        <a:lumOff val="15000"/>
                      </a:prstClr>
                    </a:solidFill>
                  </a:endParaRPr>
                </a:p>
              </p:txBody>
            </p:sp>
          </p:grpSp>
          <p:grpSp>
            <p:nvGrpSpPr>
              <p:cNvPr id="50" name="Group 2"/>
              <p:cNvGrpSpPr/>
              <p:nvPr userDrawn="1"/>
            </p:nvGrpSpPr>
            <p:grpSpPr>
              <a:xfrm>
                <a:off x="8316680" y="-533456"/>
                <a:ext cx="1072330" cy="528999"/>
                <a:chOff x="7804969" y="-533456"/>
                <a:chExt cx="1072330" cy="528999"/>
              </a:xfrm>
            </p:grpSpPr>
            <p:cxnSp>
              <p:nvCxnSpPr>
                <p:cNvPr id="51" name="Straight Connector 50"/>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p>
                <a:p>
                  <a:r>
                    <a:rPr lang="en-AU" dirty="0" smtClean="0">
                      <a:solidFill>
                        <a:prstClr val="black">
                          <a:lumMod val="85000"/>
                          <a:lumOff val="15000"/>
                        </a:prstClr>
                      </a:solidFill>
                    </a:rPr>
                    <a:t>RIGHT MARGIN</a:t>
                  </a:r>
                  <a:endParaRPr lang="en-AU" dirty="0">
                    <a:solidFill>
                      <a:prstClr val="black">
                        <a:lumMod val="85000"/>
                        <a:lumOff val="15000"/>
                      </a:prstClr>
                    </a:solidFill>
                  </a:endParaRPr>
                </a:p>
              </p:txBody>
            </p:sp>
          </p:grpSp>
        </p:grpSp>
      </p:grpSp>
      <p:pic>
        <p:nvPicPr>
          <p:cNvPr id="29" name="Picture 2" descr="C:\Users\AndrewA\Desktop\TNS_logo_rgb.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TNS_BMRB.png"/>
          <p:cNvPicPr>
            <a:picLocks noChangeAspect="1"/>
          </p:cNvPicPr>
          <p:nvPr>
            <p:custDataLst>
              <p:tags r:id="rId8"/>
            </p:custDataLst>
          </p:nvPr>
        </p:nvPicPr>
        <p:blipFill>
          <a:blip r:embed="rId13" cstate="print"/>
          <a:stretch>
            <a:fillRect/>
          </a:stretch>
        </p:blipFill>
        <p:spPr>
          <a:xfrm>
            <a:off x="1290880" y="6073063"/>
            <a:ext cx="814763" cy="163680"/>
          </a:xfrm>
          <a:prstGeom prst="rect">
            <a:avLst/>
          </a:prstGeom>
        </p:spPr>
      </p:pic>
      <p:pic>
        <p:nvPicPr>
          <p:cNvPr id="37" name="Picture 36" descr="think.jpg"/>
          <p:cNvPicPr>
            <a:picLocks noChangeAspect="1"/>
          </p:cNvPicPr>
          <p:nvPr/>
        </p:nvPicPr>
        <p:blipFill>
          <a:blip r:embed="rId14" cstate="print"/>
          <a:srcRect t="17304" b="20541"/>
          <a:stretch>
            <a:fillRect/>
          </a:stretch>
        </p:blipFill>
        <p:spPr>
          <a:xfrm>
            <a:off x="7006524" y="6051177"/>
            <a:ext cx="1534865" cy="540000"/>
          </a:xfrm>
          <a:prstGeom prst="rect">
            <a:avLst/>
          </a:prstGeom>
        </p:spPr>
      </p:pic>
      <p:sp>
        <p:nvSpPr>
          <p:cNvPr id="163" name="TextBox 162"/>
          <p:cNvSpPr txBox="1"/>
          <p:nvPr>
            <p:custDataLst>
              <p:tags r:id="rId9"/>
            </p:custDataLst>
          </p:nvPr>
        </p:nvSpPr>
        <p:spPr>
          <a:xfrm>
            <a:off x="1290880" y="6037200"/>
            <a:ext cx="3028726" cy="384721"/>
          </a:xfrm>
          <a:prstGeom prst="rect">
            <a:avLst/>
          </a:prstGeom>
          <a:noFill/>
        </p:spPr>
        <p:txBody>
          <a:bodyPr vert="horz" lIns="0" tIns="0" rIns="0" bIns="0" rtlCol="0">
            <a:spAutoFit/>
          </a:bodyPr>
          <a:lstStyle/>
          <a:p>
            <a:endParaRPr lang="en-GB" sz="1250" b="0" smtClean="0">
              <a:solidFill>
                <a:srgbClr val="333333"/>
              </a:solidFill>
              <a:latin typeface="Verdana"/>
            </a:endParaRPr>
          </a:p>
          <a:p>
            <a:r>
              <a:rPr lang="en-GB" sz="1250" b="0" smtClean="0">
                <a:solidFill>
                  <a:srgbClr val="333333"/>
                </a:solidFill>
                <a:latin typeface="Verdana"/>
              </a:rPr>
              <a:t>THINK! Drink Drive presentation</a:t>
            </a:r>
            <a:endParaRPr lang="en-GB" sz="1250" b="0">
              <a:solidFill>
                <a:srgbClr val="333333"/>
              </a:solidFill>
              <a:latin typeface="Verdana"/>
            </a:endParaRPr>
          </a:p>
        </p:txBody>
      </p:sp>
      <p:sp>
        <p:nvSpPr>
          <p:cNvPr id="164" name="TextBox 163"/>
          <p:cNvSpPr txBox="1"/>
          <p:nvPr>
            <p:custDataLst>
              <p:tags r:id="rId10"/>
            </p:custDataLst>
          </p:nvPr>
        </p:nvSpPr>
        <p:spPr>
          <a:xfrm>
            <a:off x="1290880" y="6324879"/>
            <a:ext cx="2540000" cy="531000"/>
          </a:xfrm>
          <a:prstGeom prst="rect">
            <a:avLst/>
          </a:prstGeom>
          <a:noFill/>
        </p:spPr>
        <p:txBody>
          <a:bodyPr vert="horz" lIns="0" tIns="0" rIns="0" bIns="279400" rtlCol="0" anchor="b">
            <a:noAutofit/>
          </a:bodyPr>
          <a:lstStyle/>
          <a:p>
            <a:pPr>
              <a:lnSpc>
                <a:spcPct val="0"/>
              </a:lnSpc>
            </a:pPr>
            <a:r>
              <a:rPr lang="en-GB" sz="750" b="0" smtClean="0">
                <a:solidFill>
                  <a:srgbClr val="333333"/>
                </a:solidFill>
                <a:latin typeface="Verdana"/>
              </a:rPr>
              <a:t>© TNS January 2016</a:t>
            </a:r>
            <a:endParaRPr lang="en-GB" sz="750" b="0">
              <a:solidFill>
                <a:srgbClr val="333333"/>
              </a:solidFill>
              <a:latin typeface="Verdana"/>
            </a:endParaRPr>
          </a:p>
        </p:txBody>
      </p:sp>
      <p:sp>
        <p:nvSpPr>
          <p:cNvPr id="165" name="TextBox 164"/>
          <p:cNvSpPr txBox="1"/>
          <p:nvPr>
            <p:custDataLst>
              <p:tags r:id="rId11"/>
            </p:custDataLst>
          </p:nvPr>
        </p:nvSpPr>
        <p:spPr>
          <a:xfrm>
            <a:off x="4686150" y="6486679"/>
            <a:ext cx="1905000" cy="115416"/>
          </a:xfrm>
          <a:prstGeom prst="rect">
            <a:avLst/>
          </a:prstGeom>
          <a:noFill/>
        </p:spPr>
        <p:txBody>
          <a:bodyPr vert="horz" lIns="0" tIns="0" rIns="0" bIns="0" rtlCol="0" anchor="b">
            <a:spAutoFit/>
          </a:bodyPr>
          <a:lstStyle/>
          <a:p>
            <a:pPr algn="r"/>
            <a:endParaRPr lang="en-GB" sz="750" b="0">
              <a:solidFill>
                <a:srgbClr val="333333"/>
              </a:solidFill>
              <a:latin typeface="Verdana"/>
            </a:endParaRPr>
          </a:p>
        </p:txBody>
      </p:sp>
    </p:spTree>
    <p:extLst>
      <p:ext uri="{BB962C8B-B14F-4D97-AF65-F5344CB8AC3E}">
        <p14:creationId xmlns:p14="http://schemas.microsoft.com/office/powerpoint/2010/main" val="3252776679"/>
      </p:ext>
    </p:extLst>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Lst>
  <p:hf hdr="0" ftr="0" dt="0"/>
  <p:txStyles>
    <p:titleStyle>
      <a:lvl1pPr algn="l" defTabSz="914400" rtl="0" eaLnBrk="1" latinLnBrk="0" hangingPunct="1">
        <a:spcBef>
          <a:spcPct val="0"/>
        </a:spcBef>
        <a:buNone/>
        <a:defRPr sz="20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4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4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4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285750" y="1031837"/>
            <a:ext cx="8569324" cy="4035515"/>
          </a:xfrm>
          <a:prstGeom prst="rect">
            <a:avLst/>
          </a:prstGeom>
        </p:spPr>
        <p:txBody>
          <a:bodyPr vert="horz" lIns="0" tIns="21240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7"/>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1334173" y="-533456"/>
            <a:ext cx="10723183" cy="6493000"/>
            <a:chOff x="-1334173" y="-533456"/>
            <a:chExt cx="10723183" cy="6493000"/>
          </a:xfrm>
        </p:grpSpPr>
        <p:grpSp>
          <p:nvGrpSpPr>
            <p:cNvPr id="47" name="Group 13"/>
            <p:cNvGrpSpPr/>
            <p:nvPr userDrawn="1"/>
          </p:nvGrpSpPr>
          <p:grpSpPr>
            <a:xfrm>
              <a:off x="-1334173" y="1145470"/>
              <a:ext cx="1327930" cy="4814074"/>
              <a:chOff x="-1334173" y="1145470"/>
              <a:chExt cx="1327930" cy="4814074"/>
            </a:xfrm>
          </p:grpSpPr>
          <p:grpSp>
            <p:nvGrpSpPr>
              <p:cNvPr id="55" name="Group 7"/>
              <p:cNvGrpSpPr/>
              <p:nvPr userDrawn="1"/>
            </p:nvGrpSpPr>
            <p:grpSpPr>
              <a:xfrm>
                <a:off x="-1334173" y="4420483"/>
                <a:ext cx="1327930" cy="276999"/>
                <a:chOff x="-1334173" y="4420483"/>
                <a:chExt cx="1327930" cy="276999"/>
              </a:xfrm>
            </p:grpSpPr>
            <p:cxnSp>
              <p:nvCxnSpPr>
                <p:cNvPr id="65" name="Straight Connector 64"/>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3.14</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X AXIS</a:t>
                  </a:r>
                  <a:endParaRPr lang="en-AU" sz="900" dirty="0">
                    <a:solidFill>
                      <a:prstClr val="black">
                        <a:lumMod val="85000"/>
                        <a:lumOff val="15000"/>
                      </a:prstClr>
                    </a:solidFill>
                    <a:latin typeface="Verdana"/>
                  </a:endParaRPr>
                </a:p>
              </p:txBody>
            </p:sp>
          </p:grpSp>
          <p:grpSp>
            <p:nvGrpSpPr>
              <p:cNvPr id="56" name="Group 55"/>
              <p:cNvGrpSpPr/>
              <p:nvPr userDrawn="1"/>
            </p:nvGrpSpPr>
            <p:grpSpPr>
              <a:xfrm>
                <a:off x="-1334173" y="5682545"/>
                <a:ext cx="1327930" cy="276999"/>
                <a:chOff x="-1334173" y="5682545"/>
                <a:chExt cx="1327930" cy="276999"/>
              </a:xfrm>
            </p:grpSpPr>
            <p:cxnSp>
              <p:nvCxnSpPr>
                <p:cNvPr id="63" name="Straight Connector 62"/>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6.65</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BASE MARGIN</a:t>
                  </a:r>
                  <a:endParaRPr lang="en-AU" sz="900" dirty="0">
                    <a:solidFill>
                      <a:prstClr val="black">
                        <a:lumMod val="85000"/>
                        <a:lumOff val="15000"/>
                      </a:prstClr>
                    </a:solidFill>
                    <a:latin typeface="Verdana"/>
                  </a:endParaRPr>
                </a:p>
              </p:txBody>
            </p:sp>
          </p:grpSp>
          <p:grpSp>
            <p:nvGrpSpPr>
              <p:cNvPr id="57" name="Group 5"/>
              <p:cNvGrpSpPr/>
              <p:nvPr userDrawn="1"/>
            </p:nvGrpSpPr>
            <p:grpSpPr>
              <a:xfrm>
                <a:off x="-1334173" y="1145470"/>
                <a:ext cx="1327930" cy="276999"/>
                <a:chOff x="-1334173" y="1145470"/>
                <a:chExt cx="1327930" cy="276999"/>
              </a:xfrm>
            </p:grpSpPr>
            <p:cxnSp>
              <p:nvCxnSpPr>
                <p:cNvPr id="61" name="Straight Connector 60"/>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5.95</a:t>
                  </a:r>
                </a:p>
                <a:p>
                  <a:pPr algn="ctr"/>
                  <a:r>
                    <a:rPr lang="en-AU" sz="900" dirty="0" smtClean="0">
                      <a:solidFill>
                        <a:prstClr val="black">
                          <a:lumMod val="85000"/>
                          <a:lumOff val="15000"/>
                        </a:prstClr>
                      </a:solidFill>
                      <a:latin typeface="Verdana"/>
                    </a:rPr>
                    <a:t>TOP MARGIN</a:t>
                  </a:r>
                  <a:endParaRPr lang="en-AU" sz="900" dirty="0">
                    <a:solidFill>
                      <a:prstClr val="black">
                        <a:lumMod val="85000"/>
                        <a:lumOff val="15000"/>
                      </a:prstClr>
                    </a:solidFill>
                    <a:latin typeface="Verdana"/>
                  </a:endParaRPr>
                </a:p>
              </p:txBody>
            </p:sp>
          </p:grpSp>
          <p:grpSp>
            <p:nvGrpSpPr>
              <p:cNvPr id="58" name="Group 8"/>
              <p:cNvGrpSpPr/>
              <p:nvPr userDrawn="1"/>
            </p:nvGrpSpPr>
            <p:grpSpPr>
              <a:xfrm>
                <a:off x="-1334173" y="1659820"/>
                <a:ext cx="1327930" cy="276999"/>
                <a:chOff x="-1334173" y="1659820"/>
                <a:chExt cx="1327930" cy="276999"/>
              </a:xfrm>
            </p:grpSpPr>
            <p:cxnSp>
              <p:nvCxnSpPr>
                <p:cNvPr id="59" name="Straight Connector 58"/>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4.52</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CHART TOP</a:t>
                  </a:r>
                  <a:endParaRPr lang="en-AU" sz="900" dirty="0">
                    <a:solidFill>
                      <a:prstClr val="black">
                        <a:lumMod val="85000"/>
                        <a:lumOff val="15000"/>
                      </a:prstClr>
                    </a:solidFill>
                    <a:latin typeface="Verdana"/>
                  </a:endParaRPr>
                </a:p>
              </p:txBody>
            </p:sp>
          </p:grpSp>
        </p:grpSp>
        <p:grpSp>
          <p:nvGrpSpPr>
            <p:cNvPr id="48" name="Group 6"/>
            <p:cNvGrpSpPr/>
            <p:nvPr userDrawn="1"/>
          </p:nvGrpSpPr>
          <p:grpSpPr>
            <a:xfrm>
              <a:off x="-253905" y="-533456"/>
              <a:ext cx="9642915" cy="533456"/>
              <a:chOff x="-253905" y="-533456"/>
              <a:chExt cx="9642915" cy="533456"/>
            </a:xfrm>
          </p:grpSpPr>
          <p:grpSp>
            <p:nvGrpSpPr>
              <p:cNvPr id="49" name="Group 48"/>
              <p:cNvGrpSpPr/>
              <p:nvPr userDrawn="1"/>
            </p:nvGrpSpPr>
            <p:grpSpPr>
              <a:xfrm>
                <a:off x="-253905" y="-533456"/>
                <a:ext cx="1072330" cy="533456"/>
                <a:chOff x="-250415" y="-533456"/>
                <a:chExt cx="1072330" cy="533456"/>
              </a:xfrm>
            </p:grpSpPr>
            <p:cxnSp>
              <p:nvCxnSpPr>
                <p:cNvPr id="53" name="Straight Connector 52"/>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br>
                    <a:rPr lang="en-AU" dirty="0" smtClean="0">
                      <a:solidFill>
                        <a:prstClr val="black">
                          <a:lumMod val="85000"/>
                          <a:lumOff val="15000"/>
                        </a:prstClr>
                      </a:solidFill>
                    </a:rPr>
                  </a:br>
                  <a:r>
                    <a:rPr lang="en-AU" dirty="0" smtClean="0">
                      <a:solidFill>
                        <a:prstClr val="black">
                          <a:lumMod val="85000"/>
                          <a:lumOff val="15000"/>
                        </a:prstClr>
                      </a:solidFill>
                    </a:rPr>
                    <a:t>LEFT MARGIN</a:t>
                  </a:r>
                  <a:endParaRPr lang="en-AU" dirty="0">
                    <a:solidFill>
                      <a:prstClr val="black">
                        <a:lumMod val="85000"/>
                        <a:lumOff val="15000"/>
                      </a:prstClr>
                    </a:solidFill>
                  </a:endParaRPr>
                </a:p>
              </p:txBody>
            </p:sp>
          </p:grpSp>
          <p:grpSp>
            <p:nvGrpSpPr>
              <p:cNvPr id="50" name="Group 2"/>
              <p:cNvGrpSpPr/>
              <p:nvPr userDrawn="1"/>
            </p:nvGrpSpPr>
            <p:grpSpPr>
              <a:xfrm>
                <a:off x="8316680" y="-533456"/>
                <a:ext cx="1072330" cy="528999"/>
                <a:chOff x="7804969" y="-533456"/>
                <a:chExt cx="1072330" cy="528999"/>
              </a:xfrm>
            </p:grpSpPr>
            <p:cxnSp>
              <p:nvCxnSpPr>
                <p:cNvPr id="51" name="Straight Connector 50"/>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p>
                <a:p>
                  <a:r>
                    <a:rPr lang="en-AU" dirty="0" smtClean="0">
                      <a:solidFill>
                        <a:prstClr val="black">
                          <a:lumMod val="85000"/>
                          <a:lumOff val="15000"/>
                        </a:prstClr>
                      </a:solidFill>
                    </a:rPr>
                    <a:t>RIGHT MARGIN</a:t>
                  </a:r>
                  <a:endParaRPr lang="en-AU" dirty="0">
                    <a:solidFill>
                      <a:prstClr val="black">
                        <a:lumMod val="85000"/>
                        <a:lumOff val="15000"/>
                      </a:prstClr>
                    </a:solidFill>
                  </a:endParaRPr>
                </a:p>
              </p:txBody>
            </p:sp>
          </p:grpSp>
        </p:grpSp>
      </p:grpSp>
      <p:pic>
        <p:nvPicPr>
          <p:cNvPr id="29" name="Picture 2" descr="C:\Users\AndrewA\Desktop\TNS_logo_rgb.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TNS_BMRB.png"/>
          <p:cNvPicPr>
            <a:picLocks noChangeAspect="1"/>
          </p:cNvPicPr>
          <p:nvPr>
            <p:custDataLst>
              <p:tags r:id="rId8"/>
            </p:custDataLst>
          </p:nvPr>
        </p:nvPicPr>
        <p:blipFill>
          <a:blip r:embed="rId13" cstate="print"/>
          <a:stretch>
            <a:fillRect/>
          </a:stretch>
        </p:blipFill>
        <p:spPr>
          <a:xfrm>
            <a:off x="1290880" y="6073063"/>
            <a:ext cx="814763" cy="163680"/>
          </a:xfrm>
          <a:prstGeom prst="rect">
            <a:avLst/>
          </a:prstGeom>
        </p:spPr>
      </p:pic>
      <p:pic>
        <p:nvPicPr>
          <p:cNvPr id="37" name="Picture 36" descr="think.jpg"/>
          <p:cNvPicPr>
            <a:picLocks noChangeAspect="1"/>
          </p:cNvPicPr>
          <p:nvPr/>
        </p:nvPicPr>
        <p:blipFill>
          <a:blip r:embed="rId14" cstate="print"/>
          <a:srcRect t="17304" b="20541"/>
          <a:stretch>
            <a:fillRect/>
          </a:stretch>
        </p:blipFill>
        <p:spPr>
          <a:xfrm>
            <a:off x="7006524" y="6051177"/>
            <a:ext cx="1534865" cy="540000"/>
          </a:xfrm>
          <a:prstGeom prst="rect">
            <a:avLst/>
          </a:prstGeom>
        </p:spPr>
      </p:pic>
      <p:sp>
        <p:nvSpPr>
          <p:cNvPr id="163" name="TextBox 162"/>
          <p:cNvSpPr txBox="1"/>
          <p:nvPr>
            <p:custDataLst>
              <p:tags r:id="rId9"/>
            </p:custDataLst>
          </p:nvPr>
        </p:nvSpPr>
        <p:spPr>
          <a:xfrm>
            <a:off x="1290880" y="6037200"/>
            <a:ext cx="3028726" cy="384721"/>
          </a:xfrm>
          <a:prstGeom prst="rect">
            <a:avLst/>
          </a:prstGeom>
          <a:noFill/>
        </p:spPr>
        <p:txBody>
          <a:bodyPr vert="horz" lIns="0" tIns="0" rIns="0" bIns="0" rtlCol="0">
            <a:spAutoFit/>
          </a:bodyPr>
          <a:lstStyle/>
          <a:p>
            <a:endParaRPr lang="en-GB" sz="1250" b="0" smtClean="0">
              <a:solidFill>
                <a:srgbClr val="333333"/>
              </a:solidFill>
              <a:latin typeface="Verdana"/>
            </a:endParaRPr>
          </a:p>
          <a:p>
            <a:r>
              <a:rPr lang="en-GB" sz="1250" b="0" smtClean="0">
                <a:solidFill>
                  <a:srgbClr val="333333"/>
                </a:solidFill>
                <a:latin typeface="Verdana"/>
              </a:rPr>
              <a:t>THINK! Drink Drive presentation</a:t>
            </a:r>
            <a:endParaRPr lang="en-GB" sz="1250" b="0">
              <a:solidFill>
                <a:srgbClr val="333333"/>
              </a:solidFill>
              <a:latin typeface="Verdana"/>
            </a:endParaRPr>
          </a:p>
        </p:txBody>
      </p:sp>
      <p:sp>
        <p:nvSpPr>
          <p:cNvPr id="164" name="TextBox 163"/>
          <p:cNvSpPr txBox="1"/>
          <p:nvPr>
            <p:custDataLst>
              <p:tags r:id="rId10"/>
            </p:custDataLst>
          </p:nvPr>
        </p:nvSpPr>
        <p:spPr>
          <a:xfrm>
            <a:off x="1290880" y="6324879"/>
            <a:ext cx="2540000" cy="531000"/>
          </a:xfrm>
          <a:prstGeom prst="rect">
            <a:avLst/>
          </a:prstGeom>
          <a:noFill/>
        </p:spPr>
        <p:txBody>
          <a:bodyPr vert="horz" lIns="0" tIns="0" rIns="0" bIns="279400" rtlCol="0" anchor="b">
            <a:noAutofit/>
          </a:bodyPr>
          <a:lstStyle/>
          <a:p>
            <a:pPr>
              <a:lnSpc>
                <a:spcPct val="0"/>
              </a:lnSpc>
            </a:pPr>
            <a:r>
              <a:rPr lang="en-GB" sz="750" b="0" smtClean="0">
                <a:solidFill>
                  <a:srgbClr val="333333"/>
                </a:solidFill>
                <a:latin typeface="Verdana"/>
              </a:rPr>
              <a:t>© TNS January 2016</a:t>
            </a:r>
            <a:endParaRPr lang="en-GB" sz="750" b="0">
              <a:solidFill>
                <a:srgbClr val="333333"/>
              </a:solidFill>
              <a:latin typeface="Verdana"/>
            </a:endParaRPr>
          </a:p>
        </p:txBody>
      </p:sp>
      <p:sp>
        <p:nvSpPr>
          <p:cNvPr id="165" name="TextBox 164"/>
          <p:cNvSpPr txBox="1"/>
          <p:nvPr>
            <p:custDataLst>
              <p:tags r:id="rId11"/>
            </p:custDataLst>
          </p:nvPr>
        </p:nvSpPr>
        <p:spPr>
          <a:xfrm>
            <a:off x="4686150" y="6486679"/>
            <a:ext cx="1905000" cy="115416"/>
          </a:xfrm>
          <a:prstGeom prst="rect">
            <a:avLst/>
          </a:prstGeom>
          <a:noFill/>
        </p:spPr>
        <p:txBody>
          <a:bodyPr vert="horz" lIns="0" tIns="0" rIns="0" bIns="0" rtlCol="0" anchor="b">
            <a:spAutoFit/>
          </a:bodyPr>
          <a:lstStyle/>
          <a:p>
            <a:pPr algn="r"/>
            <a:endParaRPr lang="en-GB" sz="750" b="0">
              <a:solidFill>
                <a:srgbClr val="333333"/>
              </a:solidFill>
              <a:latin typeface="Verdana"/>
            </a:endParaRPr>
          </a:p>
        </p:txBody>
      </p:sp>
    </p:spTree>
    <p:extLst>
      <p:ext uri="{BB962C8B-B14F-4D97-AF65-F5344CB8AC3E}">
        <p14:creationId xmlns:p14="http://schemas.microsoft.com/office/powerpoint/2010/main" val="2059221858"/>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Lst>
  <p:hf hdr="0" ftr="0" dt="0"/>
  <p:txStyles>
    <p:titleStyle>
      <a:lvl1pPr algn="l" defTabSz="914400" rtl="0" eaLnBrk="1" latinLnBrk="0" hangingPunct="1">
        <a:spcBef>
          <a:spcPct val="0"/>
        </a:spcBef>
        <a:buNone/>
        <a:defRPr sz="20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4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4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4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285750" y="1031837"/>
            <a:ext cx="8569324" cy="4035515"/>
          </a:xfrm>
          <a:prstGeom prst="rect">
            <a:avLst/>
          </a:prstGeom>
        </p:spPr>
        <p:txBody>
          <a:bodyPr vert="horz" lIns="0" tIns="21240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7"/>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1334173" y="-533456"/>
            <a:ext cx="10723183" cy="6493000"/>
            <a:chOff x="-1334173" y="-533456"/>
            <a:chExt cx="10723183" cy="6493000"/>
          </a:xfrm>
        </p:grpSpPr>
        <p:grpSp>
          <p:nvGrpSpPr>
            <p:cNvPr id="47" name="Group 13"/>
            <p:cNvGrpSpPr/>
            <p:nvPr userDrawn="1"/>
          </p:nvGrpSpPr>
          <p:grpSpPr>
            <a:xfrm>
              <a:off x="-1334173" y="1145470"/>
              <a:ext cx="1327930" cy="4814074"/>
              <a:chOff x="-1334173" y="1145470"/>
              <a:chExt cx="1327930" cy="4814074"/>
            </a:xfrm>
          </p:grpSpPr>
          <p:grpSp>
            <p:nvGrpSpPr>
              <p:cNvPr id="55" name="Group 7"/>
              <p:cNvGrpSpPr/>
              <p:nvPr userDrawn="1"/>
            </p:nvGrpSpPr>
            <p:grpSpPr>
              <a:xfrm>
                <a:off x="-1334173" y="4420483"/>
                <a:ext cx="1327930" cy="276999"/>
                <a:chOff x="-1334173" y="4420483"/>
                <a:chExt cx="1327930" cy="276999"/>
              </a:xfrm>
            </p:grpSpPr>
            <p:cxnSp>
              <p:nvCxnSpPr>
                <p:cNvPr id="65" name="Straight Connector 64"/>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3.14</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X AXIS</a:t>
                  </a:r>
                  <a:endParaRPr lang="en-AU" sz="900" dirty="0">
                    <a:solidFill>
                      <a:prstClr val="black">
                        <a:lumMod val="85000"/>
                        <a:lumOff val="15000"/>
                      </a:prstClr>
                    </a:solidFill>
                    <a:latin typeface="Verdana"/>
                  </a:endParaRPr>
                </a:p>
              </p:txBody>
            </p:sp>
          </p:grpSp>
          <p:grpSp>
            <p:nvGrpSpPr>
              <p:cNvPr id="56" name="Group 55"/>
              <p:cNvGrpSpPr/>
              <p:nvPr userDrawn="1"/>
            </p:nvGrpSpPr>
            <p:grpSpPr>
              <a:xfrm>
                <a:off x="-1334173" y="5682545"/>
                <a:ext cx="1327930" cy="276999"/>
                <a:chOff x="-1334173" y="5682545"/>
                <a:chExt cx="1327930" cy="276999"/>
              </a:xfrm>
            </p:grpSpPr>
            <p:cxnSp>
              <p:nvCxnSpPr>
                <p:cNvPr id="63" name="Straight Connector 62"/>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6.65</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BASE MARGIN</a:t>
                  </a:r>
                  <a:endParaRPr lang="en-AU" sz="900" dirty="0">
                    <a:solidFill>
                      <a:prstClr val="black">
                        <a:lumMod val="85000"/>
                        <a:lumOff val="15000"/>
                      </a:prstClr>
                    </a:solidFill>
                    <a:latin typeface="Verdana"/>
                  </a:endParaRPr>
                </a:p>
              </p:txBody>
            </p:sp>
          </p:grpSp>
          <p:grpSp>
            <p:nvGrpSpPr>
              <p:cNvPr id="57" name="Group 5"/>
              <p:cNvGrpSpPr/>
              <p:nvPr userDrawn="1"/>
            </p:nvGrpSpPr>
            <p:grpSpPr>
              <a:xfrm>
                <a:off x="-1334173" y="1145470"/>
                <a:ext cx="1327930" cy="276999"/>
                <a:chOff x="-1334173" y="1145470"/>
                <a:chExt cx="1327930" cy="276999"/>
              </a:xfrm>
            </p:grpSpPr>
            <p:cxnSp>
              <p:nvCxnSpPr>
                <p:cNvPr id="61" name="Straight Connector 60"/>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5.95</a:t>
                  </a:r>
                </a:p>
                <a:p>
                  <a:pPr algn="ctr"/>
                  <a:r>
                    <a:rPr lang="en-AU" sz="900" dirty="0" smtClean="0">
                      <a:solidFill>
                        <a:prstClr val="black">
                          <a:lumMod val="85000"/>
                          <a:lumOff val="15000"/>
                        </a:prstClr>
                      </a:solidFill>
                      <a:latin typeface="Verdana"/>
                    </a:rPr>
                    <a:t>TOP MARGIN</a:t>
                  </a:r>
                  <a:endParaRPr lang="en-AU" sz="900" dirty="0">
                    <a:solidFill>
                      <a:prstClr val="black">
                        <a:lumMod val="85000"/>
                        <a:lumOff val="15000"/>
                      </a:prstClr>
                    </a:solidFill>
                    <a:latin typeface="Verdana"/>
                  </a:endParaRPr>
                </a:p>
              </p:txBody>
            </p:sp>
          </p:grpSp>
          <p:grpSp>
            <p:nvGrpSpPr>
              <p:cNvPr id="58" name="Group 8"/>
              <p:cNvGrpSpPr/>
              <p:nvPr userDrawn="1"/>
            </p:nvGrpSpPr>
            <p:grpSpPr>
              <a:xfrm>
                <a:off x="-1334173" y="1659820"/>
                <a:ext cx="1327930" cy="276999"/>
                <a:chOff x="-1334173" y="1659820"/>
                <a:chExt cx="1327930" cy="276999"/>
              </a:xfrm>
            </p:grpSpPr>
            <p:cxnSp>
              <p:nvCxnSpPr>
                <p:cNvPr id="59" name="Straight Connector 58"/>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4.52</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CHART TOP</a:t>
                  </a:r>
                  <a:endParaRPr lang="en-AU" sz="900" dirty="0">
                    <a:solidFill>
                      <a:prstClr val="black">
                        <a:lumMod val="85000"/>
                        <a:lumOff val="15000"/>
                      </a:prstClr>
                    </a:solidFill>
                    <a:latin typeface="Verdana"/>
                  </a:endParaRPr>
                </a:p>
              </p:txBody>
            </p:sp>
          </p:grpSp>
        </p:grpSp>
        <p:grpSp>
          <p:nvGrpSpPr>
            <p:cNvPr id="48" name="Group 6"/>
            <p:cNvGrpSpPr/>
            <p:nvPr userDrawn="1"/>
          </p:nvGrpSpPr>
          <p:grpSpPr>
            <a:xfrm>
              <a:off x="-253905" y="-533456"/>
              <a:ext cx="9642915" cy="533456"/>
              <a:chOff x="-253905" y="-533456"/>
              <a:chExt cx="9642915" cy="533456"/>
            </a:xfrm>
          </p:grpSpPr>
          <p:grpSp>
            <p:nvGrpSpPr>
              <p:cNvPr id="49" name="Group 48"/>
              <p:cNvGrpSpPr/>
              <p:nvPr userDrawn="1"/>
            </p:nvGrpSpPr>
            <p:grpSpPr>
              <a:xfrm>
                <a:off x="-253905" y="-533456"/>
                <a:ext cx="1072330" cy="533456"/>
                <a:chOff x="-250415" y="-533456"/>
                <a:chExt cx="1072330" cy="533456"/>
              </a:xfrm>
            </p:grpSpPr>
            <p:cxnSp>
              <p:nvCxnSpPr>
                <p:cNvPr id="53" name="Straight Connector 52"/>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br>
                    <a:rPr lang="en-AU" dirty="0" smtClean="0">
                      <a:solidFill>
                        <a:prstClr val="black">
                          <a:lumMod val="85000"/>
                          <a:lumOff val="15000"/>
                        </a:prstClr>
                      </a:solidFill>
                    </a:rPr>
                  </a:br>
                  <a:r>
                    <a:rPr lang="en-AU" dirty="0" smtClean="0">
                      <a:solidFill>
                        <a:prstClr val="black">
                          <a:lumMod val="85000"/>
                          <a:lumOff val="15000"/>
                        </a:prstClr>
                      </a:solidFill>
                    </a:rPr>
                    <a:t>LEFT MARGIN</a:t>
                  </a:r>
                  <a:endParaRPr lang="en-AU" dirty="0">
                    <a:solidFill>
                      <a:prstClr val="black">
                        <a:lumMod val="85000"/>
                        <a:lumOff val="15000"/>
                      </a:prstClr>
                    </a:solidFill>
                  </a:endParaRPr>
                </a:p>
              </p:txBody>
            </p:sp>
          </p:grpSp>
          <p:grpSp>
            <p:nvGrpSpPr>
              <p:cNvPr id="50" name="Group 2"/>
              <p:cNvGrpSpPr/>
              <p:nvPr userDrawn="1"/>
            </p:nvGrpSpPr>
            <p:grpSpPr>
              <a:xfrm>
                <a:off x="8316680" y="-533456"/>
                <a:ext cx="1072330" cy="528999"/>
                <a:chOff x="7804969" y="-533456"/>
                <a:chExt cx="1072330" cy="528999"/>
              </a:xfrm>
            </p:grpSpPr>
            <p:cxnSp>
              <p:nvCxnSpPr>
                <p:cNvPr id="51" name="Straight Connector 50"/>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p>
                <a:p>
                  <a:r>
                    <a:rPr lang="en-AU" dirty="0" smtClean="0">
                      <a:solidFill>
                        <a:prstClr val="black">
                          <a:lumMod val="85000"/>
                          <a:lumOff val="15000"/>
                        </a:prstClr>
                      </a:solidFill>
                    </a:rPr>
                    <a:t>RIGHT MARGIN</a:t>
                  </a:r>
                  <a:endParaRPr lang="en-AU" dirty="0">
                    <a:solidFill>
                      <a:prstClr val="black">
                        <a:lumMod val="85000"/>
                        <a:lumOff val="15000"/>
                      </a:prstClr>
                    </a:solidFill>
                  </a:endParaRPr>
                </a:p>
              </p:txBody>
            </p:sp>
          </p:grpSp>
        </p:grpSp>
      </p:grpSp>
      <p:pic>
        <p:nvPicPr>
          <p:cNvPr id="29" name="Picture 2" descr="C:\Users\AndrewA\Desktop\TNS_logo_rgb.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TNS_BMRB.png"/>
          <p:cNvPicPr>
            <a:picLocks noChangeAspect="1"/>
          </p:cNvPicPr>
          <p:nvPr>
            <p:custDataLst>
              <p:tags r:id="rId8"/>
            </p:custDataLst>
          </p:nvPr>
        </p:nvPicPr>
        <p:blipFill>
          <a:blip r:embed="rId13" cstate="print"/>
          <a:stretch>
            <a:fillRect/>
          </a:stretch>
        </p:blipFill>
        <p:spPr>
          <a:xfrm>
            <a:off x="1290880" y="6073063"/>
            <a:ext cx="814763" cy="163680"/>
          </a:xfrm>
          <a:prstGeom prst="rect">
            <a:avLst/>
          </a:prstGeom>
        </p:spPr>
      </p:pic>
      <p:pic>
        <p:nvPicPr>
          <p:cNvPr id="37" name="Picture 36" descr="think.jpg"/>
          <p:cNvPicPr>
            <a:picLocks noChangeAspect="1"/>
          </p:cNvPicPr>
          <p:nvPr/>
        </p:nvPicPr>
        <p:blipFill>
          <a:blip r:embed="rId14" cstate="print"/>
          <a:srcRect t="17304" b="20541"/>
          <a:stretch>
            <a:fillRect/>
          </a:stretch>
        </p:blipFill>
        <p:spPr>
          <a:xfrm>
            <a:off x="7006524" y="6051177"/>
            <a:ext cx="1534865" cy="540000"/>
          </a:xfrm>
          <a:prstGeom prst="rect">
            <a:avLst/>
          </a:prstGeom>
        </p:spPr>
      </p:pic>
      <p:sp>
        <p:nvSpPr>
          <p:cNvPr id="163" name="TextBox 162"/>
          <p:cNvSpPr txBox="1"/>
          <p:nvPr>
            <p:custDataLst>
              <p:tags r:id="rId9"/>
            </p:custDataLst>
          </p:nvPr>
        </p:nvSpPr>
        <p:spPr>
          <a:xfrm>
            <a:off x="1290880" y="6037200"/>
            <a:ext cx="3028726" cy="384721"/>
          </a:xfrm>
          <a:prstGeom prst="rect">
            <a:avLst/>
          </a:prstGeom>
          <a:noFill/>
        </p:spPr>
        <p:txBody>
          <a:bodyPr vert="horz" lIns="0" tIns="0" rIns="0" bIns="0" rtlCol="0">
            <a:spAutoFit/>
          </a:bodyPr>
          <a:lstStyle/>
          <a:p>
            <a:endParaRPr lang="en-GB" sz="1250" b="0" smtClean="0">
              <a:solidFill>
                <a:srgbClr val="333333"/>
              </a:solidFill>
              <a:latin typeface="Verdana"/>
            </a:endParaRPr>
          </a:p>
          <a:p>
            <a:r>
              <a:rPr lang="en-GB" sz="1250" b="0" smtClean="0">
                <a:solidFill>
                  <a:srgbClr val="333333"/>
                </a:solidFill>
                <a:latin typeface="Verdana"/>
              </a:rPr>
              <a:t>THINK! Drink Drive presentation</a:t>
            </a:r>
            <a:endParaRPr lang="en-GB" sz="1250" b="0">
              <a:solidFill>
                <a:srgbClr val="333333"/>
              </a:solidFill>
              <a:latin typeface="Verdana"/>
            </a:endParaRPr>
          </a:p>
        </p:txBody>
      </p:sp>
      <p:sp>
        <p:nvSpPr>
          <p:cNvPr id="164" name="TextBox 163"/>
          <p:cNvSpPr txBox="1"/>
          <p:nvPr>
            <p:custDataLst>
              <p:tags r:id="rId10"/>
            </p:custDataLst>
          </p:nvPr>
        </p:nvSpPr>
        <p:spPr>
          <a:xfrm>
            <a:off x="1290880" y="6324879"/>
            <a:ext cx="2540000" cy="531000"/>
          </a:xfrm>
          <a:prstGeom prst="rect">
            <a:avLst/>
          </a:prstGeom>
          <a:noFill/>
        </p:spPr>
        <p:txBody>
          <a:bodyPr vert="horz" lIns="0" tIns="0" rIns="0" bIns="279400" rtlCol="0" anchor="b">
            <a:noAutofit/>
          </a:bodyPr>
          <a:lstStyle/>
          <a:p>
            <a:pPr>
              <a:lnSpc>
                <a:spcPct val="0"/>
              </a:lnSpc>
            </a:pPr>
            <a:r>
              <a:rPr lang="en-GB" sz="750" b="0" smtClean="0">
                <a:solidFill>
                  <a:srgbClr val="333333"/>
                </a:solidFill>
                <a:latin typeface="Verdana"/>
              </a:rPr>
              <a:t>© TNS January 2016</a:t>
            </a:r>
            <a:endParaRPr lang="en-GB" sz="750" b="0">
              <a:solidFill>
                <a:srgbClr val="333333"/>
              </a:solidFill>
              <a:latin typeface="Verdana"/>
            </a:endParaRPr>
          </a:p>
        </p:txBody>
      </p:sp>
      <p:sp>
        <p:nvSpPr>
          <p:cNvPr id="165" name="TextBox 164"/>
          <p:cNvSpPr txBox="1"/>
          <p:nvPr>
            <p:custDataLst>
              <p:tags r:id="rId11"/>
            </p:custDataLst>
          </p:nvPr>
        </p:nvSpPr>
        <p:spPr>
          <a:xfrm>
            <a:off x="4686150" y="6486679"/>
            <a:ext cx="1905000" cy="115416"/>
          </a:xfrm>
          <a:prstGeom prst="rect">
            <a:avLst/>
          </a:prstGeom>
          <a:noFill/>
        </p:spPr>
        <p:txBody>
          <a:bodyPr vert="horz" lIns="0" tIns="0" rIns="0" bIns="0" rtlCol="0" anchor="b">
            <a:spAutoFit/>
          </a:bodyPr>
          <a:lstStyle/>
          <a:p>
            <a:pPr algn="r"/>
            <a:endParaRPr lang="en-GB" sz="750" b="0">
              <a:solidFill>
                <a:srgbClr val="333333"/>
              </a:solidFill>
              <a:latin typeface="Verdana"/>
            </a:endParaRPr>
          </a:p>
        </p:txBody>
      </p:sp>
    </p:spTree>
    <p:extLst>
      <p:ext uri="{BB962C8B-B14F-4D97-AF65-F5344CB8AC3E}">
        <p14:creationId xmlns:p14="http://schemas.microsoft.com/office/powerpoint/2010/main" val="3645137420"/>
      </p:ext>
    </p:extLst>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Lst>
  <p:hf hdr="0" ftr="0" dt="0"/>
  <p:txStyles>
    <p:titleStyle>
      <a:lvl1pPr algn="l" defTabSz="914400" rtl="0" eaLnBrk="1" latinLnBrk="0" hangingPunct="1">
        <a:spcBef>
          <a:spcPct val="0"/>
        </a:spcBef>
        <a:buNone/>
        <a:defRPr sz="20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4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4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4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285750" y="1031837"/>
            <a:ext cx="8569324" cy="4035515"/>
          </a:xfrm>
          <a:prstGeom prst="rect">
            <a:avLst/>
          </a:prstGeom>
        </p:spPr>
        <p:txBody>
          <a:bodyPr vert="horz" lIns="0" tIns="21240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7"/>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1334173" y="-533456"/>
            <a:ext cx="10723183" cy="6493000"/>
            <a:chOff x="-1334173" y="-533456"/>
            <a:chExt cx="10723183" cy="6493000"/>
          </a:xfrm>
        </p:grpSpPr>
        <p:grpSp>
          <p:nvGrpSpPr>
            <p:cNvPr id="47" name="Group 13"/>
            <p:cNvGrpSpPr/>
            <p:nvPr userDrawn="1"/>
          </p:nvGrpSpPr>
          <p:grpSpPr>
            <a:xfrm>
              <a:off x="-1334173" y="1145470"/>
              <a:ext cx="1327930" cy="4814074"/>
              <a:chOff x="-1334173" y="1145470"/>
              <a:chExt cx="1327930" cy="4814074"/>
            </a:xfrm>
          </p:grpSpPr>
          <p:grpSp>
            <p:nvGrpSpPr>
              <p:cNvPr id="55" name="Group 7"/>
              <p:cNvGrpSpPr/>
              <p:nvPr userDrawn="1"/>
            </p:nvGrpSpPr>
            <p:grpSpPr>
              <a:xfrm>
                <a:off x="-1334173" y="4420483"/>
                <a:ext cx="1327930" cy="276999"/>
                <a:chOff x="-1334173" y="4420483"/>
                <a:chExt cx="1327930" cy="276999"/>
              </a:xfrm>
            </p:grpSpPr>
            <p:cxnSp>
              <p:nvCxnSpPr>
                <p:cNvPr id="65" name="Straight Connector 64"/>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3.14</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X AXIS</a:t>
                  </a:r>
                  <a:endParaRPr lang="en-AU" sz="900" dirty="0">
                    <a:solidFill>
                      <a:prstClr val="black">
                        <a:lumMod val="85000"/>
                        <a:lumOff val="15000"/>
                      </a:prstClr>
                    </a:solidFill>
                    <a:latin typeface="Verdana"/>
                  </a:endParaRPr>
                </a:p>
              </p:txBody>
            </p:sp>
          </p:grpSp>
          <p:grpSp>
            <p:nvGrpSpPr>
              <p:cNvPr id="56" name="Group 55"/>
              <p:cNvGrpSpPr/>
              <p:nvPr userDrawn="1"/>
            </p:nvGrpSpPr>
            <p:grpSpPr>
              <a:xfrm>
                <a:off x="-1334173" y="5682545"/>
                <a:ext cx="1327930" cy="276999"/>
                <a:chOff x="-1334173" y="5682545"/>
                <a:chExt cx="1327930" cy="276999"/>
              </a:xfrm>
            </p:grpSpPr>
            <p:cxnSp>
              <p:nvCxnSpPr>
                <p:cNvPr id="63" name="Straight Connector 62"/>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6.65</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BASE MARGIN</a:t>
                  </a:r>
                  <a:endParaRPr lang="en-AU" sz="900" dirty="0">
                    <a:solidFill>
                      <a:prstClr val="black">
                        <a:lumMod val="85000"/>
                        <a:lumOff val="15000"/>
                      </a:prstClr>
                    </a:solidFill>
                    <a:latin typeface="Verdana"/>
                  </a:endParaRPr>
                </a:p>
              </p:txBody>
            </p:sp>
          </p:grpSp>
          <p:grpSp>
            <p:nvGrpSpPr>
              <p:cNvPr id="57" name="Group 5"/>
              <p:cNvGrpSpPr/>
              <p:nvPr userDrawn="1"/>
            </p:nvGrpSpPr>
            <p:grpSpPr>
              <a:xfrm>
                <a:off x="-1334173" y="1145470"/>
                <a:ext cx="1327930" cy="276999"/>
                <a:chOff x="-1334173" y="1145470"/>
                <a:chExt cx="1327930" cy="276999"/>
              </a:xfrm>
            </p:grpSpPr>
            <p:cxnSp>
              <p:nvCxnSpPr>
                <p:cNvPr id="61" name="Straight Connector 60"/>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5.95</a:t>
                  </a:r>
                </a:p>
                <a:p>
                  <a:pPr algn="ctr"/>
                  <a:r>
                    <a:rPr lang="en-AU" sz="900" dirty="0" smtClean="0">
                      <a:solidFill>
                        <a:prstClr val="black">
                          <a:lumMod val="85000"/>
                          <a:lumOff val="15000"/>
                        </a:prstClr>
                      </a:solidFill>
                      <a:latin typeface="Verdana"/>
                    </a:rPr>
                    <a:t>TOP MARGIN</a:t>
                  </a:r>
                  <a:endParaRPr lang="en-AU" sz="900" dirty="0">
                    <a:solidFill>
                      <a:prstClr val="black">
                        <a:lumMod val="85000"/>
                        <a:lumOff val="15000"/>
                      </a:prstClr>
                    </a:solidFill>
                    <a:latin typeface="Verdana"/>
                  </a:endParaRPr>
                </a:p>
              </p:txBody>
            </p:sp>
          </p:grpSp>
          <p:grpSp>
            <p:nvGrpSpPr>
              <p:cNvPr id="58" name="Group 8"/>
              <p:cNvGrpSpPr/>
              <p:nvPr userDrawn="1"/>
            </p:nvGrpSpPr>
            <p:grpSpPr>
              <a:xfrm>
                <a:off x="-1334173" y="1659820"/>
                <a:ext cx="1327930" cy="276999"/>
                <a:chOff x="-1334173" y="1659820"/>
                <a:chExt cx="1327930" cy="276999"/>
              </a:xfrm>
            </p:grpSpPr>
            <p:cxnSp>
              <p:nvCxnSpPr>
                <p:cNvPr id="59" name="Straight Connector 58"/>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4.52</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CHART TOP</a:t>
                  </a:r>
                  <a:endParaRPr lang="en-AU" sz="900" dirty="0">
                    <a:solidFill>
                      <a:prstClr val="black">
                        <a:lumMod val="85000"/>
                        <a:lumOff val="15000"/>
                      </a:prstClr>
                    </a:solidFill>
                    <a:latin typeface="Verdana"/>
                  </a:endParaRPr>
                </a:p>
              </p:txBody>
            </p:sp>
          </p:grpSp>
        </p:grpSp>
        <p:grpSp>
          <p:nvGrpSpPr>
            <p:cNvPr id="48" name="Group 6"/>
            <p:cNvGrpSpPr/>
            <p:nvPr userDrawn="1"/>
          </p:nvGrpSpPr>
          <p:grpSpPr>
            <a:xfrm>
              <a:off x="-253905" y="-533456"/>
              <a:ext cx="9642915" cy="533456"/>
              <a:chOff x="-253905" y="-533456"/>
              <a:chExt cx="9642915" cy="533456"/>
            </a:xfrm>
          </p:grpSpPr>
          <p:grpSp>
            <p:nvGrpSpPr>
              <p:cNvPr id="49" name="Group 48"/>
              <p:cNvGrpSpPr/>
              <p:nvPr userDrawn="1"/>
            </p:nvGrpSpPr>
            <p:grpSpPr>
              <a:xfrm>
                <a:off x="-253905" y="-533456"/>
                <a:ext cx="1072330" cy="533456"/>
                <a:chOff x="-250415" y="-533456"/>
                <a:chExt cx="1072330" cy="533456"/>
              </a:xfrm>
            </p:grpSpPr>
            <p:cxnSp>
              <p:nvCxnSpPr>
                <p:cNvPr id="53" name="Straight Connector 52"/>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br>
                    <a:rPr lang="en-AU" dirty="0" smtClean="0">
                      <a:solidFill>
                        <a:prstClr val="black">
                          <a:lumMod val="85000"/>
                          <a:lumOff val="15000"/>
                        </a:prstClr>
                      </a:solidFill>
                    </a:rPr>
                  </a:br>
                  <a:r>
                    <a:rPr lang="en-AU" dirty="0" smtClean="0">
                      <a:solidFill>
                        <a:prstClr val="black">
                          <a:lumMod val="85000"/>
                          <a:lumOff val="15000"/>
                        </a:prstClr>
                      </a:solidFill>
                    </a:rPr>
                    <a:t>LEFT MARGIN</a:t>
                  </a:r>
                  <a:endParaRPr lang="en-AU" dirty="0">
                    <a:solidFill>
                      <a:prstClr val="black">
                        <a:lumMod val="85000"/>
                        <a:lumOff val="15000"/>
                      </a:prstClr>
                    </a:solidFill>
                  </a:endParaRPr>
                </a:p>
              </p:txBody>
            </p:sp>
          </p:grpSp>
          <p:grpSp>
            <p:nvGrpSpPr>
              <p:cNvPr id="50" name="Group 2"/>
              <p:cNvGrpSpPr/>
              <p:nvPr userDrawn="1"/>
            </p:nvGrpSpPr>
            <p:grpSpPr>
              <a:xfrm>
                <a:off x="8316680" y="-533456"/>
                <a:ext cx="1072330" cy="528999"/>
                <a:chOff x="7804969" y="-533456"/>
                <a:chExt cx="1072330" cy="528999"/>
              </a:xfrm>
            </p:grpSpPr>
            <p:cxnSp>
              <p:nvCxnSpPr>
                <p:cNvPr id="51" name="Straight Connector 50"/>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p>
                <a:p>
                  <a:r>
                    <a:rPr lang="en-AU" dirty="0" smtClean="0">
                      <a:solidFill>
                        <a:prstClr val="black">
                          <a:lumMod val="85000"/>
                          <a:lumOff val="15000"/>
                        </a:prstClr>
                      </a:solidFill>
                    </a:rPr>
                    <a:t>RIGHT MARGIN</a:t>
                  </a:r>
                  <a:endParaRPr lang="en-AU" dirty="0">
                    <a:solidFill>
                      <a:prstClr val="black">
                        <a:lumMod val="85000"/>
                        <a:lumOff val="15000"/>
                      </a:prstClr>
                    </a:solidFill>
                  </a:endParaRPr>
                </a:p>
              </p:txBody>
            </p:sp>
          </p:grpSp>
        </p:grpSp>
      </p:grpSp>
      <p:pic>
        <p:nvPicPr>
          <p:cNvPr id="29" name="Picture 2" descr="C:\Users\AndrewA\Desktop\TNS_logo_rgb.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TNS_BMRB.png"/>
          <p:cNvPicPr>
            <a:picLocks noChangeAspect="1"/>
          </p:cNvPicPr>
          <p:nvPr>
            <p:custDataLst>
              <p:tags r:id="rId8"/>
            </p:custDataLst>
          </p:nvPr>
        </p:nvPicPr>
        <p:blipFill>
          <a:blip r:embed="rId13" cstate="print"/>
          <a:stretch>
            <a:fillRect/>
          </a:stretch>
        </p:blipFill>
        <p:spPr>
          <a:xfrm>
            <a:off x="1290880" y="6073063"/>
            <a:ext cx="814763" cy="163680"/>
          </a:xfrm>
          <a:prstGeom prst="rect">
            <a:avLst/>
          </a:prstGeom>
        </p:spPr>
      </p:pic>
      <p:pic>
        <p:nvPicPr>
          <p:cNvPr id="37" name="Picture 36" descr="think.jpg"/>
          <p:cNvPicPr>
            <a:picLocks noChangeAspect="1"/>
          </p:cNvPicPr>
          <p:nvPr/>
        </p:nvPicPr>
        <p:blipFill>
          <a:blip r:embed="rId14" cstate="print"/>
          <a:srcRect t="17304" b="20541"/>
          <a:stretch>
            <a:fillRect/>
          </a:stretch>
        </p:blipFill>
        <p:spPr>
          <a:xfrm>
            <a:off x="7006524" y="6051177"/>
            <a:ext cx="1534865" cy="540000"/>
          </a:xfrm>
          <a:prstGeom prst="rect">
            <a:avLst/>
          </a:prstGeom>
        </p:spPr>
      </p:pic>
      <p:sp>
        <p:nvSpPr>
          <p:cNvPr id="163" name="TextBox 162"/>
          <p:cNvSpPr txBox="1"/>
          <p:nvPr>
            <p:custDataLst>
              <p:tags r:id="rId9"/>
            </p:custDataLst>
          </p:nvPr>
        </p:nvSpPr>
        <p:spPr>
          <a:xfrm>
            <a:off x="1290880" y="6037200"/>
            <a:ext cx="3028726" cy="384721"/>
          </a:xfrm>
          <a:prstGeom prst="rect">
            <a:avLst/>
          </a:prstGeom>
          <a:noFill/>
        </p:spPr>
        <p:txBody>
          <a:bodyPr vert="horz" lIns="0" tIns="0" rIns="0" bIns="0" rtlCol="0">
            <a:spAutoFit/>
          </a:bodyPr>
          <a:lstStyle/>
          <a:p>
            <a:endParaRPr lang="en-GB" sz="1250" b="0" smtClean="0">
              <a:solidFill>
                <a:srgbClr val="333333"/>
              </a:solidFill>
              <a:latin typeface="Verdana"/>
            </a:endParaRPr>
          </a:p>
          <a:p>
            <a:r>
              <a:rPr lang="en-GB" sz="1250" b="0" smtClean="0">
                <a:solidFill>
                  <a:srgbClr val="333333"/>
                </a:solidFill>
                <a:latin typeface="Verdana"/>
              </a:rPr>
              <a:t>THINK! Drink Drive presentation</a:t>
            </a:r>
            <a:endParaRPr lang="en-GB" sz="1250" b="0">
              <a:solidFill>
                <a:srgbClr val="333333"/>
              </a:solidFill>
              <a:latin typeface="Verdana"/>
            </a:endParaRPr>
          </a:p>
        </p:txBody>
      </p:sp>
      <p:sp>
        <p:nvSpPr>
          <p:cNvPr id="164" name="TextBox 163"/>
          <p:cNvSpPr txBox="1"/>
          <p:nvPr>
            <p:custDataLst>
              <p:tags r:id="rId10"/>
            </p:custDataLst>
          </p:nvPr>
        </p:nvSpPr>
        <p:spPr>
          <a:xfrm>
            <a:off x="1290880" y="6324879"/>
            <a:ext cx="2540000" cy="531000"/>
          </a:xfrm>
          <a:prstGeom prst="rect">
            <a:avLst/>
          </a:prstGeom>
          <a:noFill/>
        </p:spPr>
        <p:txBody>
          <a:bodyPr vert="horz" lIns="0" tIns="0" rIns="0" bIns="279400" rtlCol="0" anchor="b">
            <a:noAutofit/>
          </a:bodyPr>
          <a:lstStyle/>
          <a:p>
            <a:pPr>
              <a:lnSpc>
                <a:spcPct val="0"/>
              </a:lnSpc>
            </a:pPr>
            <a:r>
              <a:rPr lang="en-GB" sz="750" b="0" smtClean="0">
                <a:solidFill>
                  <a:srgbClr val="333333"/>
                </a:solidFill>
                <a:latin typeface="Verdana"/>
              </a:rPr>
              <a:t>© TNS January 2016</a:t>
            </a:r>
            <a:endParaRPr lang="en-GB" sz="750" b="0">
              <a:solidFill>
                <a:srgbClr val="333333"/>
              </a:solidFill>
              <a:latin typeface="Verdana"/>
            </a:endParaRPr>
          </a:p>
        </p:txBody>
      </p:sp>
      <p:sp>
        <p:nvSpPr>
          <p:cNvPr id="165" name="TextBox 164"/>
          <p:cNvSpPr txBox="1"/>
          <p:nvPr>
            <p:custDataLst>
              <p:tags r:id="rId11"/>
            </p:custDataLst>
          </p:nvPr>
        </p:nvSpPr>
        <p:spPr>
          <a:xfrm>
            <a:off x="4686150" y="6486679"/>
            <a:ext cx="1905000" cy="115416"/>
          </a:xfrm>
          <a:prstGeom prst="rect">
            <a:avLst/>
          </a:prstGeom>
          <a:noFill/>
        </p:spPr>
        <p:txBody>
          <a:bodyPr vert="horz" lIns="0" tIns="0" rIns="0" bIns="0" rtlCol="0" anchor="b">
            <a:spAutoFit/>
          </a:bodyPr>
          <a:lstStyle/>
          <a:p>
            <a:pPr algn="r"/>
            <a:endParaRPr lang="en-GB" sz="750" b="0">
              <a:solidFill>
                <a:srgbClr val="333333"/>
              </a:solidFill>
              <a:latin typeface="Verdana"/>
            </a:endParaRPr>
          </a:p>
        </p:txBody>
      </p:sp>
    </p:spTree>
    <p:extLst>
      <p:ext uri="{BB962C8B-B14F-4D97-AF65-F5344CB8AC3E}">
        <p14:creationId xmlns:p14="http://schemas.microsoft.com/office/powerpoint/2010/main" val="1786523067"/>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Lst>
  <p:hf hdr="0" ftr="0" dt="0"/>
  <p:txStyles>
    <p:titleStyle>
      <a:lvl1pPr algn="l" defTabSz="914400" rtl="0" eaLnBrk="1" latinLnBrk="0" hangingPunct="1">
        <a:spcBef>
          <a:spcPct val="0"/>
        </a:spcBef>
        <a:buNone/>
        <a:defRPr sz="20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4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4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4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285750" y="1031837"/>
            <a:ext cx="8569324" cy="4035515"/>
          </a:xfrm>
          <a:prstGeom prst="rect">
            <a:avLst/>
          </a:prstGeom>
        </p:spPr>
        <p:txBody>
          <a:bodyPr vert="horz" lIns="0" tIns="21240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sp>
        <p:nvSpPr>
          <p:cNvPr id="89" name="Rectangle 88"/>
          <p:cNvSpPr/>
          <p:nvPr>
            <p:custDataLst>
              <p:tags r:id="rId11"/>
            </p:custDataLst>
          </p:nvPr>
        </p:nvSpPr>
        <p:spPr>
          <a:xfrm>
            <a:off x="285750" y="5064973"/>
            <a:ext cx="8569324" cy="8818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0" rIns="91422" bIns="45710" rtlCol="0" anchor="ctr">
            <a:noAutofit/>
          </a:bodyPr>
          <a:lstStyle/>
          <a:p>
            <a:pPr lvl="0" algn="ctr"/>
            <a:endParaRPr lang="en-AU" dirty="0"/>
          </a:p>
        </p:txBody>
      </p:sp>
      <p:cxnSp>
        <p:nvCxnSpPr>
          <p:cNvPr id="70" name="Straight Connector 69"/>
          <p:cNvCxnSpPr/>
          <p:nvPr>
            <p:custDataLst>
              <p:tags r:id="rId12"/>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1334173" y="-533456"/>
            <a:ext cx="10723183" cy="6493000"/>
            <a:chOff x="-1334173" y="-533456"/>
            <a:chExt cx="10723183" cy="6493000"/>
          </a:xfrm>
        </p:grpSpPr>
        <p:grpSp>
          <p:nvGrpSpPr>
            <p:cNvPr id="48" name="Group 13"/>
            <p:cNvGrpSpPr/>
            <p:nvPr userDrawn="1"/>
          </p:nvGrpSpPr>
          <p:grpSpPr>
            <a:xfrm>
              <a:off x="-1334173" y="1145470"/>
              <a:ext cx="1327930" cy="4814074"/>
              <a:chOff x="-1334173" y="1145470"/>
              <a:chExt cx="1327930" cy="4814074"/>
            </a:xfrm>
          </p:grpSpPr>
          <p:grpSp>
            <p:nvGrpSpPr>
              <p:cNvPr id="56" name="Group 7"/>
              <p:cNvGrpSpPr/>
              <p:nvPr userDrawn="1"/>
            </p:nvGrpSpPr>
            <p:grpSpPr>
              <a:xfrm>
                <a:off x="-1334173" y="4420483"/>
                <a:ext cx="1327930" cy="276999"/>
                <a:chOff x="-1334173" y="4420483"/>
                <a:chExt cx="1327930" cy="276999"/>
              </a:xfrm>
            </p:grpSpPr>
            <p:cxnSp>
              <p:nvCxnSpPr>
                <p:cNvPr id="66" name="Straight Connector 65"/>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3.14</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X</a:t>
                  </a:r>
                  <a:r>
                    <a:rPr lang="en-AU" sz="900" b="1" baseline="0" dirty="0" smtClean="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grpSp>
          <p:grpSp>
            <p:nvGrpSpPr>
              <p:cNvPr id="57" name="Group 56"/>
              <p:cNvGrpSpPr/>
              <p:nvPr userDrawn="1"/>
            </p:nvGrpSpPr>
            <p:grpSpPr>
              <a:xfrm>
                <a:off x="-1334173" y="5682545"/>
                <a:ext cx="1327930" cy="276999"/>
                <a:chOff x="-1334173" y="5682545"/>
                <a:chExt cx="1327930" cy="276999"/>
              </a:xfrm>
            </p:grpSpPr>
            <p:cxnSp>
              <p:nvCxnSpPr>
                <p:cNvPr id="64" name="Straight Connector 63"/>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6.65</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BASE MARGIN</a:t>
                  </a:r>
                  <a:endParaRPr lang="en-AU" sz="900" b="1" dirty="0">
                    <a:solidFill>
                      <a:schemeClr val="tx1">
                        <a:lumMod val="85000"/>
                        <a:lumOff val="15000"/>
                      </a:schemeClr>
                    </a:solidFill>
                    <a:latin typeface="+mn-lt"/>
                  </a:endParaRPr>
                </a:p>
              </p:txBody>
            </p:sp>
          </p:grpSp>
          <p:grpSp>
            <p:nvGrpSpPr>
              <p:cNvPr id="58" name="Group 5"/>
              <p:cNvGrpSpPr/>
              <p:nvPr userDrawn="1"/>
            </p:nvGrpSpPr>
            <p:grpSpPr>
              <a:xfrm>
                <a:off x="-1334173" y="1145470"/>
                <a:ext cx="1327930" cy="276999"/>
                <a:chOff x="-1334173" y="1145470"/>
                <a:chExt cx="1327930" cy="276999"/>
              </a:xfrm>
            </p:grpSpPr>
            <p:cxnSp>
              <p:nvCxnSpPr>
                <p:cNvPr id="62" name="Straight Connector 61"/>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5.95</a:t>
                  </a:r>
                </a:p>
                <a:p>
                  <a:pPr algn="ctr"/>
                  <a:r>
                    <a:rPr lang="en-AU" sz="900" b="1" dirty="0" smtClean="0">
                      <a:solidFill>
                        <a:schemeClr val="tx1">
                          <a:lumMod val="85000"/>
                          <a:lumOff val="15000"/>
                        </a:schemeClr>
                      </a:solidFill>
                      <a:latin typeface="+mn-lt"/>
                    </a:rPr>
                    <a:t>TOP</a:t>
                  </a:r>
                  <a:r>
                    <a:rPr lang="en-AU" sz="900" b="1" baseline="0" dirty="0" smtClean="0">
                      <a:solidFill>
                        <a:schemeClr val="tx1">
                          <a:lumMod val="85000"/>
                          <a:lumOff val="15000"/>
                        </a:schemeClr>
                      </a:solidFill>
                      <a:latin typeface="+mn-lt"/>
                    </a:rPr>
                    <a:t> MARGIN</a:t>
                  </a:r>
                  <a:endParaRPr lang="en-AU" sz="900" b="1" dirty="0">
                    <a:solidFill>
                      <a:schemeClr val="tx1">
                        <a:lumMod val="85000"/>
                        <a:lumOff val="15000"/>
                      </a:schemeClr>
                    </a:solidFill>
                    <a:latin typeface="+mn-lt"/>
                  </a:endParaRPr>
                </a:p>
              </p:txBody>
            </p:sp>
          </p:grpSp>
          <p:grpSp>
            <p:nvGrpSpPr>
              <p:cNvPr id="59" name="Group 8"/>
              <p:cNvGrpSpPr/>
              <p:nvPr userDrawn="1"/>
            </p:nvGrpSpPr>
            <p:grpSpPr>
              <a:xfrm>
                <a:off x="-1334173" y="1659820"/>
                <a:ext cx="1327930" cy="276999"/>
                <a:chOff x="-1334173" y="1659820"/>
                <a:chExt cx="1327930" cy="276999"/>
              </a:xfrm>
            </p:grpSpPr>
            <p:cxnSp>
              <p:nvCxnSpPr>
                <p:cNvPr id="60" name="Straight Connector 59"/>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4.52</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CHART TOP</a:t>
                  </a:r>
                  <a:endParaRPr lang="en-AU" sz="900" b="1" dirty="0">
                    <a:solidFill>
                      <a:schemeClr val="tx1">
                        <a:lumMod val="85000"/>
                        <a:lumOff val="15000"/>
                      </a:schemeClr>
                    </a:solidFill>
                    <a:latin typeface="+mn-lt"/>
                  </a:endParaRPr>
                </a:p>
              </p:txBody>
            </p:sp>
          </p:grpSp>
        </p:grpSp>
        <p:grpSp>
          <p:nvGrpSpPr>
            <p:cNvPr id="49" name="Group 6"/>
            <p:cNvGrpSpPr/>
            <p:nvPr userDrawn="1"/>
          </p:nvGrpSpPr>
          <p:grpSpPr>
            <a:xfrm>
              <a:off x="-253905" y="-533456"/>
              <a:ext cx="9642915" cy="533456"/>
              <a:chOff x="-253905" y="-533456"/>
              <a:chExt cx="9642915" cy="533456"/>
            </a:xfrm>
          </p:grpSpPr>
          <p:grpSp>
            <p:nvGrpSpPr>
              <p:cNvPr id="50" name="Group 49"/>
              <p:cNvGrpSpPr/>
              <p:nvPr userDrawn="1"/>
            </p:nvGrpSpPr>
            <p:grpSpPr>
              <a:xfrm>
                <a:off x="-253905" y="-533456"/>
                <a:ext cx="1072330" cy="533456"/>
                <a:chOff x="-250415" y="-533456"/>
                <a:chExt cx="1072330" cy="533456"/>
              </a:xfrm>
            </p:grpSpPr>
            <p:cxnSp>
              <p:nvCxnSpPr>
                <p:cNvPr id="54" name="Straight Connector 53"/>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br>
                    <a:rPr lang="en-AU" dirty="0" smtClean="0"/>
                  </a:br>
                  <a:r>
                    <a:rPr lang="en-AU" dirty="0" smtClean="0"/>
                    <a:t>LEFT MARGIN</a:t>
                  </a:r>
                  <a:endParaRPr lang="en-AU" dirty="0"/>
                </a:p>
              </p:txBody>
            </p:sp>
          </p:grpSp>
          <p:grpSp>
            <p:nvGrpSpPr>
              <p:cNvPr id="51" name="Group 2"/>
              <p:cNvGrpSpPr/>
              <p:nvPr userDrawn="1"/>
            </p:nvGrpSpPr>
            <p:grpSpPr>
              <a:xfrm>
                <a:off x="8316680" y="-533456"/>
                <a:ext cx="1072330" cy="528999"/>
                <a:chOff x="7804969" y="-533456"/>
                <a:chExt cx="1072330" cy="528999"/>
              </a:xfrm>
            </p:grpSpPr>
            <p:cxnSp>
              <p:nvCxnSpPr>
                <p:cNvPr id="52" name="Straight Connector 51"/>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p>
                <a:p>
                  <a:pPr lvl="0"/>
                  <a:r>
                    <a:rPr lang="en-AU" dirty="0" smtClean="0"/>
                    <a:t>RIGHT MARGIN</a:t>
                  </a:r>
                  <a:endParaRPr lang="en-AU" dirty="0"/>
                </a:p>
              </p:txBody>
            </p:sp>
          </p:grpSp>
        </p:grpSp>
      </p:grpSp>
      <p:pic>
        <p:nvPicPr>
          <p:cNvPr id="30" name="Picture 2" descr="C:\Users\AndrewA\Desktop\TNS_logo_rgb.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TNS_BMRB.png"/>
          <p:cNvPicPr>
            <a:picLocks noChangeAspect="1"/>
          </p:cNvPicPr>
          <p:nvPr>
            <p:custDataLst>
              <p:tags r:id="rId13"/>
            </p:custDataLst>
          </p:nvPr>
        </p:nvPicPr>
        <p:blipFill>
          <a:blip r:embed="rId18" cstate="print"/>
          <a:stretch>
            <a:fillRect/>
          </a:stretch>
        </p:blipFill>
        <p:spPr>
          <a:xfrm>
            <a:off x="1290880" y="6073063"/>
            <a:ext cx="814763" cy="163680"/>
          </a:xfrm>
          <a:prstGeom prst="rect">
            <a:avLst/>
          </a:prstGeom>
        </p:spPr>
      </p:pic>
      <p:pic>
        <p:nvPicPr>
          <p:cNvPr id="38" name="Picture 37" descr="think.jpg"/>
          <p:cNvPicPr>
            <a:picLocks noChangeAspect="1"/>
          </p:cNvPicPr>
          <p:nvPr/>
        </p:nvPicPr>
        <p:blipFill>
          <a:blip r:embed="rId19" cstate="print"/>
          <a:srcRect t="17304" b="20541"/>
          <a:stretch>
            <a:fillRect/>
          </a:stretch>
        </p:blipFill>
        <p:spPr>
          <a:xfrm>
            <a:off x="7006524" y="6051177"/>
            <a:ext cx="1534865" cy="540000"/>
          </a:xfrm>
          <a:prstGeom prst="rect">
            <a:avLst/>
          </a:prstGeom>
        </p:spPr>
      </p:pic>
      <p:sp>
        <p:nvSpPr>
          <p:cNvPr id="164" name="TextBox 163"/>
          <p:cNvSpPr txBox="1"/>
          <p:nvPr>
            <p:custDataLst>
              <p:tags r:id="rId14"/>
            </p:custDataLst>
          </p:nvPr>
        </p:nvSpPr>
        <p:spPr>
          <a:xfrm>
            <a:off x="1290880" y="6037200"/>
            <a:ext cx="3028726" cy="384721"/>
          </a:xfrm>
          <a:prstGeom prst="rect">
            <a:avLst/>
          </a:prstGeom>
          <a:noFill/>
        </p:spPr>
        <p:txBody>
          <a:bodyPr vert="horz" lIns="0" tIns="0" rIns="0" bIns="0" rtlCol="0">
            <a:spAutoFit/>
          </a:bodyPr>
          <a:lstStyle/>
          <a:p>
            <a:pPr algn="l">
              <a:lnSpc>
                <a:spcPct val="100000"/>
              </a:lnSpc>
              <a:spcBef>
                <a:spcPct val="0"/>
              </a:spcBef>
              <a:spcAft>
                <a:spcPct val="0"/>
              </a:spcAft>
            </a:pPr>
            <a:endParaRPr lang="en-GB" sz="1250" b="0" i="0" u="none" strike="noStrike" spc="0" baseline="0" smtClean="0">
              <a:solidFill>
                <a:srgbClr val="333333"/>
              </a:solidFill>
              <a:latin typeface="Verdana"/>
            </a:endParaRPr>
          </a:p>
          <a:p>
            <a:pPr algn="l">
              <a:lnSpc>
                <a:spcPct val="100000"/>
              </a:lnSpc>
              <a:spcBef>
                <a:spcPct val="0"/>
              </a:spcBef>
              <a:spcAft>
                <a:spcPct val="0"/>
              </a:spcAft>
            </a:pPr>
            <a:r>
              <a:rPr lang="en-GB" sz="1250" b="0" i="0" u="none" strike="noStrike" spc="0" baseline="0" smtClean="0">
                <a:solidFill>
                  <a:srgbClr val="333333"/>
                </a:solidFill>
                <a:latin typeface="Verdana"/>
              </a:rPr>
              <a:t>THINK! Drink Drive presentation</a:t>
            </a:r>
            <a:endParaRPr lang="en-GB" sz="1250" b="0" i="0" u="none" strike="noStrike" spc="0" baseline="0">
              <a:solidFill>
                <a:srgbClr val="333333"/>
              </a:solidFill>
              <a:latin typeface="Verdana"/>
            </a:endParaRPr>
          </a:p>
        </p:txBody>
      </p:sp>
      <p:sp>
        <p:nvSpPr>
          <p:cNvPr id="165" name="TextBox 164"/>
          <p:cNvSpPr txBox="1"/>
          <p:nvPr>
            <p:custDataLst>
              <p:tags r:id="rId15"/>
            </p:custDataLst>
          </p:nvPr>
        </p:nvSpPr>
        <p:spPr>
          <a:xfrm>
            <a:off x="1290880" y="6324879"/>
            <a:ext cx="2540000" cy="531000"/>
          </a:xfrm>
          <a:prstGeom prst="rect">
            <a:avLst/>
          </a:prstGeom>
          <a:noFill/>
        </p:spPr>
        <p:txBody>
          <a:bodyPr vert="horz" lIns="0" tIns="0" rIns="0" bIns="279400" rtlCol="0" anchor="b">
            <a:noAutofit/>
          </a:bodyPr>
          <a:lstStyle/>
          <a:p>
            <a:pPr algn="l">
              <a:lnSpc>
                <a:spcPct val="0"/>
              </a:lnSpc>
              <a:spcBef>
                <a:spcPct val="0"/>
              </a:spcBef>
              <a:spcAft>
                <a:spcPct val="0"/>
              </a:spcAft>
            </a:pPr>
            <a:r>
              <a:rPr lang="en-GB" sz="750" b="0" i="0" u="none" strike="noStrike" spc="0" baseline="0" smtClean="0">
                <a:solidFill>
                  <a:srgbClr val="333333"/>
                </a:solidFill>
                <a:latin typeface="Verdana"/>
              </a:rPr>
              <a:t>© TNS January 2016</a:t>
            </a:r>
            <a:endParaRPr lang="en-GB" sz="750" b="0" i="0" u="none" strike="noStrike" spc="0" baseline="0">
              <a:solidFill>
                <a:srgbClr val="333333"/>
              </a:solidFill>
              <a:latin typeface="Verdana"/>
            </a:endParaRPr>
          </a:p>
        </p:txBody>
      </p:sp>
      <p:sp>
        <p:nvSpPr>
          <p:cNvPr id="166" name="TextBox 165"/>
          <p:cNvSpPr txBox="1"/>
          <p:nvPr>
            <p:custDataLst>
              <p:tags r:id="rId16"/>
            </p:custDataLst>
          </p:nvPr>
        </p:nvSpPr>
        <p:spPr>
          <a:xfrm>
            <a:off x="4686150" y="6486679"/>
            <a:ext cx="1905000" cy="115416"/>
          </a:xfrm>
          <a:prstGeom prst="rect">
            <a:avLst/>
          </a:prstGeom>
          <a:noFill/>
        </p:spPr>
        <p:txBody>
          <a:bodyPr vert="horz" lIns="0" tIns="0" rIns="0" bIns="0" rtlCol="0" anchor="b">
            <a:spAutoFit/>
          </a:bodyPr>
          <a:lstStyle/>
          <a:p>
            <a:pPr algn="r">
              <a:lnSpc>
                <a:spcPct val="100000"/>
              </a:lnSpc>
              <a:spcBef>
                <a:spcPct val="0"/>
              </a:spcBef>
              <a:spcAft>
                <a:spcPct val="0"/>
              </a:spcAft>
            </a:pPr>
            <a:endParaRPr lang="en-GB" sz="750" b="0" i="0" u="none" strike="noStrike" spc="0" baseline="0">
              <a:solidFill>
                <a:srgbClr val="333333"/>
              </a:solidFill>
              <a:latin typeface="Verdana"/>
            </a:endParaRPr>
          </a:p>
        </p:txBody>
      </p:sp>
    </p:spTree>
    <p:extLst>
      <p:ext uri="{BB962C8B-B14F-4D97-AF65-F5344CB8AC3E}">
        <p14:creationId xmlns:p14="http://schemas.microsoft.com/office/powerpoint/2010/main" val="103038070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hf hdr="0" dt="0"/>
  <p:txStyles>
    <p:titleStyle>
      <a:lvl1pPr algn="l" defTabSz="914400" rtl="0" eaLnBrk="1" latinLnBrk="0" hangingPunct="1">
        <a:spcBef>
          <a:spcPct val="0"/>
        </a:spcBef>
        <a:buNone/>
        <a:defRPr sz="20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4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4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4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285750" y="1031837"/>
            <a:ext cx="8569324" cy="4035515"/>
          </a:xfrm>
          <a:prstGeom prst="rect">
            <a:avLst/>
          </a:prstGeom>
        </p:spPr>
        <p:txBody>
          <a:bodyPr vert="horz" lIns="0" tIns="21240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7"/>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1334173" y="-533456"/>
            <a:ext cx="10723183" cy="6493000"/>
            <a:chOff x="-1334173" y="-533456"/>
            <a:chExt cx="10723183" cy="6493000"/>
          </a:xfrm>
        </p:grpSpPr>
        <p:grpSp>
          <p:nvGrpSpPr>
            <p:cNvPr id="47" name="Group 13"/>
            <p:cNvGrpSpPr/>
            <p:nvPr userDrawn="1"/>
          </p:nvGrpSpPr>
          <p:grpSpPr>
            <a:xfrm>
              <a:off x="-1334173" y="1145470"/>
              <a:ext cx="1327930" cy="4814074"/>
              <a:chOff x="-1334173" y="1145470"/>
              <a:chExt cx="1327930" cy="4814074"/>
            </a:xfrm>
          </p:grpSpPr>
          <p:grpSp>
            <p:nvGrpSpPr>
              <p:cNvPr id="55" name="Group 7"/>
              <p:cNvGrpSpPr/>
              <p:nvPr userDrawn="1"/>
            </p:nvGrpSpPr>
            <p:grpSpPr>
              <a:xfrm>
                <a:off x="-1334173" y="4420483"/>
                <a:ext cx="1327930" cy="276999"/>
                <a:chOff x="-1334173" y="4420483"/>
                <a:chExt cx="1327930" cy="276999"/>
              </a:xfrm>
            </p:grpSpPr>
            <p:cxnSp>
              <p:nvCxnSpPr>
                <p:cNvPr id="65" name="Straight Connector 64"/>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3.14</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X AXIS</a:t>
                  </a:r>
                  <a:endParaRPr lang="en-AU" sz="900" dirty="0">
                    <a:solidFill>
                      <a:prstClr val="black">
                        <a:lumMod val="85000"/>
                        <a:lumOff val="15000"/>
                      </a:prstClr>
                    </a:solidFill>
                    <a:latin typeface="Verdana"/>
                  </a:endParaRPr>
                </a:p>
              </p:txBody>
            </p:sp>
          </p:grpSp>
          <p:grpSp>
            <p:nvGrpSpPr>
              <p:cNvPr id="56" name="Group 55"/>
              <p:cNvGrpSpPr/>
              <p:nvPr userDrawn="1"/>
            </p:nvGrpSpPr>
            <p:grpSpPr>
              <a:xfrm>
                <a:off x="-1334173" y="5682545"/>
                <a:ext cx="1327930" cy="276999"/>
                <a:chOff x="-1334173" y="5682545"/>
                <a:chExt cx="1327930" cy="276999"/>
              </a:xfrm>
            </p:grpSpPr>
            <p:cxnSp>
              <p:nvCxnSpPr>
                <p:cNvPr id="63" name="Straight Connector 62"/>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6.65</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BASE MARGIN</a:t>
                  </a:r>
                  <a:endParaRPr lang="en-AU" sz="900" dirty="0">
                    <a:solidFill>
                      <a:prstClr val="black">
                        <a:lumMod val="85000"/>
                        <a:lumOff val="15000"/>
                      </a:prstClr>
                    </a:solidFill>
                    <a:latin typeface="Verdana"/>
                  </a:endParaRPr>
                </a:p>
              </p:txBody>
            </p:sp>
          </p:grpSp>
          <p:grpSp>
            <p:nvGrpSpPr>
              <p:cNvPr id="57" name="Group 5"/>
              <p:cNvGrpSpPr/>
              <p:nvPr userDrawn="1"/>
            </p:nvGrpSpPr>
            <p:grpSpPr>
              <a:xfrm>
                <a:off x="-1334173" y="1145470"/>
                <a:ext cx="1327930" cy="276999"/>
                <a:chOff x="-1334173" y="1145470"/>
                <a:chExt cx="1327930" cy="276999"/>
              </a:xfrm>
            </p:grpSpPr>
            <p:cxnSp>
              <p:nvCxnSpPr>
                <p:cNvPr id="61" name="Straight Connector 60"/>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5.95</a:t>
                  </a:r>
                </a:p>
                <a:p>
                  <a:pPr algn="ctr"/>
                  <a:r>
                    <a:rPr lang="en-AU" sz="900" dirty="0" smtClean="0">
                      <a:solidFill>
                        <a:prstClr val="black">
                          <a:lumMod val="85000"/>
                          <a:lumOff val="15000"/>
                        </a:prstClr>
                      </a:solidFill>
                      <a:latin typeface="Verdana"/>
                    </a:rPr>
                    <a:t>TOP MARGIN</a:t>
                  </a:r>
                  <a:endParaRPr lang="en-AU" sz="900" dirty="0">
                    <a:solidFill>
                      <a:prstClr val="black">
                        <a:lumMod val="85000"/>
                        <a:lumOff val="15000"/>
                      </a:prstClr>
                    </a:solidFill>
                    <a:latin typeface="Verdana"/>
                  </a:endParaRPr>
                </a:p>
              </p:txBody>
            </p:sp>
          </p:grpSp>
          <p:grpSp>
            <p:nvGrpSpPr>
              <p:cNvPr id="58" name="Group 8"/>
              <p:cNvGrpSpPr/>
              <p:nvPr userDrawn="1"/>
            </p:nvGrpSpPr>
            <p:grpSpPr>
              <a:xfrm>
                <a:off x="-1334173" y="1659820"/>
                <a:ext cx="1327930" cy="276999"/>
                <a:chOff x="-1334173" y="1659820"/>
                <a:chExt cx="1327930" cy="276999"/>
              </a:xfrm>
            </p:grpSpPr>
            <p:cxnSp>
              <p:nvCxnSpPr>
                <p:cNvPr id="59" name="Straight Connector 58"/>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4.52</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CHART TOP</a:t>
                  </a:r>
                  <a:endParaRPr lang="en-AU" sz="900" dirty="0">
                    <a:solidFill>
                      <a:prstClr val="black">
                        <a:lumMod val="85000"/>
                        <a:lumOff val="15000"/>
                      </a:prstClr>
                    </a:solidFill>
                    <a:latin typeface="Verdana"/>
                  </a:endParaRPr>
                </a:p>
              </p:txBody>
            </p:sp>
          </p:grpSp>
        </p:grpSp>
        <p:grpSp>
          <p:nvGrpSpPr>
            <p:cNvPr id="48" name="Group 6"/>
            <p:cNvGrpSpPr/>
            <p:nvPr userDrawn="1"/>
          </p:nvGrpSpPr>
          <p:grpSpPr>
            <a:xfrm>
              <a:off x="-253905" y="-533456"/>
              <a:ext cx="9642915" cy="533456"/>
              <a:chOff x="-253905" y="-533456"/>
              <a:chExt cx="9642915" cy="533456"/>
            </a:xfrm>
          </p:grpSpPr>
          <p:grpSp>
            <p:nvGrpSpPr>
              <p:cNvPr id="49" name="Group 48"/>
              <p:cNvGrpSpPr/>
              <p:nvPr userDrawn="1"/>
            </p:nvGrpSpPr>
            <p:grpSpPr>
              <a:xfrm>
                <a:off x="-253905" y="-533456"/>
                <a:ext cx="1072330" cy="533456"/>
                <a:chOff x="-250415" y="-533456"/>
                <a:chExt cx="1072330" cy="533456"/>
              </a:xfrm>
            </p:grpSpPr>
            <p:cxnSp>
              <p:nvCxnSpPr>
                <p:cNvPr id="53" name="Straight Connector 52"/>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br>
                    <a:rPr lang="en-AU" dirty="0" smtClean="0">
                      <a:solidFill>
                        <a:prstClr val="black">
                          <a:lumMod val="85000"/>
                          <a:lumOff val="15000"/>
                        </a:prstClr>
                      </a:solidFill>
                    </a:rPr>
                  </a:br>
                  <a:r>
                    <a:rPr lang="en-AU" dirty="0" smtClean="0">
                      <a:solidFill>
                        <a:prstClr val="black">
                          <a:lumMod val="85000"/>
                          <a:lumOff val="15000"/>
                        </a:prstClr>
                      </a:solidFill>
                    </a:rPr>
                    <a:t>LEFT MARGIN</a:t>
                  </a:r>
                  <a:endParaRPr lang="en-AU" dirty="0">
                    <a:solidFill>
                      <a:prstClr val="black">
                        <a:lumMod val="85000"/>
                        <a:lumOff val="15000"/>
                      </a:prstClr>
                    </a:solidFill>
                  </a:endParaRPr>
                </a:p>
              </p:txBody>
            </p:sp>
          </p:grpSp>
          <p:grpSp>
            <p:nvGrpSpPr>
              <p:cNvPr id="50" name="Group 2"/>
              <p:cNvGrpSpPr/>
              <p:nvPr userDrawn="1"/>
            </p:nvGrpSpPr>
            <p:grpSpPr>
              <a:xfrm>
                <a:off x="8316680" y="-533456"/>
                <a:ext cx="1072330" cy="528999"/>
                <a:chOff x="7804969" y="-533456"/>
                <a:chExt cx="1072330" cy="528999"/>
              </a:xfrm>
            </p:grpSpPr>
            <p:cxnSp>
              <p:nvCxnSpPr>
                <p:cNvPr id="51" name="Straight Connector 50"/>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p>
                <a:p>
                  <a:r>
                    <a:rPr lang="en-AU" dirty="0" smtClean="0">
                      <a:solidFill>
                        <a:prstClr val="black">
                          <a:lumMod val="85000"/>
                          <a:lumOff val="15000"/>
                        </a:prstClr>
                      </a:solidFill>
                    </a:rPr>
                    <a:t>RIGHT MARGIN</a:t>
                  </a:r>
                  <a:endParaRPr lang="en-AU" dirty="0">
                    <a:solidFill>
                      <a:prstClr val="black">
                        <a:lumMod val="85000"/>
                        <a:lumOff val="15000"/>
                      </a:prstClr>
                    </a:solidFill>
                  </a:endParaRPr>
                </a:p>
              </p:txBody>
            </p:sp>
          </p:grpSp>
        </p:grpSp>
      </p:grpSp>
      <p:pic>
        <p:nvPicPr>
          <p:cNvPr id="29" name="Picture 2" descr="C:\Users\AndrewA\Desktop\TNS_logo_rgb.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TNS_BMRB.png"/>
          <p:cNvPicPr>
            <a:picLocks noChangeAspect="1"/>
          </p:cNvPicPr>
          <p:nvPr>
            <p:custDataLst>
              <p:tags r:id="rId8"/>
            </p:custDataLst>
          </p:nvPr>
        </p:nvPicPr>
        <p:blipFill>
          <a:blip r:embed="rId13" cstate="print"/>
          <a:stretch>
            <a:fillRect/>
          </a:stretch>
        </p:blipFill>
        <p:spPr>
          <a:xfrm>
            <a:off x="1290880" y="6073063"/>
            <a:ext cx="814763" cy="163680"/>
          </a:xfrm>
          <a:prstGeom prst="rect">
            <a:avLst/>
          </a:prstGeom>
        </p:spPr>
      </p:pic>
      <p:pic>
        <p:nvPicPr>
          <p:cNvPr id="37" name="Picture 36" descr="think.jpg"/>
          <p:cNvPicPr>
            <a:picLocks noChangeAspect="1"/>
          </p:cNvPicPr>
          <p:nvPr/>
        </p:nvPicPr>
        <p:blipFill>
          <a:blip r:embed="rId14" cstate="print"/>
          <a:srcRect t="17304" b="20541"/>
          <a:stretch>
            <a:fillRect/>
          </a:stretch>
        </p:blipFill>
        <p:spPr>
          <a:xfrm>
            <a:off x="7006524" y="6051177"/>
            <a:ext cx="1534865" cy="540000"/>
          </a:xfrm>
          <a:prstGeom prst="rect">
            <a:avLst/>
          </a:prstGeom>
        </p:spPr>
      </p:pic>
      <p:sp>
        <p:nvSpPr>
          <p:cNvPr id="163" name="TextBox 162"/>
          <p:cNvSpPr txBox="1"/>
          <p:nvPr>
            <p:custDataLst>
              <p:tags r:id="rId9"/>
            </p:custDataLst>
          </p:nvPr>
        </p:nvSpPr>
        <p:spPr>
          <a:xfrm>
            <a:off x="1290880" y="6037200"/>
            <a:ext cx="3028726" cy="384721"/>
          </a:xfrm>
          <a:prstGeom prst="rect">
            <a:avLst/>
          </a:prstGeom>
          <a:noFill/>
        </p:spPr>
        <p:txBody>
          <a:bodyPr vert="horz" lIns="0" tIns="0" rIns="0" bIns="0" rtlCol="0">
            <a:spAutoFit/>
          </a:bodyPr>
          <a:lstStyle/>
          <a:p>
            <a:endParaRPr lang="en-GB" sz="1250" b="0" smtClean="0">
              <a:solidFill>
                <a:srgbClr val="333333"/>
              </a:solidFill>
              <a:latin typeface="Verdana"/>
            </a:endParaRPr>
          </a:p>
          <a:p>
            <a:r>
              <a:rPr lang="en-GB" sz="1250" b="0" smtClean="0">
                <a:solidFill>
                  <a:srgbClr val="333333"/>
                </a:solidFill>
                <a:latin typeface="Verdana"/>
              </a:rPr>
              <a:t>THINK! Drink Drive presentation</a:t>
            </a:r>
            <a:endParaRPr lang="en-GB" sz="1250" b="0">
              <a:solidFill>
                <a:srgbClr val="333333"/>
              </a:solidFill>
              <a:latin typeface="Verdana"/>
            </a:endParaRPr>
          </a:p>
        </p:txBody>
      </p:sp>
      <p:sp>
        <p:nvSpPr>
          <p:cNvPr id="164" name="TextBox 163"/>
          <p:cNvSpPr txBox="1"/>
          <p:nvPr>
            <p:custDataLst>
              <p:tags r:id="rId10"/>
            </p:custDataLst>
          </p:nvPr>
        </p:nvSpPr>
        <p:spPr>
          <a:xfrm>
            <a:off x="1290880" y="6324879"/>
            <a:ext cx="2540000" cy="531000"/>
          </a:xfrm>
          <a:prstGeom prst="rect">
            <a:avLst/>
          </a:prstGeom>
          <a:noFill/>
        </p:spPr>
        <p:txBody>
          <a:bodyPr vert="horz" lIns="0" tIns="0" rIns="0" bIns="279400" rtlCol="0" anchor="b">
            <a:noAutofit/>
          </a:bodyPr>
          <a:lstStyle/>
          <a:p>
            <a:pPr>
              <a:lnSpc>
                <a:spcPct val="0"/>
              </a:lnSpc>
            </a:pPr>
            <a:r>
              <a:rPr lang="en-GB" sz="750" b="0" smtClean="0">
                <a:solidFill>
                  <a:srgbClr val="333333"/>
                </a:solidFill>
                <a:latin typeface="Verdana"/>
              </a:rPr>
              <a:t>© TNS January 2016</a:t>
            </a:r>
            <a:endParaRPr lang="en-GB" sz="750" b="0">
              <a:solidFill>
                <a:srgbClr val="333333"/>
              </a:solidFill>
              <a:latin typeface="Verdana"/>
            </a:endParaRPr>
          </a:p>
        </p:txBody>
      </p:sp>
      <p:sp>
        <p:nvSpPr>
          <p:cNvPr id="165" name="TextBox 164"/>
          <p:cNvSpPr txBox="1"/>
          <p:nvPr>
            <p:custDataLst>
              <p:tags r:id="rId11"/>
            </p:custDataLst>
          </p:nvPr>
        </p:nvSpPr>
        <p:spPr>
          <a:xfrm>
            <a:off x="4686150" y="6486679"/>
            <a:ext cx="1905000" cy="115416"/>
          </a:xfrm>
          <a:prstGeom prst="rect">
            <a:avLst/>
          </a:prstGeom>
          <a:noFill/>
        </p:spPr>
        <p:txBody>
          <a:bodyPr vert="horz" lIns="0" tIns="0" rIns="0" bIns="0" rtlCol="0" anchor="b">
            <a:spAutoFit/>
          </a:bodyPr>
          <a:lstStyle/>
          <a:p>
            <a:pPr algn="r"/>
            <a:endParaRPr lang="en-GB" sz="750" b="0">
              <a:solidFill>
                <a:srgbClr val="333333"/>
              </a:solidFill>
              <a:latin typeface="Verdana"/>
            </a:endParaRPr>
          </a:p>
        </p:txBody>
      </p:sp>
    </p:spTree>
    <p:extLst>
      <p:ext uri="{BB962C8B-B14F-4D97-AF65-F5344CB8AC3E}">
        <p14:creationId xmlns:p14="http://schemas.microsoft.com/office/powerpoint/2010/main" val="903399942"/>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Lst>
  <p:hf hdr="0" ftr="0" dt="0"/>
  <p:txStyles>
    <p:titleStyle>
      <a:lvl1pPr algn="l" defTabSz="914400" rtl="0" eaLnBrk="1" latinLnBrk="0" hangingPunct="1">
        <a:spcBef>
          <a:spcPct val="0"/>
        </a:spcBef>
        <a:buNone/>
        <a:defRPr sz="20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4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4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4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285750" y="1031837"/>
            <a:ext cx="8569324" cy="4035515"/>
          </a:xfrm>
          <a:prstGeom prst="rect">
            <a:avLst/>
          </a:prstGeom>
        </p:spPr>
        <p:txBody>
          <a:bodyPr vert="horz" lIns="0" tIns="21240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3"/>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1334173" y="-533456"/>
            <a:ext cx="10723183" cy="6493000"/>
            <a:chOff x="-1334173" y="-533456"/>
            <a:chExt cx="10723183" cy="6493000"/>
          </a:xfrm>
        </p:grpSpPr>
        <p:grpSp>
          <p:nvGrpSpPr>
            <p:cNvPr id="47" name="Group 13"/>
            <p:cNvGrpSpPr/>
            <p:nvPr userDrawn="1"/>
          </p:nvGrpSpPr>
          <p:grpSpPr>
            <a:xfrm>
              <a:off x="-1334173" y="1145470"/>
              <a:ext cx="1327930" cy="4814074"/>
              <a:chOff x="-1334173" y="1145470"/>
              <a:chExt cx="1327930" cy="4814074"/>
            </a:xfrm>
          </p:grpSpPr>
          <p:grpSp>
            <p:nvGrpSpPr>
              <p:cNvPr id="55" name="Group 7"/>
              <p:cNvGrpSpPr/>
              <p:nvPr userDrawn="1"/>
            </p:nvGrpSpPr>
            <p:grpSpPr>
              <a:xfrm>
                <a:off x="-1334173" y="4420483"/>
                <a:ext cx="1327930" cy="276999"/>
                <a:chOff x="-1334173" y="4420483"/>
                <a:chExt cx="1327930" cy="276999"/>
              </a:xfrm>
            </p:grpSpPr>
            <p:cxnSp>
              <p:nvCxnSpPr>
                <p:cNvPr id="65" name="Straight Connector 64"/>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3.14</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X AXIS</a:t>
                  </a:r>
                  <a:endParaRPr lang="en-AU" sz="900" dirty="0">
                    <a:solidFill>
                      <a:prstClr val="black">
                        <a:lumMod val="85000"/>
                        <a:lumOff val="15000"/>
                      </a:prstClr>
                    </a:solidFill>
                    <a:latin typeface="Verdana"/>
                  </a:endParaRPr>
                </a:p>
              </p:txBody>
            </p:sp>
          </p:grpSp>
          <p:grpSp>
            <p:nvGrpSpPr>
              <p:cNvPr id="56" name="Group 55"/>
              <p:cNvGrpSpPr/>
              <p:nvPr userDrawn="1"/>
            </p:nvGrpSpPr>
            <p:grpSpPr>
              <a:xfrm>
                <a:off x="-1334173" y="5682545"/>
                <a:ext cx="1327930" cy="276999"/>
                <a:chOff x="-1334173" y="5682545"/>
                <a:chExt cx="1327930" cy="276999"/>
              </a:xfrm>
            </p:grpSpPr>
            <p:cxnSp>
              <p:nvCxnSpPr>
                <p:cNvPr id="63" name="Straight Connector 62"/>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6.65</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BASE MARGIN</a:t>
                  </a:r>
                  <a:endParaRPr lang="en-AU" sz="900" dirty="0">
                    <a:solidFill>
                      <a:prstClr val="black">
                        <a:lumMod val="85000"/>
                        <a:lumOff val="15000"/>
                      </a:prstClr>
                    </a:solidFill>
                    <a:latin typeface="Verdana"/>
                  </a:endParaRPr>
                </a:p>
              </p:txBody>
            </p:sp>
          </p:grpSp>
          <p:grpSp>
            <p:nvGrpSpPr>
              <p:cNvPr id="57" name="Group 5"/>
              <p:cNvGrpSpPr/>
              <p:nvPr userDrawn="1"/>
            </p:nvGrpSpPr>
            <p:grpSpPr>
              <a:xfrm>
                <a:off x="-1334173" y="1145470"/>
                <a:ext cx="1327930" cy="276999"/>
                <a:chOff x="-1334173" y="1145470"/>
                <a:chExt cx="1327930" cy="276999"/>
              </a:xfrm>
            </p:grpSpPr>
            <p:cxnSp>
              <p:nvCxnSpPr>
                <p:cNvPr id="61" name="Straight Connector 60"/>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5.95</a:t>
                  </a:r>
                </a:p>
                <a:p>
                  <a:pPr algn="ctr"/>
                  <a:r>
                    <a:rPr lang="en-AU" sz="900" dirty="0" smtClean="0">
                      <a:solidFill>
                        <a:prstClr val="black">
                          <a:lumMod val="85000"/>
                          <a:lumOff val="15000"/>
                        </a:prstClr>
                      </a:solidFill>
                      <a:latin typeface="Verdana"/>
                    </a:rPr>
                    <a:t>TOP MARGIN</a:t>
                  </a:r>
                  <a:endParaRPr lang="en-AU" sz="900" dirty="0">
                    <a:solidFill>
                      <a:prstClr val="black">
                        <a:lumMod val="85000"/>
                        <a:lumOff val="15000"/>
                      </a:prstClr>
                    </a:solidFill>
                    <a:latin typeface="Verdana"/>
                  </a:endParaRPr>
                </a:p>
              </p:txBody>
            </p:sp>
          </p:grpSp>
          <p:grpSp>
            <p:nvGrpSpPr>
              <p:cNvPr id="58" name="Group 8"/>
              <p:cNvGrpSpPr/>
              <p:nvPr userDrawn="1"/>
            </p:nvGrpSpPr>
            <p:grpSpPr>
              <a:xfrm>
                <a:off x="-1334173" y="1659820"/>
                <a:ext cx="1327930" cy="276999"/>
                <a:chOff x="-1334173" y="1659820"/>
                <a:chExt cx="1327930" cy="276999"/>
              </a:xfrm>
            </p:grpSpPr>
            <p:cxnSp>
              <p:nvCxnSpPr>
                <p:cNvPr id="59" name="Straight Connector 58"/>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4.52</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CHART TOP</a:t>
                  </a:r>
                  <a:endParaRPr lang="en-AU" sz="900" dirty="0">
                    <a:solidFill>
                      <a:prstClr val="black">
                        <a:lumMod val="85000"/>
                        <a:lumOff val="15000"/>
                      </a:prstClr>
                    </a:solidFill>
                    <a:latin typeface="Verdana"/>
                  </a:endParaRPr>
                </a:p>
              </p:txBody>
            </p:sp>
          </p:grpSp>
        </p:grpSp>
        <p:grpSp>
          <p:nvGrpSpPr>
            <p:cNvPr id="48" name="Group 6"/>
            <p:cNvGrpSpPr/>
            <p:nvPr userDrawn="1"/>
          </p:nvGrpSpPr>
          <p:grpSpPr>
            <a:xfrm>
              <a:off x="-253905" y="-533456"/>
              <a:ext cx="9642915" cy="533456"/>
              <a:chOff x="-253905" y="-533456"/>
              <a:chExt cx="9642915" cy="533456"/>
            </a:xfrm>
          </p:grpSpPr>
          <p:grpSp>
            <p:nvGrpSpPr>
              <p:cNvPr id="49" name="Group 48"/>
              <p:cNvGrpSpPr/>
              <p:nvPr userDrawn="1"/>
            </p:nvGrpSpPr>
            <p:grpSpPr>
              <a:xfrm>
                <a:off x="-253905" y="-533456"/>
                <a:ext cx="1072330" cy="533456"/>
                <a:chOff x="-250415" y="-533456"/>
                <a:chExt cx="1072330" cy="533456"/>
              </a:xfrm>
            </p:grpSpPr>
            <p:cxnSp>
              <p:nvCxnSpPr>
                <p:cNvPr id="53" name="Straight Connector 52"/>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br>
                    <a:rPr lang="en-AU" dirty="0" smtClean="0">
                      <a:solidFill>
                        <a:prstClr val="black">
                          <a:lumMod val="85000"/>
                          <a:lumOff val="15000"/>
                        </a:prstClr>
                      </a:solidFill>
                    </a:rPr>
                  </a:br>
                  <a:r>
                    <a:rPr lang="en-AU" dirty="0" smtClean="0">
                      <a:solidFill>
                        <a:prstClr val="black">
                          <a:lumMod val="85000"/>
                          <a:lumOff val="15000"/>
                        </a:prstClr>
                      </a:solidFill>
                    </a:rPr>
                    <a:t>LEFT MARGIN</a:t>
                  </a:r>
                  <a:endParaRPr lang="en-AU" dirty="0">
                    <a:solidFill>
                      <a:prstClr val="black">
                        <a:lumMod val="85000"/>
                        <a:lumOff val="15000"/>
                      </a:prstClr>
                    </a:solidFill>
                  </a:endParaRPr>
                </a:p>
              </p:txBody>
            </p:sp>
          </p:grpSp>
          <p:grpSp>
            <p:nvGrpSpPr>
              <p:cNvPr id="50" name="Group 2"/>
              <p:cNvGrpSpPr/>
              <p:nvPr userDrawn="1"/>
            </p:nvGrpSpPr>
            <p:grpSpPr>
              <a:xfrm>
                <a:off x="8316680" y="-533456"/>
                <a:ext cx="1072330" cy="528999"/>
                <a:chOff x="7804969" y="-533456"/>
                <a:chExt cx="1072330" cy="528999"/>
              </a:xfrm>
            </p:grpSpPr>
            <p:cxnSp>
              <p:nvCxnSpPr>
                <p:cNvPr id="51" name="Straight Connector 50"/>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p>
                <a:p>
                  <a:r>
                    <a:rPr lang="en-AU" dirty="0" smtClean="0">
                      <a:solidFill>
                        <a:prstClr val="black">
                          <a:lumMod val="85000"/>
                          <a:lumOff val="15000"/>
                        </a:prstClr>
                      </a:solidFill>
                    </a:rPr>
                    <a:t>RIGHT MARGIN</a:t>
                  </a:r>
                  <a:endParaRPr lang="en-AU" dirty="0">
                    <a:solidFill>
                      <a:prstClr val="black">
                        <a:lumMod val="85000"/>
                        <a:lumOff val="15000"/>
                      </a:prstClr>
                    </a:solidFill>
                  </a:endParaRPr>
                </a:p>
              </p:txBody>
            </p:sp>
          </p:grpSp>
        </p:grpSp>
      </p:grpSp>
      <p:pic>
        <p:nvPicPr>
          <p:cNvPr id="29" name="Picture 2" descr="C:\Users\AndrewA\Desktop\TNS_logo_rgb.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TNS_BMRB.png"/>
          <p:cNvPicPr>
            <a:picLocks noChangeAspect="1"/>
          </p:cNvPicPr>
          <p:nvPr>
            <p:custDataLst>
              <p:tags r:id="rId14"/>
            </p:custDataLst>
          </p:nvPr>
        </p:nvPicPr>
        <p:blipFill>
          <a:blip r:embed="rId19" cstate="print"/>
          <a:stretch>
            <a:fillRect/>
          </a:stretch>
        </p:blipFill>
        <p:spPr>
          <a:xfrm>
            <a:off x="1290880" y="6073063"/>
            <a:ext cx="814763" cy="163680"/>
          </a:xfrm>
          <a:prstGeom prst="rect">
            <a:avLst/>
          </a:prstGeom>
        </p:spPr>
      </p:pic>
      <p:pic>
        <p:nvPicPr>
          <p:cNvPr id="37" name="Picture 36" descr="think.jpg"/>
          <p:cNvPicPr>
            <a:picLocks noChangeAspect="1"/>
          </p:cNvPicPr>
          <p:nvPr/>
        </p:nvPicPr>
        <p:blipFill>
          <a:blip r:embed="rId20" cstate="print"/>
          <a:srcRect t="17304" b="20541"/>
          <a:stretch>
            <a:fillRect/>
          </a:stretch>
        </p:blipFill>
        <p:spPr>
          <a:xfrm>
            <a:off x="7006524" y="6051177"/>
            <a:ext cx="1534865" cy="540000"/>
          </a:xfrm>
          <a:prstGeom prst="rect">
            <a:avLst/>
          </a:prstGeom>
        </p:spPr>
      </p:pic>
      <p:sp>
        <p:nvSpPr>
          <p:cNvPr id="163" name="TextBox 162"/>
          <p:cNvSpPr txBox="1"/>
          <p:nvPr>
            <p:custDataLst>
              <p:tags r:id="rId15"/>
            </p:custDataLst>
          </p:nvPr>
        </p:nvSpPr>
        <p:spPr>
          <a:xfrm>
            <a:off x="1290880" y="6037200"/>
            <a:ext cx="3028726" cy="384721"/>
          </a:xfrm>
          <a:prstGeom prst="rect">
            <a:avLst/>
          </a:prstGeom>
          <a:noFill/>
        </p:spPr>
        <p:txBody>
          <a:bodyPr vert="horz" lIns="0" tIns="0" rIns="0" bIns="0" rtlCol="0">
            <a:spAutoFit/>
          </a:bodyPr>
          <a:lstStyle/>
          <a:p>
            <a:endParaRPr lang="en-GB" sz="1250" b="0" smtClean="0">
              <a:solidFill>
                <a:srgbClr val="333333"/>
              </a:solidFill>
              <a:latin typeface="Verdana"/>
            </a:endParaRPr>
          </a:p>
          <a:p>
            <a:r>
              <a:rPr lang="en-GB" sz="1250" b="0" smtClean="0">
                <a:solidFill>
                  <a:srgbClr val="333333"/>
                </a:solidFill>
                <a:latin typeface="Verdana"/>
              </a:rPr>
              <a:t>THINK! Drink Drive presentation</a:t>
            </a:r>
            <a:endParaRPr lang="en-GB" sz="1250" b="0">
              <a:solidFill>
                <a:srgbClr val="333333"/>
              </a:solidFill>
              <a:latin typeface="Verdana"/>
            </a:endParaRPr>
          </a:p>
        </p:txBody>
      </p:sp>
      <p:sp>
        <p:nvSpPr>
          <p:cNvPr id="164" name="TextBox 163"/>
          <p:cNvSpPr txBox="1"/>
          <p:nvPr>
            <p:custDataLst>
              <p:tags r:id="rId16"/>
            </p:custDataLst>
          </p:nvPr>
        </p:nvSpPr>
        <p:spPr>
          <a:xfrm>
            <a:off x="1290880" y="6324879"/>
            <a:ext cx="2540000" cy="531000"/>
          </a:xfrm>
          <a:prstGeom prst="rect">
            <a:avLst/>
          </a:prstGeom>
          <a:noFill/>
        </p:spPr>
        <p:txBody>
          <a:bodyPr vert="horz" lIns="0" tIns="0" rIns="0" bIns="279400" rtlCol="0" anchor="b">
            <a:noAutofit/>
          </a:bodyPr>
          <a:lstStyle/>
          <a:p>
            <a:pPr>
              <a:lnSpc>
                <a:spcPct val="0"/>
              </a:lnSpc>
            </a:pPr>
            <a:r>
              <a:rPr lang="en-GB" sz="750" b="0" smtClean="0">
                <a:solidFill>
                  <a:srgbClr val="333333"/>
                </a:solidFill>
                <a:latin typeface="Verdana"/>
              </a:rPr>
              <a:t>© TNS January 2016</a:t>
            </a:r>
            <a:endParaRPr lang="en-GB" sz="750" b="0">
              <a:solidFill>
                <a:srgbClr val="333333"/>
              </a:solidFill>
              <a:latin typeface="Verdana"/>
            </a:endParaRPr>
          </a:p>
        </p:txBody>
      </p:sp>
      <p:sp>
        <p:nvSpPr>
          <p:cNvPr id="165" name="TextBox 164"/>
          <p:cNvSpPr txBox="1"/>
          <p:nvPr>
            <p:custDataLst>
              <p:tags r:id="rId17"/>
            </p:custDataLst>
          </p:nvPr>
        </p:nvSpPr>
        <p:spPr>
          <a:xfrm>
            <a:off x="4686150" y="6486679"/>
            <a:ext cx="1905000" cy="115416"/>
          </a:xfrm>
          <a:prstGeom prst="rect">
            <a:avLst/>
          </a:prstGeom>
          <a:noFill/>
        </p:spPr>
        <p:txBody>
          <a:bodyPr vert="horz" lIns="0" tIns="0" rIns="0" bIns="0" rtlCol="0" anchor="b">
            <a:spAutoFit/>
          </a:bodyPr>
          <a:lstStyle/>
          <a:p>
            <a:pPr algn="r"/>
            <a:endParaRPr lang="en-GB" sz="750" b="0">
              <a:solidFill>
                <a:srgbClr val="333333"/>
              </a:solidFill>
              <a:latin typeface="Verdana"/>
            </a:endParaRPr>
          </a:p>
        </p:txBody>
      </p:sp>
    </p:spTree>
    <p:extLst>
      <p:ext uri="{BB962C8B-B14F-4D97-AF65-F5344CB8AC3E}">
        <p14:creationId xmlns:p14="http://schemas.microsoft.com/office/powerpoint/2010/main" val="4215167549"/>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hf hdr="0" dt="0"/>
  <p:txStyles>
    <p:titleStyle>
      <a:lvl1pPr algn="l" defTabSz="914400" rtl="0" eaLnBrk="1" latinLnBrk="0" hangingPunct="1">
        <a:spcBef>
          <a:spcPct val="0"/>
        </a:spcBef>
        <a:buNone/>
        <a:defRPr sz="20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4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4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4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285750" y="1031837"/>
            <a:ext cx="8569324" cy="4035515"/>
          </a:xfrm>
          <a:prstGeom prst="rect">
            <a:avLst/>
          </a:prstGeom>
        </p:spPr>
        <p:txBody>
          <a:bodyPr vert="horz" lIns="0" tIns="21240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3"/>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1334173" y="-533456"/>
            <a:ext cx="10723183" cy="6493000"/>
            <a:chOff x="-1334173" y="-533456"/>
            <a:chExt cx="10723183" cy="6493000"/>
          </a:xfrm>
        </p:grpSpPr>
        <p:grpSp>
          <p:nvGrpSpPr>
            <p:cNvPr id="47" name="Group 13"/>
            <p:cNvGrpSpPr/>
            <p:nvPr userDrawn="1"/>
          </p:nvGrpSpPr>
          <p:grpSpPr>
            <a:xfrm>
              <a:off x="-1334173" y="1145470"/>
              <a:ext cx="1327930" cy="4814074"/>
              <a:chOff x="-1334173" y="1145470"/>
              <a:chExt cx="1327930" cy="4814074"/>
            </a:xfrm>
          </p:grpSpPr>
          <p:grpSp>
            <p:nvGrpSpPr>
              <p:cNvPr id="55" name="Group 7"/>
              <p:cNvGrpSpPr/>
              <p:nvPr userDrawn="1"/>
            </p:nvGrpSpPr>
            <p:grpSpPr>
              <a:xfrm>
                <a:off x="-1334173" y="4420483"/>
                <a:ext cx="1327930" cy="276999"/>
                <a:chOff x="-1334173" y="4420483"/>
                <a:chExt cx="1327930" cy="276999"/>
              </a:xfrm>
            </p:grpSpPr>
            <p:cxnSp>
              <p:nvCxnSpPr>
                <p:cNvPr id="65" name="Straight Connector 64"/>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3.14</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X AXIS</a:t>
                  </a:r>
                  <a:endParaRPr lang="en-AU" sz="900" dirty="0">
                    <a:solidFill>
                      <a:prstClr val="black">
                        <a:lumMod val="85000"/>
                        <a:lumOff val="15000"/>
                      </a:prstClr>
                    </a:solidFill>
                    <a:latin typeface="Verdana"/>
                  </a:endParaRPr>
                </a:p>
              </p:txBody>
            </p:sp>
          </p:grpSp>
          <p:grpSp>
            <p:nvGrpSpPr>
              <p:cNvPr id="56" name="Group 55"/>
              <p:cNvGrpSpPr/>
              <p:nvPr userDrawn="1"/>
            </p:nvGrpSpPr>
            <p:grpSpPr>
              <a:xfrm>
                <a:off x="-1334173" y="5682545"/>
                <a:ext cx="1327930" cy="276999"/>
                <a:chOff x="-1334173" y="5682545"/>
                <a:chExt cx="1327930" cy="276999"/>
              </a:xfrm>
            </p:grpSpPr>
            <p:cxnSp>
              <p:nvCxnSpPr>
                <p:cNvPr id="63" name="Straight Connector 62"/>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6.65</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BASE MARGIN</a:t>
                  </a:r>
                  <a:endParaRPr lang="en-AU" sz="900" dirty="0">
                    <a:solidFill>
                      <a:prstClr val="black">
                        <a:lumMod val="85000"/>
                        <a:lumOff val="15000"/>
                      </a:prstClr>
                    </a:solidFill>
                    <a:latin typeface="Verdana"/>
                  </a:endParaRPr>
                </a:p>
              </p:txBody>
            </p:sp>
          </p:grpSp>
          <p:grpSp>
            <p:nvGrpSpPr>
              <p:cNvPr id="57" name="Group 5"/>
              <p:cNvGrpSpPr/>
              <p:nvPr userDrawn="1"/>
            </p:nvGrpSpPr>
            <p:grpSpPr>
              <a:xfrm>
                <a:off x="-1334173" y="1145470"/>
                <a:ext cx="1327930" cy="276999"/>
                <a:chOff x="-1334173" y="1145470"/>
                <a:chExt cx="1327930" cy="276999"/>
              </a:xfrm>
            </p:grpSpPr>
            <p:cxnSp>
              <p:nvCxnSpPr>
                <p:cNvPr id="61" name="Straight Connector 60"/>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5.95</a:t>
                  </a:r>
                </a:p>
                <a:p>
                  <a:pPr algn="ctr"/>
                  <a:r>
                    <a:rPr lang="en-AU" sz="900" dirty="0" smtClean="0">
                      <a:solidFill>
                        <a:prstClr val="black">
                          <a:lumMod val="85000"/>
                          <a:lumOff val="15000"/>
                        </a:prstClr>
                      </a:solidFill>
                      <a:latin typeface="Verdana"/>
                    </a:rPr>
                    <a:t>TOP MARGIN</a:t>
                  </a:r>
                  <a:endParaRPr lang="en-AU" sz="900" dirty="0">
                    <a:solidFill>
                      <a:prstClr val="black">
                        <a:lumMod val="85000"/>
                        <a:lumOff val="15000"/>
                      </a:prstClr>
                    </a:solidFill>
                    <a:latin typeface="Verdana"/>
                  </a:endParaRPr>
                </a:p>
              </p:txBody>
            </p:sp>
          </p:grpSp>
          <p:grpSp>
            <p:nvGrpSpPr>
              <p:cNvPr id="58" name="Group 8"/>
              <p:cNvGrpSpPr/>
              <p:nvPr userDrawn="1"/>
            </p:nvGrpSpPr>
            <p:grpSpPr>
              <a:xfrm>
                <a:off x="-1334173" y="1659820"/>
                <a:ext cx="1327930" cy="276999"/>
                <a:chOff x="-1334173" y="1659820"/>
                <a:chExt cx="1327930" cy="276999"/>
              </a:xfrm>
            </p:grpSpPr>
            <p:cxnSp>
              <p:nvCxnSpPr>
                <p:cNvPr id="59" name="Straight Connector 58"/>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4.52</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CHART TOP</a:t>
                  </a:r>
                  <a:endParaRPr lang="en-AU" sz="900" dirty="0">
                    <a:solidFill>
                      <a:prstClr val="black">
                        <a:lumMod val="85000"/>
                        <a:lumOff val="15000"/>
                      </a:prstClr>
                    </a:solidFill>
                    <a:latin typeface="Verdana"/>
                  </a:endParaRPr>
                </a:p>
              </p:txBody>
            </p:sp>
          </p:grpSp>
        </p:grpSp>
        <p:grpSp>
          <p:nvGrpSpPr>
            <p:cNvPr id="48" name="Group 6"/>
            <p:cNvGrpSpPr/>
            <p:nvPr userDrawn="1"/>
          </p:nvGrpSpPr>
          <p:grpSpPr>
            <a:xfrm>
              <a:off x="-253905" y="-533456"/>
              <a:ext cx="9642915" cy="533456"/>
              <a:chOff x="-253905" y="-533456"/>
              <a:chExt cx="9642915" cy="533456"/>
            </a:xfrm>
          </p:grpSpPr>
          <p:grpSp>
            <p:nvGrpSpPr>
              <p:cNvPr id="49" name="Group 48"/>
              <p:cNvGrpSpPr/>
              <p:nvPr userDrawn="1"/>
            </p:nvGrpSpPr>
            <p:grpSpPr>
              <a:xfrm>
                <a:off x="-253905" y="-533456"/>
                <a:ext cx="1072330" cy="533456"/>
                <a:chOff x="-250415" y="-533456"/>
                <a:chExt cx="1072330" cy="533456"/>
              </a:xfrm>
            </p:grpSpPr>
            <p:cxnSp>
              <p:nvCxnSpPr>
                <p:cNvPr id="53" name="Straight Connector 52"/>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br>
                    <a:rPr lang="en-AU" dirty="0" smtClean="0">
                      <a:solidFill>
                        <a:prstClr val="black">
                          <a:lumMod val="85000"/>
                          <a:lumOff val="15000"/>
                        </a:prstClr>
                      </a:solidFill>
                    </a:rPr>
                  </a:br>
                  <a:r>
                    <a:rPr lang="en-AU" dirty="0" smtClean="0">
                      <a:solidFill>
                        <a:prstClr val="black">
                          <a:lumMod val="85000"/>
                          <a:lumOff val="15000"/>
                        </a:prstClr>
                      </a:solidFill>
                    </a:rPr>
                    <a:t>LEFT MARGIN</a:t>
                  </a:r>
                  <a:endParaRPr lang="en-AU" dirty="0">
                    <a:solidFill>
                      <a:prstClr val="black">
                        <a:lumMod val="85000"/>
                        <a:lumOff val="15000"/>
                      </a:prstClr>
                    </a:solidFill>
                  </a:endParaRPr>
                </a:p>
              </p:txBody>
            </p:sp>
          </p:grpSp>
          <p:grpSp>
            <p:nvGrpSpPr>
              <p:cNvPr id="50" name="Group 2"/>
              <p:cNvGrpSpPr/>
              <p:nvPr userDrawn="1"/>
            </p:nvGrpSpPr>
            <p:grpSpPr>
              <a:xfrm>
                <a:off x="8316680" y="-533456"/>
                <a:ext cx="1072330" cy="528999"/>
                <a:chOff x="7804969" y="-533456"/>
                <a:chExt cx="1072330" cy="528999"/>
              </a:xfrm>
            </p:grpSpPr>
            <p:cxnSp>
              <p:nvCxnSpPr>
                <p:cNvPr id="51" name="Straight Connector 50"/>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p>
                <a:p>
                  <a:r>
                    <a:rPr lang="en-AU" dirty="0" smtClean="0">
                      <a:solidFill>
                        <a:prstClr val="black">
                          <a:lumMod val="85000"/>
                          <a:lumOff val="15000"/>
                        </a:prstClr>
                      </a:solidFill>
                    </a:rPr>
                    <a:t>RIGHT MARGIN</a:t>
                  </a:r>
                  <a:endParaRPr lang="en-AU" dirty="0">
                    <a:solidFill>
                      <a:prstClr val="black">
                        <a:lumMod val="85000"/>
                        <a:lumOff val="15000"/>
                      </a:prstClr>
                    </a:solidFill>
                  </a:endParaRPr>
                </a:p>
              </p:txBody>
            </p:sp>
          </p:grpSp>
        </p:grpSp>
      </p:grpSp>
      <p:pic>
        <p:nvPicPr>
          <p:cNvPr id="29" name="Picture 2" descr="C:\Users\AndrewA\Desktop\TNS_logo_rgb.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TNS_BMRB.png"/>
          <p:cNvPicPr>
            <a:picLocks noChangeAspect="1"/>
          </p:cNvPicPr>
          <p:nvPr>
            <p:custDataLst>
              <p:tags r:id="rId14"/>
            </p:custDataLst>
          </p:nvPr>
        </p:nvPicPr>
        <p:blipFill>
          <a:blip r:embed="rId19" cstate="print"/>
          <a:stretch>
            <a:fillRect/>
          </a:stretch>
        </p:blipFill>
        <p:spPr>
          <a:xfrm>
            <a:off x="1290880" y="6073063"/>
            <a:ext cx="814763" cy="163680"/>
          </a:xfrm>
          <a:prstGeom prst="rect">
            <a:avLst/>
          </a:prstGeom>
        </p:spPr>
      </p:pic>
      <p:pic>
        <p:nvPicPr>
          <p:cNvPr id="37" name="Picture 36" descr="think.jpg"/>
          <p:cNvPicPr>
            <a:picLocks noChangeAspect="1"/>
          </p:cNvPicPr>
          <p:nvPr/>
        </p:nvPicPr>
        <p:blipFill>
          <a:blip r:embed="rId20" cstate="print"/>
          <a:srcRect t="17304" b="20541"/>
          <a:stretch>
            <a:fillRect/>
          </a:stretch>
        </p:blipFill>
        <p:spPr>
          <a:xfrm>
            <a:off x="7006524" y="6051177"/>
            <a:ext cx="1534865" cy="540000"/>
          </a:xfrm>
          <a:prstGeom prst="rect">
            <a:avLst/>
          </a:prstGeom>
        </p:spPr>
      </p:pic>
      <p:sp>
        <p:nvSpPr>
          <p:cNvPr id="163" name="TextBox 162"/>
          <p:cNvSpPr txBox="1"/>
          <p:nvPr>
            <p:custDataLst>
              <p:tags r:id="rId15"/>
            </p:custDataLst>
          </p:nvPr>
        </p:nvSpPr>
        <p:spPr>
          <a:xfrm>
            <a:off x="1290880" y="6037200"/>
            <a:ext cx="3028726" cy="384721"/>
          </a:xfrm>
          <a:prstGeom prst="rect">
            <a:avLst/>
          </a:prstGeom>
          <a:noFill/>
        </p:spPr>
        <p:txBody>
          <a:bodyPr vert="horz" lIns="0" tIns="0" rIns="0" bIns="0" rtlCol="0">
            <a:spAutoFit/>
          </a:bodyPr>
          <a:lstStyle/>
          <a:p>
            <a:endParaRPr lang="en-GB" sz="1250" b="0" smtClean="0">
              <a:solidFill>
                <a:srgbClr val="333333"/>
              </a:solidFill>
              <a:latin typeface="Verdana"/>
            </a:endParaRPr>
          </a:p>
          <a:p>
            <a:r>
              <a:rPr lang="en-GB" sz="1250" b="0" smtClean="0">
                <a:solidFill>
                  <a:srgbClr val="333333"/>
                </a:solidFill>
                <a:latin typeface="Verdana"/>
              </a:rPr>
              <a:t>THINK! Drink Drive presentation</a:t>
            </a:r>
            <a:endParaRPr lang="en-GB" sz="1250" b="0">
              <a:solidFill>
                <a:srgbClr val="333333"/>
              </a:solidFill>
              <a:latin typeface="Verdana"/>
            </a:endParaRPr>
          </a:p>
        </p:txBody>
      </p:sp>
      <p:sp>
        <p:nvSpPr>
          <p:cNvPr id="164" name="TextBox 163"/>
          <p:cNvSpPr txBox="1"/>
          <p:nvPr>
            <p:custDataLst>
              <p:tags r:id="rId16"/>
            </p:custDataLst>
          </p:nvPr>
        </p:nvSpPr>
        <p:spPr>
          <a:xfrm>
            <a:off x="1290880" y="6324879"/>
            <a:ext cx="2540000" cy="531000"/>
          </a:xfrm>
          <a:prstGeom prst="rect">
            <a:avLst/>
          </a:prstGeom>
          <a:noFill/>
        </p:spPr>
        <p:txBody>
          <a:bodyPr vert="horz" lIns="0" tIns="0" rIns="0" bIns="279400" rtlCol="0" anchor="b">
            <a:noAutofit/>
          </a:bodyPr>
          <a:lstStyle/>
          <a:p>
            <a:pPr>
              <a:lnSpc>
                <a:spcPct val="0"/>
              </a:lnSpc>
            </a:pPr>
            <a:r>
              <a:rPr lang="en-GB" sz="750" b="0" smtClean="0">
                <a:solidFill>
                  <a:srgbClr val="333333"/>
                </a:solidFill>
                <a:latin typeface="Verdana"/>
              </a:rPr>
              <a:t>© TNS January 2016</a:t>
            </a:r>
            <a:endParaRPr lang="en-GB" sz="750" b="0">
              <a:solidFill>
                <a:srgbClr val="333333"/>
              </a:solidFill>
              <a:latin typeface="Verdana"/>
            </a:endParaRPr>
          </a:p>
        </p:txBody>
      </p:sp>
      <p:sp>
        <p:nvSpPr>
          <p:cNvPr id="165" name="TextBox 164"/>
          <p:cNvSpPr txBox="1"/>
          <p:nvPr>
            <p:custDataLst>
              <p:tags r:id="rId17"/>
            </p:custDataLst>
          </p:nvPr>
        </p:nvSpPr>
        <p:spPr>
          <a:xfrm>
            <a:off x="4686150" y="6486679"/>
            <a:ext cx="1905000" cy="115416"/>
          </a:xfrm>
          <a:prstGeom prst="rect">
            <a:avLst/>
          </a:prstGeom>
          <a:noFill/>
        </p:spPr>
        <p:txBody>
          <a:bodyPr vert="horz" lIns="0" tIns="0" rIns="0" bIns="0" rtlCol="0" anchor="b">
            <a:spAutoFit/>
          </a:bodyPr>
          <a:lstStyle/>
          <a:p>
            <a:pPr algn="r"/>
            <a:endParaRPr lang="en-GB" sz="750" b="0">
              <a:solidFill>
                <a:srgbClr val="333333"/>
              </a:solidFill>
              <a:latin typeface="Verdana"/>
            </a:endParaRPr>
          </a:p>
        </p:txBody>
      </p:sp>
    </p:spTree>
    <p:extLst>
      <p:ext uri="{BB962C8B-B14F-4D97-AF65-F5344CB8AC3E}">
        <p14:creationId xmlns:p14="http://schemas.microsoft.com/office/powerpoint/2010/main" val="3881662889"/>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hf hdr="0" dt="0"/>
  <p:txStyles>
    <p:titleStyle>
      <a:lvl1pPr algn="l" defTabSz="914400" rtl="0" eaLnBrk="1" latinLnBrk="0" hangingPunct="1">
        <a:spcBef>
          <a:spcPct val="0"/>
        </a:spcBef>
        <a:buNone/>
        <a:defRPr sz="20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4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4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4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285750" y="1031837"/>
            <a:ext cx="8569324" cy="4035515"/>
          </a:xfrm>
          <a:prstGeom prst="rect">
            <a:avLst/>
          </a:prstGeom>
        </p:spPr>
        <p:txBody>
          <a:bodyPr vert="horz" lIns="0" tIns="21240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7"/>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1334173" y="-533456"/>
            <a:ext cx="10723183" cy="6493000"/>
            <a:chOff x="-1334173" y="-533456"/>
            <a:chExt cx="10723183" cy="6493000"/>
          </a:xfrm>
        </p:grpSpPr>
        <p:grpSp>
          <p:nvGrpSpPr>
            <p:cNvPr id="47" name="Group 13"/>
            <p:cNvGrpSpPr/>
            <p:nvPr userDrawn="1"/>
          </p:nvGrpSpPr>
          <p:grpSpPr>
            <a:xfrm>
              <a:off x="-1334173" y="1145470"/>
              <a:ext cx="1327930" cy="4814074"/>
              <a:chOff x="-1334173" y="1145470"/>
              <a:chExt cx="1327930" cy="4814074"/>
            </a:xfrm>
          </p:grpSpPr>
          <p:grpSp>
            <p:nvGrpSpPr>
              <p:cNvPr id="55" name="Group 7"/>
              <p:cNvGrpSpPr/>
              <p:nvPr userDrawn="1"/>
            </p:nvGrpSpPr>
            <p:grpSpPr>
              <a:xfrm>
                <a:off x="-1334173" y="4420483"/>
                <a:ext cx="1327930" cy="276999"/>
                <a:chOff x="-1334173" y="4420483"/>
                <a:chExt cx="1327930" cy="276999"/>
              </a:xfrm>
            </p:grpSpPr>
            <p:cxnSp>
              <p:nvCxnSpPr>
                <p:cNvPr id="65" name="Straight Connector 64"/>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3.14</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X AXIS</a:t>
                  </a:r>
                  <a:endParaRPr lang="en-AU" sz="900" dirty="0">
                    <a:solidFill>
                      <a:prstClr val="black">
                        <a:lumMod val="85000"/>
                        <a:lumOff val="15000"/>
                      </a:prstClr>
                    </a:solidFill>
                    <a:latin typeface="Verdana"/>
                  </a:endParaRPr>
                </a:p>
              </p:txBody>
            </p:sp>
          </p:grpSp>
          <p:grpSp>
            <p:nvGrpSpPr>
              <p:cNvPr id="56" name="Group 55"/>
              <p:cNvGrpSpPr/>
              <p:nvPr userDrawn="1"/>
            </p:nvGrpSpPr>
            <p:grpSpPr>
              <a:xfrm>
                <a:off x="-1334173" y="5682545"/>
                <a:ext cx="1327930" cy="276999"/>
                <a:chOff x="-1334173" y="5682545"/>
                <a:chExt cx="1327930" cy="276999"/>
              </a:xfrm>
            </p:grpSpPr>
            <p:cxnSp>
              <p:nvCxnSpPr>
                <p:cNvPr id="63" name="Straight Connector 62"/>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6.65</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BASE MARGIN</a:t>
                  </a:r>
                  <a:endParaRPr lang="en-AU" sz="900" dirty="0">
                    <a:solidFill>
                      <a:prstClr val="black">
                        <a:lumMod val="85000"/>
                        <a:lumOff val="15000"/>
                      </a:prstClr>
                    </a:solidFill>
                    <a:latin typeface="Verdana"/>
                  </a:endParaRPr>
                </a:p>
              </p:txBody>
            </p:sp>
          </p:grpSp>
          <p:grpSp>
            <p:nvGrpSpPr>
              <p:cNvPr id="57" name="Group 5"/>
              <p:cNvGrpSpPr/>
              <p:nvPr userDrawn="1"/>
            </p:nvGrpSpPr>
            <p:grpSpPr>
              <a:xfrm>
                <a:off x="-1334173" y="1145470"/>
                <a:ext cx="1327930" cy="276999"/>
                <a:chOff x="-1334173" y="1145470"/>
                <a:chExt cx="1327930" cy="276999"/>
              </a:xfrm>
            </p:grpSpPr>
            <p:cxnSp>
              <p:nvCxnSpPr>
                <p:cNvPr id="61" name="Straight Connector 60"/>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5.95</a:t>
                  </a:r>
                </a:p>
                <a:p>
                  <a:pPr algn="ctr"/>
                  <a:r>
                    <a:rPr lang="en-AU" sz="900" dirty="0" smtClean="0">
                      <a:solidFill>
                        <a:prstClr val="black">
                          <a:lumMod val="85000"/>
                          <a:lumOff val="15000"/>
                        </a:prstClr>
                      </a:solidFill>
                      <a:latin typeface="Verdana"/>
                    </a:rPr>
                    <a:t>TOP MARGIN</a:t>
                  </a:r>
                  <a:endParaRPr lang="en-AU" sz="900" dirty="0">
                    <a:solidFill>
                      <a:prstClr val="black">
                        <a:lumMod val="85000"/>
                        <a:lumOff val="15000"/>
                      </a:prstClr>
                    </a:solidFill>
                    <a:latin typeface="Verdana"/>
                  </a:endParaRPr>
                </a:p>
              </p:txBody>
            </p:sp>
          </p:grpSp>
          <p:grpSp>
            <p:nvGrpSpPr>
              <p:cNvPr id="58" name="Group 8"/>
              <p:cNvGrpSpPr/>
              <p:nvPr userDrawn="1"/>
            </p:nvGrpSpPr>
            <p:grpSpPr>
              <a:xfrm>
                <a:off x="-1334173" y="1659820"/>
                <a:ext cx="1327930" cy="276999"/>
                <a:chOff x="-1334173" y="1659820"/>
                <a:chExt cx="1327930" cy="276999"/>
              </a:xfrm>
            </p:grpSpPr>
            <p:cxnSp>
              <p:nvCxnSpPr>
                <p:cNvPr id="59" name="Straight Connector 58"/>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4.52</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CHART TOP</a:t>
                  </a:r>
                  <a:endParaRPr lang="en-AU" sz="900" dirty="0">
                    <a:solidFill>
                      <a:prstClr val="black">
                        <a:lumMod val="85000"/>
                        <a:lumOff val="15000"/>
                      </a:prstClr>
                    </a:solidFill>
                    <a:latin typeface="Verdana"/>
                  </a:endParaRPr>
                </a:p>
              </p:txBody>
            </p:sp>
          </p:grpSp>
        </p:grpSp>
        <p:grpSp>
          <p:nvGrpSpPr>
            <p:cNvPr id="48" name="Group 6"/>
            <p:cNvGrpSpPr/>
            <p:nvPr userDrawn="1"/>
          </p:nvGrpSpPr>
          <p:grpSpPr>
            <a:xfrm>
              <a:off x="-253905" y="-533456"/>
              <a:ext cx="9642915" cy="533456"/>
              <a:chOff x="-253905" y="-533456"/>
              <a:chExt cx="9642915" cy="533456"/>
            </a:xfrm>
          </p:grpSpPr>
          <p:grpSp>
            <p:nvGrpSpPr>
              <p:cNvPr id="49" name="Group 48"/>
              <p:cNvGrpSpPr/>
              <p:nvPr userDrawn="1"/>
            </p:nvGrpSpPr>
            <p:grpSpPr>
              <a:xfrm>
                <a:off x="-253905" y="-533456"/>
                <a:ext cx="1072330" cy="533456"/>
                <a:chOff x="-250415" y="-533456"/>
                <a:chExt cx="1072330" cy="533456"/>
              </a:xfrm>
            </p:grpSpPr>
            <p:cxnSp>
              <p:nvCxnSpPr>
                <p:cNvPr id="53" name="Straight Connector 52"/>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br>
                    <a:rPr lang="en-AU" dirty="0" smtClean="0">
                      <a:solidFill>
                        <a:prstClr val="black">
                          <a:lumMod val="85000"/>
                          <a:lumOff val="15000"/>
                        </a:prstClr>
                      </a:solidFill>
                    </a:rPr>
                  </a:br>
                  <a:r>
                    <a:rPr lang="en-AU" dirty="0" smtClean="0">
                      <a:solidFill>
                        <a:prstClr val="black">
                          <a:lumMod val="85000"/>
                          <a:lumOff val="15000"/>
                        </a:prstClr>
                      </a:solidFill>
                    </a:rPr>
                    <a:t>LEFT MARGIN</a:t>
                  </a:r>
                  <a:endParaRPr lang="en-AU" dirty="0">
                    <a:solidFill>
                      <a:prstClr val="black">
                        <a:lumMod val="85000"/>
                        <a:lumOff val="15000"/>
                      </a:prstClr>
                    </a:solidFill>
                  </a:endParaRPr>
                </a:p>
              </p:txBody>
            </p:sp>
          </p:grpSp>
          <p:grpSp>
            <p:nvGrpSpPr>
              <p:cNvPr id="50" name="Group 2"/>
              <p:cNvGrpSpPr/>
              <p:nvPr userDrawn="1"/>
            </p:nvGrpSpPr>
            <p:grpSpPr>
              <a:xfrm>
                <a:off x="8316680" y="-533456"/>
                <a:ext cx="1072330" cy="528999"/>
                <a:chOff x="7804969" y="-533456"/>
                <a:chExt cx="1072330" cy="528999"/>
              </a:xfrm>
            </p:grpSpPr>
            <p:cxnSp>
              <p:nvCxnSpPr>
                <p:cNvPr id="51" name="Straight Connector 50"/>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p>
                <a:p>
                  <a:r>
                    <a:rPr lang="en-AU" dirty="0" smtClean="0">
                      <a:solidFill>
                        <a:prstClr val="black">
                          <a:lumMod val="85000"/>
                          <a:lumOff val="15000"/>
                        </a:prstClr>
                      </a:solidFill>
                    </a:rPr>
                    <a:t>RIGHT MARGIN</a:t>
                  </a:r>
                  <a:endParaRPr lang="en-AU" dirty="0">
                    <a:solidFill>
                      <a:prstClr val="black">
                        <a:lumMod val="85000"/>
                        <a:lumOff val="15000"/>
                      </a:prstClr>
                    </a:solidFill>
                  </a:endParaRPr>
                </a:p>
              </p:txBody>
            </p:sp>
          </p:grpSp>
        </p:grpSp>
      </p:grpSp>
      <p:pic>
        <p:nvPicPr>
          <p:cNvPr id="29" name="Picture 2" descr="C:\Users\AndrewA\Desktop\TNS_logo_rgb.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TNS_BMRB.png"/>
          <p:cNvPicPr>
            <a:picLocks noChangeAspect="1"/>
          </p:cNvPicPr>
          <p:nvPr>
            <p:custDataLst>
              <p:tags r:id="rId8"/>
            </p:custDataLst>
          </p:nvPr>
        </p:nvPicPr>
        <p:blipFill>
          <a:blip r:embed="rId13" cstate="print"/>
          <a:stretch>
            <a:fillRect/>
          </a:stretch>
        </p:blipFill>
        <p:spPr>
          <a:xfrm>
            <a:off x="1290880" y="6073063"/>
            <a:ext cx="814763" cy="163680"/>
          </a:xfrm>
          <a:prstGeom prst="rect">
            <a:avLst/>
          </a:prstGeom>
        </p:spPr>
      </p:pic>
      <p:pic>
        <p:nvPicPr>
          <p:cNvPr id="37" name="Picture 36" descr="think.jpg"/>
          <p:cNvPicPr>
            <a:picLocks noChangeAspect="1"/>
          </p:cNvPicPr>
          <p:nvPr/>
        </p:nvPicPr>
        <p:blipFill>
          <a:blip r:embed="rId14" cstate="print"/>
          <a:srcRect t="17304" b="20541"/>
          <a:stretch>
            <a:fillRect/>
          </a:stretch>
        </p:blipFill>
        <p:spPr>
          <a:xfrm>
            <a:off x="7006524" y="6051177"/>
            <a:ext cx="1534865" cy="540000"/>
          </a:xfrm>
          <a:prstGeom prst="rect">
            <a:avLst/>
          </a:prstGeom>
        </p:spPr>
      </p:pic>
      <p:sp>
        <p:nvSpPr>
          <p:cNvPr id="163" name="TextBox 162"/>
          <p:cNvSpPr txBox="1"/>
          <p:nvPr>
            <p:custDataLst>
              <p:tags r:id="rId9"/>
            </p:custDataLst>
          </p:nvPr>
        </p:nvSpPr>
        <p:spPr>
          <a:xfrm>
            <a:off x="1290880" y="6037200"/>
            <a:ext cx="3028726" cy="384721"/>
          </a:xfrm>
          <a:prstGeom prst="rect">
            <a:avLst/>
          </a:prstGeom>
          <a:noFill/>
        </p:spPr>
        <p:txBody>
          <a:bodyPr vert="horz" lIns="0" tIns="0" rIns="0" bIns="0" rtlCol="0">
            <a:spAutoFit/>
          </a:bodyPr>
          <a:lstStyle/>
          <a:p>
            <a:endParaRPr lang="en-GB" sz="1250" b="0" smtClean="0">
              <a:solidFill>
                <a:srgbClr val="333333"/>
              </a:solidFill>
              <a:latin typeface="Verdana"/>
            </a:endParaRPr>
          </a:p>
          <a:p>
            <a:r>
              <a:rPr lang="en-GB" sz="1250" b="0" smtClean="0">
                <a:solidFill>
                  <a:srgbClr val="333333"/>
                </a:solidFill>
                <a:latin typeface="Verdana"/>
              </a:rPr>
              <a:t>THINK! Drink Drive presentation</a:t>
            </a:r>
            <a:endParaRPr lang="en-GB" sz="1250" b="0">
              <a:solidFill>
                <a:srgbClr val="333333"/>
              </a:solidFill>
              <a:latin typeface="Verdana"/>
            </a:endParaRPr>
          </a:p>
        </p:txBody>
      </p:sp>
      <p:sp>
        <p:nvSpPr>
          <p:cNvPr id="164" name="TextBox 163"/>
          <p:cNvSpPr txBox="1"/>
          <p:nvPr>
            <p:custDataLst>
              <p:tags r:id="rId10"/>
            </p:custDataLst>
          </p:nvPr>
        </p:nvSpPr>
        <p:spPr>
          <a:xfrm>
            <a:off x="1290880" y="6324879"/>
            <a:ext cx="2540000" cy="531000"/>
          </a:xfrm>
          <a:prstGeom prst="rect">
            <a:avLst/>
          </a:prstGeom>
          <a:noFill/>
        </p:spPr>
        <p:txBody>
          <a:bodyPr vert="horz" lIns="0" tIns="0" rIns="0" bIns="279400" rtlCol="0" anchor="b">
            <a:noAutofit/>
          </a:bodyPr>
          <a:lstStyle/>
          <a:p>
            <a:pPr>
              <a:lnSpc>
                <a:spcPct val="0"/>
              </a:lnSpc>
            </a:pPr>
            <a:r>
              <a:rPr lang="en-GB" sz="750" b="0" smtClean="0">
                <a:solidFill>
                  <a:srgbClr val="333333"/>
                </a:solidFill>
                <a:latin typeface="Verdana"/>
              </a:rPr>
              <a:t>© TNS January 2016</a:t>
            </a:r>
            <a:endParaRPr lang="en-GB" sz="750" b="0">
              <a:solidFill>
                <a:srgbClr val="333333"/>
              </a:solidFill>
              <a:latin typeface="Verdana"/>
            </a:endParaRPr>
          </a:p>
        </p:txBody>
      </p:sp>
      <p:sp>
        <p:nvSpPr>
          <p:cNvPr id="165" name="TextBox 164"/>
          <p:cNvSpPr txBox="1"/>
          <p:nvPr>
            <p:custDataLst>
              <p:tags r:id="rId11"/>
            </p:custDataLst>
          </p:nvPr>
        </p:nvSpPr>
        <p:spPr>
          <a:xfrm>
            <a:off x="4686150" y="6486679"/>
            <a:ext cx="1905000" cy="115416"/>
          </a:xfrm>
          <a:prstGeom prst="rect">
            <a:avLst/>
          </a:prstGeom>
          <a:noFill/>
        </p:spPr>
        <p:txBody>
          <a:bodyPr vert="horz" lIns="0" tIns="0" rIns="0" bIns="0" rtlCol="0" anchor="b">
            <a:spAutoFit/>
          </a:bodyPr>
          <a:lstStyle/>
          <a:p>
            <a:pPr algn="r"/>
            <a:endParaRPr lang="en-GB" sz="750" b="0">
              <a:solidFill>
                <a:srgbClr val="333333"/>
              </a:solidFill>
              <a:latin typeface="Verdana"/>
            </a:endParaRPr>
          </a:p>
        </p:txBody>
      </p:sp>
    </p:spTree>
    <p:extLst>
      <p:ext uri="{BB962C8B-B14F-4D97-AF65-F5344CB8AC3E}">
        <p14:creationId xmlns:p14="http://schemas.microsoft.com/office/powerpoint/2010/main" val="2664557871"/>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Lst>
  <p:hf hdr="0" ftr="0" dt="0"/>
  <p:txStyles>
    <p:titleStyle>
      <a:lvl1pPr algn="l" defTabSz="914400" rtl="0" eaLnBrk="1" latinLnBrk="0" hangingPunct="1">
        <a:spcBef>
          <a:spcPct val="0"/>
        </a:spcBef>
        <a:buNone/>
        <a:defRPr sz="20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4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4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4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285750" y="1031837"/>
            <a:ext cx="8569324" cy="4035515"/>
          </a:xfrm>
          <a:prstGeom prst="rect">
            <a:avLst/>
          </a:prstGeom>
        </p:spPr>
        <p:txBody>
          <a:bodyPr vert="horz" lIns="0" tIns="21240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8"/>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1334173" y="-533456"/>
            <a:ext cx="10723183" cy="6493000"/>
            <a:chOff x="-1334173" y="-533456"/>
            <a:chExt cx="10723183" cy="6493000"/>
          </a:xfrm>
        </p:grpSpPr>
        <p:grpSp>
          <p:nvGrpSpPr>
            <p:cNvPr id="47" name="Group 13"/>
            <p:cNvGrpSpPr/>
            <p:nvPr userDrawn="1"/>
          </p:nvGrpSpPr>
          <p:grpSpPr>
            <a:xfrm>
              <a:off x="-1334173" y="1145470"/>
              <a:ext cx="1327930" cy="4814074"/>
              <a:chOff x="-1334173" y="1145470"/>
              <a:chExt cx="1327930" cy="4814074"/>
            </a:xfrm>
          </p:grpSpPr>
          <p:grpSp>
            <p:nvGrpSpPr>
              <p:cNvPr id="55" name="Group 7"/>
              <p:cNvGrpSpPr/>
              <p:nvPr userDrawn="1"/>
            </p:nvGrpSpPr>
            <p:grpSpPr>
              <a:xfrm>
                <a:off x="-1334173" y="4420483"/>
                <a:ext cx="1327930" cy="276999"/>
                <a:chOff x="-1334173" y="4420483"/>
                <a:chExt cx="1327930" cy="276999"/>
              </a:xfrm>
            </p:grpSpPr>
            <p:cxnSp>
              <p:nvCxnSpPr>
                <p:cNvPr id="65" name="Straight Connector 64"/>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3.14</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X AXIS</a:t>
                  </a:r>
                  <a:endParaRPr lang="en-AU" sz="900" dirty="0">
                    <a:solidFill>
                      <a:prstClr val="black">
                        <a:lumMod val="85000"/>
                        <a:lumOff val="15000"/>
                      </a:prstClr>
                    </a:solidFill>
                    <a:latin typeface="Verdana"/>
                  </a:endParaRPr>
                </a:p>
              </p:txBody>
            </p:sp>
          </p:grpSp>
          <p:grpSp>
            <p:nvGrpSpPr>
              <p:cNvPr id="56" name="Group 55"/>
              <p:cNvGrpSpPr/>
              <p:nvPr userDrawn="1"/>
            </p:nvGrpSpPr>
            <p:grpSpPr>
              <a:xfrm>
                <a:off x="-1334173" y="5682545"/>
                <a:ext cx="1327930" cy="276999"/>
                <a:chOff x="-1334173" y="5682545"/>
                <a:chExt cx="1327930" cy="276999"/>
              </a:xfrm>
            </p:grpSpPr>
            <p:cxnSp>
              <p:nvCxnSpPr>
                <p:cNvPr id="63" name="Straight Connector 62"/>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6.65</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BASE MARGIN</a:t>
                  </a:r>
                  <a:endParaRPr lang="en-AU" sz="900" dirty="0">
                    <a:solidFill>
                      <a:prstClr val="black">
                        <a:lumMod val="85000"/>
                        <a:lumOff val="15000"/>
                      </a:prstClr>
                    </a:solidFill>
                    <a:latin typeface="Verdana"/>
                  </a:endParaRPr>
                </a:p>
              </p:txBody>
            </p:sp>
          </p:grpSp>
          <p:grpSp>
            <p:nvGrpSpPr>
              <p:cNvPr id="57" name="Group 5"/>
              <p:cNvGrpSpPr/>
              <p:nvPr userDrawn="1"/>
            </p:nvGrpSpPr>
            <p:grpSpPr>
              <a:xfrm>
                <a:off x="-1334173" y="1145470"/>
                <a:ext cx="1327930" cy="276999"/>
                <a:chOff x="-1334173" y="1145470"/>
                <a:chExt cx="1327930" cy="276999"/>
              </a:xfrm>
            </p:grpSpPr>
            <p:cxnSp>
              <p:nvCxnSpPr>
                <p:cNvPr id="61" name="Straight Connector 60"/>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5.95</a:t>
                  </a:r>
                </a:p>
                <a:p>
                  <a:pPr algn="ctr"/>
                  <a:r>
                    <a:rPr lang="en-AU" sz="900" dirty="0" smtClean="0">
                      <a:solidFill>
                        <a:prstClr val="black">
                          <a:lumMod val="85000"/>
                          <a:lumOff val="15000"/>
                        </a:prstClr>
                      </a:solidFill>
                      <a:latin typeface="Verdana"/>
                    </a:rPr>
                    <a:t>TOP MARGIN</a:t>
                  </a:r>
                  <a:endParaRPr lang="en-AU" sz="900" dirty="0">
                    <a:solidFill>
                      <a:prstClr val="black">
                        <a:lumMod val="85000"/>
                        <a:lumOff val="15000"/>
                      </a:prstClr>
                    </a:solidFill>
                    <a:latin typeface="Verdana"/>
                  </a:endParaRPr>
                </a:p>
              </p:txBody>
            </p:sp>
          </p:grpSp>
          <p:grpSp>
            <p:nvGrpSpPr>
              <p:cNvPr id="58" name="Group 8"/>
              <p:cNvGrpSpPr/>
              <p:nvPr userDrawn="1"/>
            </p:nvGrpSpPr>
            <p:grpSpPr>
              <a:xfrm>
                <a:off x="-1334173" y="1659820"/>
                <a:ext cx="1327930" cy="276999"/>
                <a:chOff x="-1334173" y="1659820"/>
                <a:chExt cx="1327930" cy="276999"/>
              </a:xfrm>
            </p:grpSpPr>
            <p:cxnSp>
              <p:nvCxnSpPr>
                <p:cNvPr id="59" name="Straight Connector 58"/>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4.52</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CHART TOP</a:t>
                  </a:r>
                  <a:endParaRPr lang="en-AU" sz="900" dirty="0">
                    <a:solidFill>
                      <a:prstClr val="black">
                        <a:lumMod val="85000"/>
                        <a:lumOff val="15000"/>
                      </a:prstClr>
                    </a:solidFill>
                    <a:latin typeface="Verdana"/>
                  </a:endParaRPr>
                </a:p>
              </p:txBody>
            </p:sp>
          </p:grpSp>
        </p:grpSp>
        <p:grpSp>
          <p:nvGrpSpPr>
            <p:cNvPr id="48" name="Group 6"/>
            <p:cNvGrpSpPr/>
            <p:nvPr userDrawn="1"/>
          </p:nvGrpSpPr>
          <p:grpSpPr>
            <a:xfrm>
              <a:off x="-253905" y="-533456"/>
              <a:ext cx="9642915" cy="533456"/>
              <a:chOff x="-253905" y="-533456"/>
              <a:chExt cx="9642915" cy="533456"/>
            </a:xfrm>
          </p:grpSpPr>
          <p:grpSp>
            <p:nvGrpSpPr>
              <p:cNvPr id="49" name="Group 48"/>
              <p:cNvGrpSpPr/>
              <p:nvPr userDrawn="1"/>
            </p:nvGrpSpPr>
            <p:grpSpPr>
              <a:xfrm>
                <a:off x="-253905" y="-533456"/>
                <a:ext cx="1072330" cy="533456"/>
                <a:chOff x="-250415" y="-533456"/>
                <a:chExt cx="1072330" cy="533456"/>
              </a:xfrm>
            </p:grpSpPr>
            <p:cxnSp>
              <p:nvCxnSpPr>
                <p:cNvPr id="53" name="Straight Connector 52"/>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br>
                    <a:rPr lang="en-AU" dirty="0" smtClean="0">
                      <a:solidFill>
                        <a:prstClr val="black">
                          <a:lumMod val="85000"/>
                          <a:lumOff val="15000"/>
                        </a:prstClr>
                      </a:solidFill>
                    </a:rPr>
                  </a:br>
                  <a:r>
                    <a:rPr lang="en-AU" dirty="0" smtClean="0">
                      <a:solidFill>
                        <a:prstClr val="black">
                          <a:lumMod val="85000"/>
                          <a:lumOff val="15000"/>
                        </a:prstClr>
                      </a:solidFill>
                    </a:rPr>
                    <a:t>LEFT MARGIN</a:t>
                  </a:r>
                  <a:endParaRPr lang="en-AU" dirty="0">
                    <a:solidFill>
                      <a:prstClr val="black">
                        <a:lumMod val="85000"/>
                        <a:lumOff val="15000"/>
                      </a:prstClr>
                    </a:solidFill>
                  </a:endParaRPr>
                </a:p>
              </p:txBody>
            </p:sp>
          </p:grpSp>
          <p:grpSp>
            <p:nvGrpSpPr>
              <p:cNvPr id="50" name="Group 2"/>
              <p:cNvGrpSpPr/>
              <p:nvPr userDrawn="1"/>
            </p:nvGrpSpPr>
            <p:grpSpPr>
              <a:xfrm>
                <a:off x="8316680" y="-533456"/>
                <a:ext cx="1072330" cy="528999"/>
                <a:chOff x="7804969" y="-533456"/>
                <a:chExt cx="1072330" cy="528999"/>
              </a:xfrm>
            </p:grpSpPr>
            <p:cxnSp>
              <p:nvCxnSpPr>
                <p:cNvPr id="51" name="Straight Connector 50"/>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p>
                <a:p>
                  <a:r>
                    <a:rPr lang="en-AU" dirty="0" smtClean="0">
                      <a:solidFill>
                        <a:prstClr val="black">
                          <a:lumMod val="85000"/>
                          <a:lumOff val="15000"/>
                        </a:prstClr>
                      </a:solidFill>
                    </a:rPr>
                    <a:t>RIGHT MARGIN</a:t>
                  </a:r>
                  <a:endParaRPr lang="en-AU" dirty="0">
                    <a:solidFill>
                      <a:prstClr val="black">
                        <a:lumMod val="85000"/>
                        <a:lumOff val="15000"/>
                      </a:prstClr>
                    </a:solidFill>
                  </a:endParaRPr>
                </a:p>
              </p:txBody>
            </p:sp>
          </p:grpSp>
        </p:grpSp>
      </p:grpSp>
      <p:pic>
        <p:nvPicPr>
          <p:cNvPr id="29" name="Picture 2" descr="C:\Users\AndrewA\Desktop\TNS_logo_rgb.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TNS_BMRB.png"/>
          <p:cNvPicPr>
            <a:picLocks noChangeAspect="1"/>
          </p:cNvPicPr>
          <p:nvPr>
            <p:custDataLst>
              <p:tags r:id="rId9"/>
            </p:custDataLst>
          </p:nvPr>
        </p:nvPicPr>
        <p:blipFill>
          <a:blip r:embed="rId14" cstate="print"/>
          <a:stretch>
            <a:fillRect/>
          </a:stretch>
        </p:blipFill>
        <p:spPr>
          <a:xfrm>
            <a:off x="1290880" y="6073063"/>
            <a:ext cx="814763" cy="163680"/>
          </a:xfrm>
          <a:prstGeom prst="rect">
            <a:avLst/>
          </a:prstGeom>
        </p:spPr>
      </p:pic>
      <p:pic>
        <p:nvPicPr>
          <p:cNvPr id="37" name="Picture 36" descr="think.jpg"/>
          <p:cNvPicPr>
            <a:picLocks noChangeAspect="1"/>
          </p:cNvPicPr>
          <p:nvPr/>
        </p:nvPicPr>
        <p:blipFill>
          <a:blip r:embed="rId15" cstate="print"/>
          <a:srcRect t="17304" b="20541"/>
          <a:stretch>
            <a:fillRect/>
          </a:stretch>
        </p:blipFill>
        <p:spPr>
          <a:xfrm>
            <a:off x="7006524" y="6051177"/>
            <a:ext cx="1534865" cy="540000"/>
          </a:xfrm>
          <a:prstGeom prst="rect">
            <a:avLst/>
          </a:prstGeom>
        </p:spPr>
      </p:pic>
      <p:sp>
        <p:nvSpPr>
          <p:cNvPr id="163" name="TextBox 162"/>
          <p:cNvSpPr txBox="1"/>
          <p:nvPr>
            <p:custDataLst>
              <p:tags r:id="rId10"/>
            </p:custDataLst>
          </p:nvPr>
        </p:nvSpPr>
        <p:spPr>
          <a:xfrm>
            <a:off x="1290880" y="6037200"/>
            <a:ext cx="3028726" cy="384721"/>
          </a:xfrm>
          <a:prstGeom prst="rect">
            <a:avLst/>
          </a:prstGeom>
          <a:noFill/>
        </p:spPr>
        <p:txBody>
          <a:bodyPr vert="horz" lIns="0" tIns="0" rIns="0" bIns="0" rtlCol="0">
            <a:spAutoFit/>
          </a:bodyPr>
          <a:lstStyle/>
          <a:p>
            <a:endParaRPr lang="en-GB" sz="1250" b="0" smtClean="0">
              <a:solidFill>
                <a:srgbClr val="333333"/>
              </a:solidFill>
              <a:latin typeface="Verdana"/>
            </a:endParaRPr>
          </a:p>
          <a:p>
            <a:r>
              <a:rPr lang="en-GB" sz="1250" b="0" smtClean="0">
                <a:solidFill>
                  <a:srgbClr val="333333"/>
                </a:solidFill>
                <a:latin typeface="Verdana"/>
              </a:rPr>
              <a:t>THINK! Drink Drive presentation</a:t>
            </a:r>
            <a:endParaRPr lang="en-GB" sz="1250" b="0">
              <a:solidFill>
                <a:srgbClr val="333333"/>
              </a:solidFill>
              <a:latin typeface="Verdana"/>
            </a:endParaRPr>
          </a:p>
        </p:txBody>
      </p:sp>
      <p:sp>
        <p:nvSpPr>
          <p:cNvPr id="164" name="TextBox 163"/>
          <p:cNvSpPr txBox="1"/>
          <p:nvPr>
            <p:custDataLst>
              <p:tags r:id="rId11"/>
            </p:custDataLst>
          </p:nvPr>
        </p:nvSpPr>
        <p:spPr>
          <a:xfrm>
            <a:off x="1290880" y="6324879"/>
            <a:ext cx="2540000" cy="531000"/>
          </a:xfrm>
          <a:prstGeom prst="rect">
            <a:avLst/>
          </a:prstGeom>
          <a:noFill/>
        </p:spPr>
        <p:txBody>
          <a:bodyPr vert="horz" lIns="0" tIns="0" rIns="0" bIns="279400" rtlCol="0" anchor="b">
            <a:noAutofit/>
          </a:bodyPr>
          <a:lstStyle/>
          <a:p>
            <a:pPr>
              <a:lnSpc>
                <a:spcPct val="0"/>
              </a:lnSpc>
            </a:pPr>
            <a:r>
              <a:rPr lang="en-GB" sz="750" b="0" smtClean="0">
                <a:solidFill>
                  <a:srgbClr val="333333"/>
                </a:solidFill>
                <a:latin typeface="Verdana"/>
              </a:rPr>
              <a:t>© TNS January 2016</a:t>
            </a:r>
            <a:endParaRPr lang="en-GB" sz="750" b="0">
              <a:solidFill>
                <a:srgbClr val="333333"/>
              </a:solidFill>
              <a:latin typeface="Verdana"/>
            </a:endParaRPr>
          </a:p>
        </p:txBody>
      </p:sp>
      <p:sp>
        <p:nvSpPr>
          <p:cNvPr id="165" name="TextBox 164"/>
          <p:cNvSpPr txBox="1"/>
          <p:nvPr>
            <p:custDataLst>
              <p:tags r:id="rId12"/>
            </p:custDataLst>
          </p:nvPr>
        </p:nvSpPr>
        <p:spPr>
          <a:xfrm>
            <a:off x="4686150" y="6486679"/>
            <a:ext cx="1905000" cy="115416"/>
          </a:xfrm>
          <a:prstGeom prst="rect">
            <a:avLst/>
          </a:prstGeom>
          <a:noFill/>
        </p:spPr>
        <p:txBody>
          <a:bodyPr vert="horz" lIns="0" tIns="0" rIns="0" bIns="0" rtlCol="0" anchor="b">
            <a:spAutoFit/>
          </a:bodyPr>
          <a:lstStyle/>
          <a:p>
            <a:pPr algn="r"/>
            <a:endParaRPr lang="en-GB" sz="750" b="0">
              <a:solidFill>
                <a:srgbClr val="333333"/>
              </a:solidFill>
              <a:latin typeface="Verdana"/>
            </a:endParaRPr>
          </a:p>
        </p:txBody>
      </p:sp>
    </p:spTree>
    <p:extLst>
      <p:ext uri="{BB962C8B-B14F-4D97-AF65-F5344CB8AC3E}">
        <p14:creationId xmlns:p14="http://schemas.microsoft.com/office/powerpoint/2010/main" val="3020814246"/>
      </p:ext>
    </p:extLst>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 id="2147484166" r:id="rId4"/>
    <p:sldLayoutId id="2147484167" r:id="rId5"/>
    <p:sldLayoutId id="2147484186" r:id="rId6"/>
  </p:sldLayoutIdLst>
  <p:hf hdr="0" ftr="0" dt="0"/>
  <p:txStyles>
    <p:titleStyle>
      <a:lvl1pPr algn="l" defTabSz="914400" rtl="0" eaLnBrk="1" latinLnBrk="0" hangingPunct="1">
        <a:spcBef>
          <a:spcPct val="0"/>
        </a:spcBef>
        <a:buNone/>
        <a:defRPr sz="20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4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4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4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285750" y="1031837"/>
            <a:ext cx="8569324" cy="4035515"/>
          </a:xfrm>
          <a:prstGeom prst="rect">
            <a:avLst/>
          </a:prstGeom>
        </p:spPr>
        <p:txBody>
          <a:bodyPr vert="horz" lIns="0" tIns="21240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7"/>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1334173" y="-533456"/>
            <a:ext cx="10723183" cy="6493000"/>
            <a:chOff x="-1334173" y="-533456"/>
            <a:chExt cx="10723183" cy="6493000"/>
          </a:xfrm>
        </p:grpSpPr>
        <p:grpSp>
          <p:nvGrpSpPr>
            <p:cNvPr id="47" name="Group 13"/>
            <p:cNvGrpSpPr/>
            <p:nvPr userDrawn="1"/>
          </p:nvGrpSpPr>
          <p:grpSpPr>
            <a:xfrm>
              <a:off x="-1334173" y="1145470"/>
              <a:ext cx="1327930" cy="4814074"/>
              <a:chOff x="-1334173" y="1145470"/>
              <a:chExt cx="1327930" cy="4814074"/>
            </a:xfrm>
          </p:grpSpPr>
          <p:grpSp>
            <p:nvGrpSpPr>
              <p:cNvPr id="55" name="Group 7"/>
              <p:cNvGrpSpPr/>
              <p:nvPr userDrawn="1"/>
            </p:nvGrpSpPr>
            <p:grpSpPr>
              <a:xfrm>
                <a:off x="-1334173" y="4420483"/>
                <a:ext cx="1327930" cy="276999"/>
                <a:chOff x="-1334173" y="4420483"/>
                <a:chExt cx="1327930" cy="276999"/>
              </a:xfrm>
            </p:grpSpPr>
            <p:cxnSp>
              <p:nvCxnSpPr>
                <p:cNvPr id="65" name="Straight Connector 64"/>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3.14</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X AXIS</a:t>
                  </a:r>
                  <a:endParaRPr lang="en-AU" sz="900" dirty="0">
                    <a:solidFill>
                      <a:prstClr val="black">
                        <a:lumMod val="85000"/>
                        <a:lumOff val="15000"/>
                      </a:prstClr>
                    </a:solidFill>
                    <a:latin typeface="Verdana"/>
                  </a:endParaRPr>
                </a:p>
              </p:txBody>
            </p:sp>
          </p:grpSp>
          <p:grpSp>
            <p:nvGrpSpPr>
              <p:cNvPr id="56" name="Group 55"/>
              <p:cNvGrpSpPr/>
              <p:nvPr userDrawn="1"/>
            </p:nvGrpSpPr>
            <p:grpSpPr>
              <a:xfrm>
                <a:off x="-1334173" y="5682545"/>
                <a:ext cx="1327930" cy="276999"/>
                <a:chOff x="-1334173" y="5682545"/>
                <a:chExt cx="1327930" cy="276999"/>
              </a:xfrm>
            </p:grpSpPr>
            <p:cxnSp>
              <p:nvCxnSpPr>
                <p:cNvPr id="63" name="Straight Connector 62"/>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6.65</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BASE MARGIN</a:t>
                  </a:r>
                  <a:endParaRPr lang="en-AU" sz="900" dirty="0">
                    <a:solidFill>
                      <a:prstClr val="black">
                        <a:lumMod val="85000"/>
                        <a:lumOff val="15000"/>
                      </a:prstClr>
                    </a:solidFill>
                    <a:latin typeface="Verdana"/>
                  </a:endParaRPr>
                </a:p>
              </p:txBody>
            </p:sp>
          </p:grpSp>
          <p:grpSp>
            <p:nvGrpSpPr>
              <p:cNvPr id="57" name="Group 5"/>
              <p:cNvGrpSpPr/>
              <p:nvPr userDrawn="1"/>
            </p:nvGrpSpPr>
            <p:grpSpPr>
              <a:xfrm>
                <a:off x="-1334173" y="1145470"/>
                <a:ext cx="1327930" cy="276999"/>
                <a:chOff x="-1334173" y="1145470"/>
                <a:chExt cx="1327930" cy="276999"/>
              </a:xfrm>
            </p:grpSpPr>
            <p:cxnSp>
              <p:nvCxnSpPr>
                <p:cNvPr id="61" name="Straight Connector 60"/>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5.95</a:t>
                  </a:r>
                </a:p>
                <a:p>
                  <a:pPr algn="ctr"/>
                  <a:r>
                    <a:rPr lang="en-AU" sz="900" dirty="0" smtClean="0">
                      <a:solidFill>
                        <a:prstClr val="black">
                          <a:lumMod val="85000"/>
                          <a:lumOff val="15000"/>
                        </a:prstClr>
                      </a:solidFill>
                      <a:latin typeface="Verdana"/>
                    </a:rPr>
                    <a:t>TOP MARGIN</a:t>
                  </a:r>
                  <a:endParaRPr lang="en-AU" sz="900" dirty="0">
                    <a:solidFill>
                      <a:prstClr val="black">
                        <a:lumMod val="85000"/>
                        <a:lumOff val="15000"/>
                      </a:prstClr>
                    </a:solidFill>
                    <a:latin typeface="Verdana"/>
                  </a:endParaRPr>
                </a:p>
              </p:txBody>
            </p:sp>
          </p:grpSp>
          <p:grpSp>
            <p:nvGrpSpPr>
              <p:cNvPr id="58" name="Group 8"/>
              <p:cNvGrpSpPr/>
              <p:nvPr userDrawn="1"/>
            </p:nvGrpSpPr>
            <p:grpSpPr>
              <a:xfrm>
                <a:off x="-1334173" y="1659820"/>
                <a:ext cx="1327930" cy="276999"/>
                <a:chOff x="-1334173" y="1659820"/>
                <a:chExt cx="1327930" cy="276999"/>
              </a:xfrm>
            </p:grpSpPr>
            <p:cxnSp>
              <p:nvCxnSpPr>
                <p:cNvPr id="59" name="Straight Connector 58"/>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4.52</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CHART TOP</a:t>
                  </a:r>
                  <a:endParaRPr lang="en-AU" sz="900" dirty="0">
                    <a:solidFill>
                      <a:prstClr val="black">
                        <a:lumMod val="85000"/>
                        <a:lumOff val="15000"/>
                      </a:prstClr>
                    </a:solidFill>
                    <a:latin typeface="Verdana"/>
                  </a:endParaRPr>
                </a:p>
              </p:txBody>
            </p:sp>
          </p:grpSp>
        </p:grpSp>
        <p:grpSp>
          <p:nvGrpSpPr>
            <p:cNvPr id="48" name="Group 6"/>
            <p:cNvGrpSpPr/>
            <p:nvPr userDrawn="1"/>
          </p:nvGrpSpPr>
          <p:grpSpPr>
            <a:xfrm>
              <a:off x="-253905" y="-533456"/>
              <a:ext cx="9642915" cy="533456"/>
              <a:chOff x="-253905" y="-533456"/>
              <a:chExt cx="9642915" cy="533456"/>
            </a:xfrm>
          </p:grpSpPr>
          <p:grpSp>
            <p:nvGrpSpPr>
              <p:cNvPr id="49" name="Group 48"/>
              <p:cNvGrpSpPr/>
              <p:nvPr userDrawn="1"/>
            </p:nvGrpSpPr>
            <p:grpSpPr>
              <a:xfrm>
                <a:off x="-253905" y="-533456"/>
                <a:ext cx="1072330" cy="533456"/>
                <a:chOff x="-250415" y="-533456"/>
                <a:chExt cx="1072330" cy="533456"/>
              </a:xfrm>
            </p:grpSpPr>
            <p:cxnSp>
              <p:nvCxnSpPr>
                <p:cNvPr id="53" name="Straight Connector 52"/>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br>
                    <a:rPr lang="en-AU" dirty="0" smtClean="0">
                      <a:solidFill>
                        <a:prstClr val="black">
                          <a:lumMod val="85000"/>
                          <a:lumOff val="15000"/>
                        </a:prstClr>
                      </a:solidFill>
                    </a:rPr>
                  </a:br>
                  <a:r>
                    <a:rPr lang="en-AU" dirty="0" smtClean="0">
                      <a:solidFill>
                        <a:prstClr val="black">
                          <a:lumMod val="85000"/>
                          <a:lumOff val="15000"/>
                        </a:prstClr>
                      </a:solidFill>
                    </a:rPr>
                    <a:t>LEFT MARGIN</a:t>
                  </a:r>
                  <a:endParaRPr lang="en-AU" dirty="0">
                    <a:solidFill>
                      <a:prstClr val="black">
                        <a:lumMod val="85000"/>
                        <a:lumOff val="15000"/>
                      </a:prstClr>
                    </a:solidFill>
                  </a:endParaRPr>
                </a:p>
              </p:txBody>
            </p:sp>
          </p:grpSp>
          <p:grpSp>
            <p:nvGrpSpPr>
              <p:cNvPr id="50" name="Group 2"/>
              <p:cNvGrpSpPr/>
              <p:nvPr userDrawn="1"/>
            </p:nvGrpSpPr>
            <p:grpSpPr>
              <a:xfrm>
                <a:off x="8316680" y="-533456"/>
                <a:ext cx="1072330" cy="528999"/>
                <a:chOff x="7804969" y="-533456"/>
                <a:chExt cx="1072330" cy="528999"/>
              </a:xfrm>
            </p:grpSpPr>
            <p:cxnSp>
              <p:nvCxnSpPr>
                <p:cNvPr id="51" name="Straight Connector 50"/>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p>
                <a:p>
                  <a:r>
                    <a:rPr lang="en-AU" dirty="0" smtClean="0">
                      <a:solidFill>
                        <a:prstClr val="black">
                          <a:lumMod val="85000"/>
                          <a:lumOff val="15000"/>
                        </a:prstClr>
                      </a:solidFill>
                    </a:rPr>
                    <a:t>RIGHT MARGIN</a:t>
                  </a:r>
                  <a:endParaRPr lang="en-AU" dirty="0">
                    <a:solidFill>
                      <a:prstClr val="black">
                        <a:lumMod val="85000"/>
                        <a:lumOff val="15000"/>
                      </a:prstClr>
                    </a:solidFill>
                  </a:endParaRPr>
                </a:p>
              </p:txBody>
            </p:sp>
          </p:grpSp>
        </p:grpSp>
      </p:grpSp>
      <p:pic>
        <p:nvPicPr>
          <p:cNvPr id="29" name="Picture 2" descr="C:\Users\AndrewA\Desktop\TNS_logo_rgb.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TNS_BMRB.png"/>
          <p:cNvPicPr>
            <a:picLocks noChangeAspect="1"/>
          </p:cNvPicPr>
          <p:nvPr>
            <p:custDataLst>
              <p:tags r:id="rId8"/>
            </p:custDataLst>
          </p:nvPr>
        </p:nvPicPr>
        <p:blipFill>
          <a:blip r:embed="rId13" cstate="print"/>
          <a:stretch>
            <a:fillRect/>
          </a:stretch>
        </p:blipFill>
        <p:spPr>
          <a:xfrm>
            <a:off x="1290880" y="6073063"/>
            <a:ext cx="814763" cy="163680"/>
          </a:xfrm>
          <a:prstGeom prst="rect">
            <a:avLst/>
          </a:prstGeom>
        </p:spPr>
      </p:pic>
      <p:pic>
        <p:nvPicPr>
          <p:cNvPr id="37" name="Picture 36" descr="think.jpg"/>
          <p:cNvPicPr>
            <a:picLocks noChangeAspect="1"/>
          </p:cNvPicPr>
          <p:nvPr/>
        </p:nvPicPr>
        <p:blipFill>
          <a:blip r:embed="rId14" cstate="print"/>
          <a:srcRect t="17304" b="20541"/>
          <a:stretch>
            <a:fillRect/>
          </a:stretch>
        </p:blipFill>
        <p:spPr>
          <a:xfrm>
            <a:off x="7006524" y="6051177"/>
            <a:ext cx="1534865" cy="540000"/>
          </a:xfrm>
          <a:prstGeom prst="rect">
            <a:avLst/>
          </a:prstGeom>
        </p:spPr>
      </p:pic>
      <p:sp>
        <p:nvSpPr>
          <p:cNvPr id="163" name="TextBox 162"/>
          <p:cNvSpPr txBox="1"/>
          <p:nvPr>
            <p:custDataLst>
              <p:tags r:id="rId9"/>
            </p:custDataLst>
          </p:nvPr>
        </p:nvSpPr>
        <p:spPr>
          <a:xfrm>
            <a:off x="1290880" y="6037200"/>
            <a:ext cx="3028726" cy="384721"/>
          </a:xfrm>
          <a:prstGeom prst="rect">
            <a:avLst/>
          </a:prstGeom>
          <a:noFill/>
        </p:spPr>
        <p:txBody>
          <a:bodyPr vert="horz" lIns="0" tIns="0" rIns="0" bIns="0" rtlCol="0">
            <a:spAutoFit/>
          </a:bodyPr>
          <a:lstStyle/>
          <a:p>
            <a:endParaRPr lang="en-GB" sz="1250" b="0" smtClean="0">
              <a:solidFill>
                <a:srgbClr val="333333"/>
              </a:solidFill>
              <a:latin typeface="Verdana"/>
            </a:endParaRPr>
          </a:p>
          <a:p>
            <a:r>
              <a:rPr lang="en-GB" sz="1250" b="0" smtClean="0">
                <a:solidFill>
                  <a:srgbClr val="333333"/>
                </a:solidFill>
                <a:latin typeface="Verdana"/>
              </a:rPr>
              <a:t>THINK! Drink Drive presentation</a:t>
            </a:r>
            <a:endParaRPr lang="en-GB" sz="1250" b="0">
              <a:solidFill>
                <a:srgbClr val="333333"/>
              </a:solidFill>
              <a:latin typeface="Verdana"/>
            </a:endParaRPr>
          </a:p>
        </p:txBody>
      </p:sp>
      <p:sp>
        <p:nvSpPr>
          <p:cNvPr id="164" name="TextBox 163"/>
          <p:cNvSpPr txBox="1"/>
          <p:nvPr>
            <p:custDataLst>
              <p:tags r:id="rId10"/>
            </p:custDataLst>
          </p:nvPr>
        </p:nvSpPr>
        <p:spPr>
          <a:xfrm>
            <a:off x="1290880" y="6324879"/>
            <a:ext cx="2540000" cy="531000"/>
          </a:xfrm>
          <a:prstGeom prst="rect">
            <a:avLst/>
          </a:prstGeom>
          <a:noFill/>
        </p:spPr>
        <p:txBody>
          <a:bodyPr vert="horz" lIns="0" tIns="0" rIns="0" bIns="279400" rtlCol="0" anchor="b">
            <a:noAutofit/>
          </a:bodyPr>
          <a:lstStyle/>
          <a:p>
            <a:pPr>
              <a:lnSpc>
                <a:spcPct val="0"/>
              </a:lnSpc>
            </a:pPr>
            <a:r>
              <a:rPr lang="en-GB" sz="750" b="0" smtClean="0">
                <a:solidFill>
                  <a:srgbClr val="333333"/>
                </a:solidFill>
                <a:latin typeface="Verdana"/>
              </a:rPr>
              <a:t>© TNS January 2016</a:t>
            </a:r>
            <a:endParaRPr lang="en-GB" sz="750" b="0">
              <a:solidFill>
                <a:srgbClr val="333333"/>
              </a:solidFill>
              <a:latin typeface="Verdana"/>
            </a:endParaRPr>
          </a:p>
        </p:txBody>
      </p:sp>
      <p:sp>
        <p:nvSpPr>
          <p:cNvPr id="165" name="TextBox 164"/>
          <p:cNvSpPr txBox="1"/>
          <p:nvPr>
            <p:custDataLst>
              <p:tags r:id="rId11"/>
            </p:custDataLst>
          </p:nvPr>
        </p:nvSpPr>
        <p:spPr>
          <a:xfrm>
            <a:off x="4686150" y="6486679"/>
            <a:ext cx="1905000" cy="115416"/>
          </a:xfrm>
          <a:prstGeom prst="rect">
            <a:avLst/>
          </a:prstGeom>
          <a:noFill/>
        </p:spPr>
        <p:txBody>
          <a:bodyPr vert="horz" lIns="0" tIns="0" rIns="0" bIns="0" rtlCol="0" anchor="b">
            <a:spAutoFit/>
          </a:bodyPr>
          <a:lstStyle/>
          <a:p>
            <a:pPr algn="r"/>
            <a:endParaRPr lang="en-GB" sz="750" b="0">
              <a:solidFill>
                <a:srgbClr val="333333"/>
              </a:solidFill>
              <a:latin typeface="Verdana"/>
            </a:endParaRPr>
          </a:p>
        </p:txBody>
      </p:sp>
    </p:spTree>
    <p:extLst>
      <p:ext uri="{BB962C8B-B14F-4D97-AF65-F5344CB8AC3E}">
        <p14:creationId xmlns:p14="http://schemas.microsoft.com/office/powerpoint/2010/main" val="3517359936"/>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Lst>
  <p:hf hdr="0" ftr="0" dt="0"/>
  <p:txStyles>
    <p:titleStyle>
      <a:lvl1pPr algn="l" defTabSz="914400" rtl="0" eaLnBrk="1" latinLnBrk="0" hangingPunct="1">
        <a:spcBef>
          <a:spcPct val="0"/>
        </a:spcBef>
        <a:buNone/>
        <a:defRPr sz="20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4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4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4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285750" y="1031837"/>
            <a:ext cx="8569324" cy="4035515"/>
          </a:xfrm>
          <a:prstGeom prst="rect">
            <a:avLst/>
          </a:prstGeom>
        </p:spPr>
        <p:txBody>
          <a:bodyPr vert="horz" lIns="0" tIns="21240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7"/>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1334173" y="-533456"/>
            <a:ext cx="10723183" cy="6493000"/>
            <a:chOff x="-1334173" y="-533456"/>
            <a:chExt cx="10723183" cy="6493000"/>
          </a:xfrm>
        </p:grpSpPr>
        <p:grpSp>
          <p:nvGrpSpPr>
            <p:cNvPr id="47" name="Group 13"/>
            <p:cNvGrpSpPr/>
            <p:nvPr userDrawn="1"/>
          </p:nvGrpSpPr>
          <p:grpSpPr>
            <a:xfrm>
              <a:off x="-1334173" y="1145470"/>
              <a:ext cx="1327930" cy="4814074"/>
              <a:chOff x="-1334173" y="1145470"/>
              <a:chExt cx="1327930" cy="4814074"/>
            </a:xfrm>
          </p:grpSpPr>
          <p:grpSp>
            <p:nvGrpSpPr>
              <p:cNvPr id="55" name="Group 7"/>
              <p:cNvGrpSpPr/>
              <p:nvPr userDrawn="1"/>
            </p:nvGrpSpPr>
            <p:grpSpPr>
              <a:xfrm>
                <a:off x="-1334173" y="4420483"/>
                <a:ext cx="1327930" cy="276999"/>
                <a:chOff x="-1334173" y="4420483"/>
                <a:chExt cx="1327930" cy="276999"/>
              </a:xfrm>
            </p:grpSpPr>
            <p:cxnSp>
              <p:nvCxnSpPr>
                <p:cNvPr id="65" name="Straight Connector 64"/>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3.14</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X AXIS</a:t>
                  </a:r>
                  <a:endParaRPr lang="en-AU" sz="900" dirty="0">
                    <a:solidFill>
                      <a:prstClr val="black">
                        <a:lumMod val="85000"/>
                        <a:lumOff val="15000"/>
                      </a:prstClr>
                    </a:solidFill>
                    <a:latin typeface="Verdana"/>
                  </a:endParaRPr>
                </a:p>
              </p:txBody>
            </p:sp>
          </p:grpSp>
          <p:grpSp>
            <p:nvGrpSpPr>
              <p:cNvPr id="56" name="Group 55"/>
              <p:cNvGrpSpPr/>
              <p:nvPr userDrawn="1"/>
            </p:nvGrpSpPr>
            <p:grpSpPr>
              <a:xfrm>
                <a:off x="-1334173" y="5682545"/>
                <a:ext cx="1327930" cy="276999"/>
                <a:chOff x="-1334173" y="5682545"/>
                <a:chExt cx="1327930" cy="276999"/>
              </a:xfrm>
            </p:grpSpPr>
            <p:cxnSp>
              <p:nvCxnSpPr>
                <p:cNvPr id="63" name="Straight Connector 62"/>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6.65</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BASE MARGIN</a:t>
                  </a:r>
                  <a:endParaRPr lang="en-AU" sz="900" dirty="0">
                    <a:solidFill>
                      <a:prstClr val="black">
                        <a:lumMod val="85000"/>
                        <a:lumOff val="15000"/>
                      </a:prstClr>
                    </a:solidFill>
                    <a:latin typeface="Verdana"/>
                  </a:endParaRPr>
                </a:p>
              </p:txBody>
            </p:sp>
          </p:grpSp>
          <p:grpSp>
            <p:nvGrpSpPr>
              <p:cNvPr id="57" name="Group 5"/>
              <p:cNvGrpSpPr/>
              <p:nvPr userDrawn="1"/>
            </p:nvGrpSpPr>
            <p:grpSpPr>
              <a:xfrm>
                <a:off x="-1334173" y="1145470"/>
                <a:ext cx="1327930" cy="276999"/>
                <a:chOff x="-1334173" y="1145470"/>
                <a:chExt cx="1327930" cy="276999"/>
              </a:xfrm>
            </p:grpSpPr>
            <p:cxnSp>
              <p:nvCxnSpPr>
                <p:cNvPr id="61" name="Straight Connector 60"/>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5.95</a:t>
                  </a:r>
                </a:p>
                <a:p>
                  <a:pPr algn="ctr"/>
                  <a:r>
                    <a:rPr lang="en-AU" sz="900" dirty="0" smtClean="0">
                      <a:solidFill>
                        <a:prstClr val="black">
                          <a:lumMod val="85000"/>
                          <a:lumOff val="15000"/>
                        </a:prstClr>
                      </a:solidFill>
                      <a:latin typeface="Verdana"/>
                    </a:rPr>
                    <a:t>TOP MARGIN</a:t>
                  </a:r>
                  <a:endParaRPr lang="en-AU" sz="900" dirty="0">
                    <a:solidFill>
                      <a:prstClr val="black">
                        <a:lumMod val="85000"/>
                        <a:lumOff val="15000"/>
                      </a:prstClr>
                    </a:solidFill>
                    <a:latin typeface="Verdana"/>
                  </a:endParaRPr>
                </a:p>
              </p:txBody>
            </p:sp>
          </p:grpSp>
          <p:grpSp>
            <p:nvGrpSpPr>
              <p:cNvPr id="58" name="Group 8"/>
              <p:cNvGrpSpPr/>
              <p:nvPr userDrawn="1"/>
            </p:nvGrpSpPr>
            <p:grpSpPr>
              <a:xfrm>
                <a:off x="-1334173" y="1659820"/>
                <a:ext cx="1327930" cy="276999"/>
                <a:chOff x="-1334173" y="1659820"/>
                <a:chExt cx="1327930" cy="276999"/>
              </a:xfrm>
            </p:grpSpPr>
            <p:cxnSp>
              <p:nvCxnSpPr>
                <p:cNvPr id="59" name="Straight Connector 58"/>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4.52</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CHART TOP</a:t>
                  </a:r>
                  <a:endParaRPr lang="en-AU" sz="900" dirty="0">
                    <a:solidFill>
                      <a:prstClr val="black">
                        <a:lumMod val="85000"/>
                        <a:lumOff val="15000"/>
                      </a:prstClr>
                    </a:solidFill>
                    <a:latin typeface="Verdana"/>
                  </a:endParaRPr>
                </a:p>
              </p:txBody>
            </p:sp>
          </p:grpSp>
        </p:grpSp>
        <p:grpSp>
          <p:nvGrpSpPr>
            <p:cNvPr id="48" name="Group 6"/>
            <p:cNvGrpSpPr/>
            <p:nvPr userDrawn="1"/>
          </p:nvGrpSpPr>
          <p:grpSpPr>
            <a:xfrm>
              <a:off x="-253905" y="-533456"/>
              <a:ext cx="9642915" cy="533456"/>
              <a:chOff x="-253905" y="-533456"/>
              <a:chExt cx="9642915" cy="533456"/>
            </a:xfrm>
          </p:grpSpPr>
          <p:grpSp>
            <p:nvGrpSpPr>
              <p:cNvPr id="49" name="Group 48"/>
              <p:cNvGrpSpPr/>
              <p:nvPr userDrawn="1"/>
            </p:nvGrpSpPr>
            <p:grpSpPr>
              <a:xfrm>
                <a:off x="-253905" y="-533456"/>
                <a:ext cx="1072330" cy="533456"/>
                <a:chOff x="-250415" y="-533456"/>
                <a:chExt cx="1072330" cy="533456"/>
              </a:xfrm>
            </p:grpSpPr>
            <p:cxnSp>
              <p:nvCxnSpPr>
                <p:cNvPr id="53" name="Straight Connector 52"/>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br>
                    <a:rPr lang="en-AU" dirty="0" smtClean="0">
                      <a:solidFill>
                        <a:prstClr val="black">
                          <a:lumMod val="85000"/>
                          <a:lumOff val="15000"/>
                        </a:prstClr>
                      </a:solidFill>
                    </a:rPr>
                  </a:br>
                  <a:r>
                    <a:rPr lang="en-AU" dirty="0" smtClean="0">
                      <a:solidFill>
                        <a:prstClr val="black">
                          <a:lumMod val="85000"/>
                          <a:lumOff val="15000"/>
                        </a:prstClr>
                      </a:solidFill>
                    </a:rPr>
                    <a:t>LEFT MARGIN</a:t>
                  </a:r>
                  <a:endParaRPr lang="en-AU" dirty="0">
                    <a:solidFill>
                      <a:prstClr val="black">
                        <a:lumMod val="85000"/>
                        <a:lumOff val="15000"/>
                      </a:prstClr>
                    </a:solidFill>
                  </a:endParaRPr>
                </a:p>
              </p:txBody>
            </p:sp>
          </p:grpSp>
          <p:grpSp>
            <p:nvGrpSpPr>
              <p:cNvPr id="50" name="Group 2"/>
              <p:cNvGrpSpPr/>
              <p:nvPr userDrawn="1"/>
            </p:nvGrpSpPr>
            <p:grpSpPr>
              <a:xfrm>
                <a:off x="8316680" y="-533456"/>
                <a:ext cx="1072330" cy="528999"/>
                <a:chOff x="7804969" y="-533456"/>
                <a:chExt cx="1072330" cy="528999"/>
              </a:xfrm>
            </p:grpSpPr>
            <p:cxnSp>
              <p:nvCxnSpPr>
                <p:cNvPr id="51" name="Straight Connector 50"/>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p>
                <a:p>
                  <a:r>
                    <a:rPr lang="en-AU" dirty="0" smtClean="0">
                      <a:solidFill>
                        <a:prstClr val="black">
                          <a:lumMod val="85000"/>
                          <a:lumOff val="15000"/>
                        </a:prstClr>
                      </a:solidFill>
                    </a:rPr>
                    <a:t>RIGHT MARGIN</a:t>
                  </a:r>
                  <a:endParaRPr lang="en-AU" dirty="0">
                    <a:solidFill>
                      <a:prstClr val="black">
                        <a:lumMod val="85000"/>
                        <a:lumOff val="15000"/>
                      </a:prstClr>
                    </a:solidFill>
                  </a:endParaRPr>
                </a:p>
              </p:txBody>
            </p:sp>
          </p:grpSp>
        </p:grpSp>
      </p:grpSp>
      <p:pic>
        <p:nvPicPr>
          <p:cNvPr id="29" name="Picture 2" descr="C:\Users\AndrewA\Desktop\TNS_logo_rgb.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TNS_BMRB.png"/>
          <p:cNvPicPr>
            <a:picLocks noChangeAspect="1"/>
          </p:cNvPicPr>
          <p:nvPr>
            <p:custDataLst>
              <p:tags r:id="rId8"/>
            </p:custDataLst>
          </p:nvPr>
        </p:nvPicPr>
        <p:blipFill>
          <a:blip r:embed="rId13" cstate="print"/>
          <a:stretch>
            <a:fillRect/>
          </a:stretch>
        </p:blipFill>
        <p:spPr>
          <a:xfrm>
            <a:off x="1290880" y="6073063"/>
            <a:ext cx="814763" cy="163680"/>
          </a:xfrm>
          <a:prstGeom prst="rect">
            <a:avLst/>
          </a:prstGeom>
        </p:spPr>
      </p:pic>
      <p:pic>
        <p:nvPicPr>
          <p:cNvPr id="37" name="Picture 36" descr="think.jpg"/>
          <p:cNvPicPr>
            <a:picLocks noChangeAspect="1"/>
          </p:cNvPicPr>
          <p:nvPr/>
        </p:nvPicPr>
        <p:blipFill>
          <a:blip r:embed="rId14" cstate="print"/>
          <a:srcRect t="17304" b="20541"/>
          <a:stretch>
            <a:fillRect/>
          </a:stretch>
        </p:blipFill>
        <p:spPr>
          <a:xfrm>
            <a:off x="7006524" y="6051177"/>
            <a:ext cx="1534865" cy="540000"/>
          </a:xfrm>
          <a:prstGeom prst="rect">
            <a:avLst/>
          </a:prstGeom>
        </p:spPr>
      </p:pic>
      <p:sp>
        <p:nvSpPr>
          <p:cNvPr id="163" name="TextBox 162"/>
          <p:cNvSpPr txBox="1"/>
          <p:nvPr>
            <p:custDataLst>
              <p:tags r:id="rId9"/>
            </p:custDataLst>
          </p:nvPr>
        </p:nvSpPr>
        <p:spPr>
          <a:xfrm>
            <a:off x="1290880" y="6037200"/>
            <a:ext cx="3028726" cy="384721"/>
          </a:xfrm>
          <a:prstGeom prst="rect">
            <a:avLst/>
          </a:prstGeom>
          <a:noFill/>
        </p:spPr>
        <p:txBody>
          <a:bodyPr vert="horz" lIns="0" tIns="0" rIns="0" bIns="0" rtlCol="0">
            <a:spAutoFit/>
          </a:bodyPr>
          <a:lstStyle/>
          <a:p>
            <a:endParaRPr lang="en-GB" sz="1250" b="0" smtClean="0">
              <a:solidFill>
                <a:srgbClr val="333333"/>
              </a:solidFill>
              <a:latin typeface="Verdana"/>
            </a:endParaRPr>
          </a:p>
          <a:p>
            <a:r>
              <a:rPr lang="en-GB" sz="1250" b="0" smtClean="0">
                <a:solidFill>
                  <a:srgbClr val="333333"/>
                </a:solidFill>
                <a:latin typeface="Verdana"/>
              </a:rPr>
              <a:t>THINK! Drink Drive presentation</a:t>
            </a:r>
            <a:endParaRPr lang="en-GB" sz="1250" b="0">
              <a:solidFill>
                <a:srgbClr val="333333"/>
              </a:solidFill>
              <a:latin typeface="Verdana"/>
            </a:endParaRPr>
          </a:p>
        </p:txBody>
      </p:sp>
      <p:sp>
        <p:nvSpPr>
          <p:cNvPr id="164" name="TextBox 163"/>
          <p:cNvSpPr txBox="1"/>
          <p:nvPr>
            <p:custDataLst>
              <p:tags r:id="rId10"/>
            </p:custDataLst>
          </p:nvPr>
        </p:nvSpPr>
        <p:spPr>
          <a:xfrm>
            <a:off x="1290880" y="6324879"/>
            <a:ext cx="2540000" cy="531000"/>
          </a:xfrm>
          <a:prstGeom prst="rect">
            <a:avLst/>
          </a:prstGeom>
          <a:noFill/>
        </p:spPr>
        <p:txBody>
          <a:bodyPr vert="horz" lIns="0" tIns="0" rIns="0" bIns="279400" rtlCol="0" anchor="b">
            <a:noAutofit/>
          </a:bodyPr>
          <a:lstStyle/>
          <a:p>
            <a:pPr>
              <a:lnSpc>
                <a:spcPct val="0"/>
              </a:lnSpc>
            </a:pPr>
            <a:r>
              <a:rPr lang="en-GB" sz="750" b="0" smtClean="0">
                <a:solidFill>
                  <a:srgbClr val="333333"/>
                </a:solidFill>
                <a:latin typeface="Verdana"/>
              </a:rPr>
              <a:t>© TNS January 2016</a:t>
            </a:r>
            <a:endParaRPr lang="en-GB" sz="750" b="0">
              <a:solidFill>
                <a:srgbClr val="333333"/>
              </a:solidFill>
              <a:latin typeface="Verdana"/>
            </a:endParaRPr>
          </a:p>
        </p:txBody>
      </p:sp>
      <p:sp>
        <p:nvSpPr>
          <p:cNvPr id="165" name="TextBox 164"/>
          <p:cNvSpPr txBox="1"/>
          <p:nvPr>
            <p:custDataLst>
              <p:tags r:id="rId11"/>
            </p:custDataLst>
          </p:nvPr>
        </p:nvSpPr>
        <p:spPr>
          <a:xfrm>
            <a:off x="4686150" y="6486679"/>
            <a:ext cx="1905000" cy="115416"/>
          </a:xfrm>
          <a:prstGeom prst="rect">
            <a:avLst/>
          </a:prstGeom>
          <a:noFill/>
        </p:spPr>
        <p:txBody>
          <a:bodyPr vert="horz" lIns="0" tIns="0" rIns="0" bIns="0" rtlCol="0" anchor="b">
            <a:spAutoFit/>
          </a:bodyPr>
          <a:lstStyle/>
          <a:p>
            <a:pPr algn="r"/>
            <a:endParaRPr lang="en-GB" sz="750" b="0">
              <a:solidFill>
                <a:srgbClr val="333333"/>
              </a:solidFill>
              <a:latin typeface="Verdana"/>
            </a:endParaRPr>
          </a:p>
        </p:txBody>
      </p:sp>
    </p:spTree>
    <p:extLst>
      <p:ext uri="{BB962C8B-B14F-4D97-AF65-F5344CB8AC3E}">
        <p14:creationId xmlns:p14="http://schemas.microsoft.com/office/powerpoint/2010/main" val="3753987694"/>
      </p:ext>
    </p:extLst>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 id="2147484178" r:id="rId4"/>
    <p:sldLayoutId id="2147484179" r:id="rId5"/>
  </p:sldLayoutIdLst>
  <p:hf hdr="0" ftr="0" dt="0"/>
  <p:txStyles>
    <p:titleStyle>
      <a:lvl1pPr algn="l" defTabSz="914400" rtl="0" eaLnBrk="1" latinLnBrk="0" hangingPunct="1">
        <a:spcBef>
          <a:spcPct val="0"/>
        </a:spcBef>
        <a:buNone/>
        <a:defRPr sz="20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4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4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4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285750" y="1031837"/>
            <a:ext cx="8569324" cy="4035515"/>
          </a:xfrm>
          <a:prstGeom prst="rect">
            <a:avLst/>
          </a:prstGeom>
        </p:spPr>
        <p:txBody>
          <a:bodyPr vert="horz" lIns="0" tIns="21240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7"/>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1334173" y="-533456"/>
            <a:ext cx="10723183" cy="6493000"/>
            <a:chOff x="-1334173" y="-533456"/>
            <a:chExt cx="10723183" cy="6493000"/>
          </a:xfrm>
        </p:grpSpPr>
        <p:grpSp>
          <p:nvGrpSpPr>
            <p:cNvPr id="47" name="Group 13"/>
            <p:cNvGrpSpPr/>
            <p:nvPr userDrawn="1"/>
          </p:nvGrpSpPr>
          <p:grpSpPr>
            <a:xfrm>
              <a:off x="-1334173" y="1145470"/>
              <a:ext cx="1327930" cy="4814074"/>
              <a:chOff x="-1334173" y="1145470"/>
              <a:chExt cx="1327930" cy="4814074"/>
            </a:xfrm>
          </p:grpSpPr>
          <p:grpSp>
            <p:nvGrpSpPr>
              <p:cNvPr id="55" name="Group 7"/>
              <p:cNvGrpSpPr/>
              <p:nvPr userDrawn="1"/>
            </p:nvGrpSpPr>
            <p:grpSpPr>
              <a:xfrm>
                <a:off x="-1334173" y="4420483"/>
                <a:ext cx="1327930" cy="276999"/>
                <a:chOff x="-1334173" y="4420483"/>
                <a:chExt cx="1327930" cy="276999"/>
              </a:xfrm>
            </p:grpSpPr>
            <p:cxnSp>
              <p:nvCxnSpPr>
                <p:cNvPr id="65" name="Straight Connector 64"/>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3.14</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X AXIS</a:t>
                  </a:r>
                  <a:endParaRPr lang="en-AU" sz="900" dirty="0">
                    <a:solidFill>
                      <a:prstClr val="black">
                        <a:lumMod val="85000"/>
                        <a:lumOff val="15000"/>
                      </a:prstClr>
                    </a:solidFill>
                    <a:latin typeface="Verdana"/>
                  </a:endParaRPr>
                </a:p>
              </p:txBody>
            </p:sp>
          </p:grpSp>
          <p:grpSp>
            <p:nvGrpSpPr>
              <p:cNvPr id="56" name="Group 55"/>
              <p:cNvGrpSpPr/>
              <p:nvPr userDrawn="1"/>
            </p:nvGrpSpPr>
            <p:grpSpPr>
              <a:xfrm>
                <a:off x="-1334173" y="5682545"/>
                <a:ext cx="1327930" cy="276999"/>
                <a:chOff x="-1334173" y="5682545"/>
                <a:chExt cx="1327930" cy="276999"/>
              </a:xfrm>
            </p:grpSpPr>
            <p:cxnSp>
              <p:nvCxnSpPr>
                <p:cNvPr id="63" name="Straight Connector 62"/>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6.65</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BASE MARGIN</a:t>
                  </a:r>
                  <a:endParaRPr lang="en-AU" sz="900" dirty="0">
                    <a:solidFill>
                      <a:prstClr val="black">
                        <a:lumMod val="85000"/>
                        <a:lumOff val="15000"/>
                      </a:prstClr>
                    </a:solidFill>
                    <a:latin typeface="Verdana"/>
                  </a:endParaRPr>
                </a:p>
              </p:txBody>
            </p:sp>
          </p:grpSp>
          <p:grpSp>
            <p:nvGrpSpPr>
              <p:cNvPr id="57" name="Group 5"/>
              <p:cNvGrpSpPr/>
              <p:nvPr userDrawn="1"/>
            </p:nvGrpSpPr>
            <p:grpSpPr>
              <a:xfrm>
                <a:off x="-1334173" y="1145470"/>
                <a:ext cx="1327930" cy="276999"/>
                <a:chOff x="-1334173" y="1145470"/>
                <a:chExt cx="1327930" cy="276999"/>
              </a:xfrm>
            </p:grpSpPr>
            <p:cxnSp>
              <p:nvCxnSpPr>
                <p:cNvPr id="61" name="Straight Connector 60"/>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5.95</a:t>
                  </a:r>
                </a:p>
                <a:p>
                  <a:pPr algn="ctr"/>
                  <a:r>
                    <a:rPr lang="en-AU" sz="900" dirty="0" smtClean="0">
                      <a:solidFill>
                        <a:prstClr val="black">
                          <a:lumMod val="85000"/>
                          <a:lumOff val="15000"/>
                        </a:prstClr>
                      </a:solidFill>
                      <a:latin typeface="Verdana"/>
                    </a:rPr>
                    <a:t>TOP MARGIN</a:t>
                  </a:r>
                  <a:endParaRPr lang="en-AU" sz="900" dirty="0">
                    <a:solidFill>
                      <a:prstClr val="black">
                        <a:lumMod val="85000"/>
                        <a:lumOff val="15000"/>
                      </a:prstClr>
                    </a:solidFill>
                    <a:latin typeface="Verdana"/>
                  </a:endParaRPr>
                </a:p>
              </p:txBody>
            </p:sp>
          </p:grpSp>
          <p:grpSp>
            <p:nvGrpSpPr>
              <p:cNvPr id="58" name="Group 8"/>
              <p:cNvGrpSpPr/>
              <p:nvPr userDrawn="1"/>
            </p:nvGrpSpPr>
            <p:grpSpPr>
              <a:xfrm>
                <a:off x="-1334173" y="1659820"/>
                <a:ext cx="1327930" cy="276999"/>
                <a:chOff x="-1334173" y="1659820"/>
                <a:chExt cx="1327930" cy="276999"/>
              </a:xfrm>
            </p:grpSpPr>
            <p:cxnSp>
              <p:nvCxnSpPr>
                <p:cNvPr id="59" name="Straight Connector 58"/>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4.52</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CHART TOP</a:t>
                  </a:r>
                  <a:endParaRPr lang="en-AU" sz="900" dirty="0">
                    <a:solidFill>
                      <a:prstClr val="black">
                        <a:lumMod val="85000"/>
                        <a:lumOff val="15000"/>
                      </a:prstClr>
                    </a:solidFill>
                    <a:latin typeface="Verdana"/>
                  </a:endParaRPr>
                </a:p>
              </p:txBody>
            </p:sp>
          </p:grpSp>
        </p:grpSp>
        <p:grpSp>
          <p:nvGrpSpPr>
            <p:cNvPr id="48" name="Group 6"/>
            <p:cNvGrpSpPr/>
            <p:nvPr userDrawn="1"/>
          </p:nvGrpSpPr>
          <p:grpSpPr>
            <a:xfrm>
              <a:off x="-253905" y="-533456"/>
              <a:ext cx="9642915" cy="533456"/>
              <a:chOff x="-253905" y="-533456"/>
              <a:chExt cx="9642915" cy="533456"/>
            </a:xfrm>
          </p:grpSpPr>
          <p:grpSp>
            <p:nvGrpSpPr>
              <p:cNvPr id="49" name="Group 48"/>
              <p:cNvGrpSpPr/>
              <p:nvPr userDrawn="1"/>
            </p:nvGrpSpPr>
            <p:grpSpPr>
              <a:xfrm>
                <a:off x="-253905" y="-533456"/>
                <a:ext cx="1072330" cy="533456"/>
                <a:chOff x="-250415" y="-533456"/>
                <a:chExt cx="1072330" cy="533456"/>
              </a:xfrm>
            </p:grpSpPr>
            <p:cxnSp>
              <p:nvCxnSpPr>
                <p:cNvPr id="53" name="Straight Connector 52"/>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br>
                    <a:rPr lang="en-AU" dirty="0" smtClean="0">
                      <a:solidFill>
                        <a:prstClr val="black">
                          <a:lumMod val="85000"/>
                          <a:lumOff val="15000"/>
                        </a:prstClr>
                      </a:solidFill>
                    </a:rPr>
                  </a:br>
                  <a:r>
                    <a:rPr lang="en-AU" dirty="0" smtClean="0">
                      <a:solidFill>
                        <a:prstClr val="black">
                          <a:lumMod val="85000"/>
                          <a:lumOff val="15000"/>
                        </a:prstClr>
                      </a:solidFill>
                    </a:rPr>
                    <a:t>LEFT MARGIN</a:t>
                  </a:r>
                  <a:endParaRPr lang="en-AU" dirty="0">
                    <a:solidFill>
                      <a:prstClr val="black">
                        <a:lumMod val="85000"/>
                        <a:lumOff val="15000"/>
                      </a:prstClr>
                    </a:solidFill>
                  </a:endParaRPr>
                </a:p>
              </p:txBody>
            </p:sp>
          </p:grpSp>
          <p:grpSp>
            <p:nvGrpSpPr>
              <p:cNvPr id="50" name="Group 2"/>
              <p:cNvGrpSpPr/>
              <p:nvPr userDrawn="1"/>
            </p:nvGrpSpPr>
            <p:grpSpPr>
              <a:xfrm>
                <a:off x="8316680" y="-533456"/>
                <a:ext cx="1072330" cy="528999"/>
                <a:chOff x="7804969" y="-533456"/>
                <a:chExt cx="1072330" cy="528999"/>
              </a:xfrm>
            </p:grpSpPr>
            <p:cxnSp>
              <p:nvCxnSpPr>
                <p:cNvPr id="51" name="Straight Connector 50"/>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p>
                <a:p>
                  <a:r>
                    <a:rPr lang="en-AU" dirty="0" smtClean="0">
                      <a:solidFill>
                        <a:prstClr val="black">
                          <a:lumMod val="85000"/>
                          <a:lumOff val="15000"/>
                        </a:prstClr>
                      </a:solidFill>
                    </a:rPr>
                    <a:t>RIGHT MARGIN</a:t>
                  </a:r>
                  <a:endParaRPr lang="en-AU" dirty="0">
                    <a:solidFill>
                      <a:prstClr val="black">
                        <a:lumMod val="85000"/>
                        <a:lumOff val="15000"/>
                      </a:prstClr>
                    </a:solidFill>
                  </a:endParaRPr>
                </a:p>
              </p:txBody>
            </p:sp>
          </p:grpSp>
        </p:grpSp>
      </p:grpSp>
      <p:pic>
        <p:nvPicPr>
          <p:cNvPr id="29" name="Picture 2" descr="C:\Users\AndrewA\Desktop\TNS_logo_rgb.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TNS_BMRB.png"/>
          <p:cNvPicPr>
            <a:picLocks noChangeAspect="1"/>
          </p:cNvPicPr>
          <p:nvPr>
            <p:custDataLst>
              <p:tags r:id="rId8"/>
            </p:custDataLst>
          </p:nvPr>
        </p:nvPicPr>
        <p:blipFill>
          <a:blip r:embed="rId13" cstate="print"/>
          <a:stretch>
            <a:fillRect/>
          </a:stretch>
        </p:blipFill>
        <p:spPr>
          <a:xfrm>
            <a:off x="1290880" y="6073063"/>
            <a:ext cx="814763" cy="163680"/>
          </a:xfrm>
          <a:prstGeom prst="rect">
            <a:avLst/>
          </a:prstGeom>
        </p:spPr>
      </p:pic>
      <p:pic>
        <p:nvPicPr>
          <p:cNvPr id="37" name="Picture 36" descr="think.jpg"/>
          <p:cNvPicPr>
            <a:picLocks noChangeAspect="1"/>
          </p:cNvPicPr>
          <p:nvPr/>
        </p:nvPicPr>
        <p:blipFill>
          <a:blip r:embed="rId14" cstate="print"/>
          <a:srcRect t="17304" b="20541"/>
          <a:stretch>
            <a:fillRect/>
          </a:stretch>
        </p:blipFill>
        <p:spPr>
          <a:xfrm>
            <a:off x="7006524" y="6051177"/>
            <a:ext cx="1534865" cy="540000"/>
          </a:xfrm>
          <a:prstGeom prst="rect">
            <a:avLst/>
          </a:prstGeom>
        </p:spPr>
      </p:pic>
      <p:sp>
        <p:nvSpPr>
          <p:cNvPr id="163" name="TextBox 162"/>
          <p:cNvSpPr txBox="1"/>
          <p:nvPr>
            <p:custDataLst>
              <p:tags r:id="rId9"/>
            </p:custDataLst>
          </p:nvPr>
        </p:nvSpPr>
        <p:spPr>
          <a:xfrm>
            <a:off x="1290880" y="6037200"/>
            <a:ext cx="3028726" cy="384721"/>
          </a:xfrm>
          <a:prstGeom prst="rect">
            <a:avLst/>
          </a:prstGeom>
          <a:noFill/>
        </p:spPr>
        <p:txBody>
          <a:bodyPr vert="horz" lIns="0" tIns="0" rIns="0" bIns="0" rtlCol="0">
            <a:spAutoFit/>
          </a:bodyPr>
          <a:lstStyle/>
          <a:p>
            <a:endParaRPr lang="en-GB" sz="1250" b="0" smtClean="0">
              <a:solidFill>
                <a:srgbClr val="333333"/>
              </a:solidFill>
              <a:latin typeface="Verdana"/>
            </a:endParaRPr>
          </a:p>
          <a:p>
            <a:r>
              <a:rPr lang="en-GB" sz="1250" b="0" smtClean="0">
                <a:solidFill>
                  <a:srgbClr val="333333"/>
                </a:solidFill>
                <a:latin typeface="Verdana"/>
              </a:rPr>
              <a:t>THINK! Drink Drive presentation</a:t>
            </a:r>
            <a:endParaRPr lang="en-GB" sz="1250" b="0">
              <a:solidFill>
                <a:srgbClr val="333333"/>
              </a:solidFill>
              <a:latin typeface="Verdana"/>
            </a:endParaRPr>
          </a:p>
        </p:txBody>
      </p:sp>
      <p:sp>
        <p:nvSpPr>
          <p:cNvPr id="164" name="TextBox 163"/>
          <p:cNvSpPr txBox="1"/>
          <p:nvPr>
            <p:custDataLst>
              <p:tags r:id="rId10"/>
            </p:custDataLst>
          </p:nvPr>
        </p:nvSpPr>
        <p:spPr>
          <a:xfrm>
            <a:off x="1290880" y="6324879"/>
            <a:ext cx="2540000" cy="531000"/>
          </a:xfrm>
          <a:prstGeom prst="rect">
            <a:avLst/>
          </a:prstGeom>
          <a:noFill/>
        </p:spPr>
        <p:txBody>
          <a:bodyPr vert="horz" lIns="0" tIns="0" rIns="0" bIns="279400" rtlCol="0" anchor="b">
            <a:noAutofit/>
          </a:bodyPr>
          <a:lstStyle/>
          <a:p>
            <a:pPr>
              <a:lnSpc>
                <a:spcPct val="0"/>
              </a:lnSpc>
            </a:pPr>
            <a:r>
              <a:rPr lang="en-GB" sz="750" b="0" smtClean="0">
                <a:solidFill>
                  <a:srgbClr val="333333"/>
                </a:solidFill>
                <a:latin typeface="Verdana"/>
              </a:rPr>
              <a:t>© TNS January 2016</a:t>
            </a:r>
            <a:endParaRPr lang="en-GB" sz="750" b="0">
              <a:solidFill>
                <a:srgbClr val="333333"/>
              </a:solidFill>
              <a:latin typeface="Verdana"/>
            </a:endParaRPr>
          </a:p>
        </p:txBody>
      </p:sp>
      <p:sp>
        <p:nvSpPr>
          <p:cNvPr id="165" name="TextBox 164"/>
          <p:cNvSpPr txBox="1"/>
          <p:nvPr>
            <p:custDataLst>
              <p:tags r:id="rId11"/>
            </p:custDataLst>
          </p:nvPr>
        </p:nvSpPr>
        <p:spPr>
          <a:xfrm>
            <a:off x="4686150" y="6486679"/>
            <a:ext cx="1905000" cy="115416"/>
          </a:xfrm>
          <a:prstGeom prst="rect">
            <a:avLst/>
          </a:prstGeom>
          <a:noFill/>
        </p:spPr>
        <p:txBody>
          <a:bodyPr vert="horz" lIns="0" tIns="0" rIns="0" bIns="0" rtlCol="0" anchor="b">
            <a:spAutoFit/>
          </a:bodyPr>
          <a:lstStyle/>
          <a:p>
            <a:pPr algn="r"/>
            <a:endParaRPr lang="en-GB" sz="750" b="0">
              <a:solidFill>
                <a:srgbClr val="333333"/>
              </a:solidFill>
              <a:latin typeface="Verdana"/>
            </a:endParaRPr>
          </a:p>
        </p:txBody>
      </p:sp>
    </p:spTree>
    <p:extLst>
      <p:ext uri="{BB962C8B-B14F-4D97-AF65-F5344CB8AC3E}">
        <p14:creationId xmlns:p14="http://schemas.microsoft.com/office/powerpoint/2010/main" val="1453923012"/>
      </p:ext>
    </p:extLst>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Lst>
  <p:hf hdr="0" ftr="0" dt="0"/>
  <p:txStyles>
    <p:titleStyle>
      <a:lvl1pPr algn="l" defTabSz="914400" rtl="0" eaLnBrk="1" latinLnBrk="0" hangingPunct="1">
        <a:spcBef>
          <a:spcPct val="0"/>
        </a:spcBef>
        <a:buNone/>
        <a:defRPr sz="20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4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4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4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5837" y="-3163"/>
            <a:ext cx="9151455" cy="6861163"/>
            <a:chOff x="-5837" y="-3163"/>
            <a:chExt cx="9151455" cy="6861163"/>
          </a:xfrm>
        </p:grpSpPr>
        <p:cxnSp>
          <p:nvCxnSpPr>
            <p:cNvPr id="8" name="Straight Connector 7"/>
            <p:cNvCxnSpPr/>
            <p:nvPr/>
          </p:nvCxnSpPr>
          <p:spPr>
            <a:xfrm>
              <a:off x="534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86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38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91688"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42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94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046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99688"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48545"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00545"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52545"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06070"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56545"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808545"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060545"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314070"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567781"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819781"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071781"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325306"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575781"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827781"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079781"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333306"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82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34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086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339688"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590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842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94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347688"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598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855075"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8651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527837"/>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618" y="277012"/>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618" y="1031837"/>
              <a:ext cx="91381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0" y="781012"/>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618" y="1535799"/>
              <a:ext cx="913654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0" y="1284974"/>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0" y="2039799"/>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0" y="1788974"/>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618" y="2543875"/>
              <a:ext cx="914238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0" y="2293050"/>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0" y="3047875"/>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0" y="2797050"/>
              <a:ext cx="913978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618" y="3551837"/>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618" y="3301012"/>
              <a:ext cx="91381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0" y="4055837"/>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618" y="3805012"/>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618" y="4307837"/>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811837"/>
              <a:ext cx="913978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0" y="4561012"/>
              <a:ext cx="91381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0" y="5315799"/>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5837" y="5064974"/>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618" y="5819799"/>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0" y="5568974"/>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0" y="6071837"/>
              <a:ext cx="913978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0" y="6323837"/>
              <a:ext cx="91381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219" y="6575837"/>
              <a:ext cx="914238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a:off x="-1334173" y="-533456"/>
            <a:ext cx="10723183" cy="6493000"/>
            <a:chOff x="-1334173" y="-533456"/>
            <a:chExt cx="10723183" cy="6493000"/>
          </a:xfrm>
        </p:grpSpPr>
        <p:grpSp>
          <p:nvGrpSpPr>
            <p:cNvPr id="90" name="Group 13"/>
            <p:cNvGrpSpPr/>
            <p:nvPr userDrawn="1"/>
          </p:nvGrpSpPr>
          <p:grpSpPr>
            <a:xfrm>
              <a:off x="-1334173" y="1145470"/>
              <a:ext cx="1327930" cy="4814074"/>
              <a:chOff x="-1334173" y="1145470"/>
              <a:chExt cx="1327930" cy="4814074"/>
            </a:xfrm>
          </p:grpSpPr>
          <p:grpSp>
            <p:nvGrpSpPr>
              <p:cNvPr id="99" name="Group 7"/>
              <p:cNvGrpSpPr/>
              <p:nvPr userDrawn="1"/>
            </p:nvGrpSpPr>
            <p:grpSpPr>
              <a:xfrm>
                <a:off x="-1334173" y="4420483"/>
                <a:ext cx="1327930" cy="276999"/>
                <a:chOff x="-1334173" y="4420483"/>
                <a:chExt cx="1327930" cy="276999"/>
              </a:xfrm>
            </p:grpSpPr>
            <p:cxnSp>
              <p:nvCxnSpPr>
                <p:cNvPr id="125" name="Straight Connector 124"/>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6" name="TextBox 125"/>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3.14</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X</a:t>
                  </a:r>
                  <a:r>
                    <a:rPr lang="en-AU" sz="900" b="1" baseline="0" dirty="0" smtClean="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grpSp>
          <p:grpSp>
            <p:nvGrpSpPr>
              <p:cNvPr id="105" name="Group 104"/>
              <p:cNvGrpSpPr/>
              <p:nvPr userDrawn="1"/>
            </p:nvGrpSpPr>
            <p:grpSpPr>
              <a:xfrm>
                <a:off x="-1334173" y="5682545"/>
                <a:ext cx="1327930" cy="276999"/>
                <a:chOff x="-1334173" y="5682545"/>
                <a:chExt cx="1327930" cy="276999"/>
              </a:xfrm>
            </p:grpSpPr>
            <p:cxnSp>
              <p:nvCxnSpPr>
                <p:cNvPr id="115" name="Straight Connector 114"/>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4" name="TextBox 123"/>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6.65</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BASE MARGIN</a:t>
                  </a:r>
                  <a:endParaRPr lang="en-AU" sz="900" b="1" dirty="0">
                    <a:solidFill>
                      <a:schemeClr val="tx1">
                        <a:lumMod val="85000"/>
                        <a:lumOff val="15000"/>
                      </a:schemeClr>
                    </a:solidFill>
                    <a:latin typeface="+mn-lt"/>
                  </a:endParaRPr>
                </a:p>
              </p:txBody>
            </p:sp>
          </p:grpSp>
          <p:grpSp>
            <p:nvGrpSpPr>
              <p:cNvPr id="106" name="Group 5"/>
              <p:cNvGrpSpPr/>
              <p:nvPr userDrawn="1"/>
            </p:nvGrpSpPr>
            <p:grpSpPr>
              <a:xfrm>
                <a:off x="-1334173" y="1145470"/>
                <a:ext cx="1327930" cy="276999"/>
                <a:chOff x="-1334173" y="1145470"/>
                <a:chExt cx="1327930" cy="276999"/>
              </a:xfrm>
            </p:grpSpPr>
            <p:cxnSp>
              <p:nvCxnSpPr>
                <p:cNvPr id="113" name="Straight Connector 112"/>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4" name="TextBox 113"/>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5.95</a:t>
                  </a:r>
                </a:p>
                <a:p>
                  <a:pPr algn="ctr"/>
                  <a:r>
                    <a:rPr lang="en-AU" sz="900" b="1" dirty="0" smtClean="0">
                      <a:solidFill>
                        <a:schemeClr val="tx1">
                          <a:lumMod val="85000"/>
                          <a:lumOff val="15000"/>
                        </a:schemeClr>
                      </a:solidFill>
                      <a:latin typeface="+mn-lt"/>
                    </a:rPr>
                    <a:t>TOP</a:t>
                  </a:r>
                  <a:r>
                    <a:rPr lang="en-AU" sz="900" b="1" baseline="0" dirty="0" smtClean="0">
                      <a:solidFill>
                        <a:schemeClr val="tx1">
                          <a:lumMod val="85000"/>
                          <a:lumOff val="15000"/>
                        </a:schemeClr>
                      </a:solidFill>
                      <a:latin typeface="+mn-lt"/>
                    </a:rPr>
                    <a:t> MARGIN</a:t>
                  </a:r>
                  <a:endParaRPr lang="en-AU" sz="900" b="1" dirty="0">
                    <a:solidFill>
                      <a:schemeClr val="tx1">
                        <a:lumMod val="85000"/>
                        <a:lumOff val="15000"/>
                      </a:schemeClr>
                    </a:solidFill>
                    <a:latin typeface="+mn-lt"/>
                  </a:endParaRPr>
                </a:p>
              </p:txBody>
            </p:sp>
          </p:grpSp>
          <p:grpSp>
            <p:nvGrpSpPr>
              <p:cNvPr id="107" name="Group 8"/>
              <p:cNvGrpSpPr/>
              <p:nvPr userDrawn="1"/>
            </p:nvGrpSpPr>
            <p:grpSpPr>
              <a:xfrm>
                <a:off x="-1334173" y="1659820"/>
                <a:ext cx="1327930" cy="276999"/>
                <a:chOff x="-1334173" y="1659820"/>
                <a:chExt cx="1327930" cy="276999"/>
              </a:xfrm>
            </p:grpSpPr>
            <p:cxnSp>
              <p:nvCxnSpPr>
                <p:cNvPr id="108" name="Straight Connector 107"/>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4.52</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CHART TOP</a:t>
                  </a:r>
                  <a:endParaRPr lang="en-AU" sz="900" b="1" dirty="0">
                    <a:solidFill>
                      <a:schemeClr val="tx1">
                        <a:lumMod val="85000"/>
                        <a:lumOff val="15000"/>
                      </a:schemeClr>
                    </a:solidFill>
                    <a:latin typeface="+mn-lt"/>
                  </a:endParaRPr>
                </a:p>
              </p:txBody>
            </p:sp>
          </p:grpSp>
        </p:grpSp>
        <p:grpSp>
          <p:nvGrpSpPr>
            <p:cNvPr id="91" name="Group 6"/>
            <p:cNvGrpSpPr/>
            <p:nvPr userDrawn="1"/>
          </p:nvGrpSpPr>
          <p:grpSpPr>
            <a:xfrm>
              <a:off x="-253905" y="-533456"/>
              <a:ext cx="9642915" cy="533456"/>
              <a:chOff x="-253905" y="-533456"/>
              <a:chExt cx="9642915" cy="533456"/>
            </a:xfrm>
          </p:grpSpPr>
          <p:grpSp>
            <p:nvGrpSpPr>
              <p:cNvPr id="93" name="Group 92"/>
              <p:cNvGrpSpPr/>
              <p:nvPr userDrawn="1"/>
            </p:nvGrpSpPr>
            <p:grpSpPr>
              <a:xfrm>
                <a:off x="-253905" y="-533456"/>
                <a:ext cx="1072330" cy="533456"/>
                <a:chOff x="-250415" y="-533456"/>
                <a:chExt cx="1072330" cy="533456"/>
              </a:xfrm>
            </p:grpSpPr>
            <p:cxnSp>
              <p:nvCxnSpPr>
                <p:cNvPr id="97" name="Straight Connector 96"/>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8" name="TextBox 97"/>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br>
                    <a:rPr lang="en-AU" dirty="0" smtClean="0"/>
                  </a:br>
                  <a:r>
                    <a:rPr lang="en-AU" dirty="0" smtClean="0"/>
                    <a:t>LEFT MARGIN</a:t>
                  </a:r>
                  <a:endParaRPr lang="en-AU" dirty="0"/>
                </a:p>
              </p:txBody>
            </p:sp>
          </p:grpSp>
          <p:grpSp>
            <p:nvGrpSpPr>
              <p:cNvPr id="94" name="Group 2"/>
              <p:cNvGrpSpPr/>
              <p:nvPr userDrawn="1"/>
            </p:nvGrpSpPr>
            <p:grpSpPr>
              <a:xfrm>
                <a:off x="8316680" y="-533456"/>
                <a:ext cx="1072330" cy="528999"/>
                <a:chOff x="7804969" y="-533456"/>
                <a:chExt cx="1072330" cy="528999"/>
              </a:xfrm>
            </p:grpSpPr>
            <p:cxnSp>
              <p:nvCxnSpPr>
                <p:cNvPr id="95" name="Straight Connector 94"/>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p>
                <a:p>
                  <a:pPr lvl="0"/>
                  <a:r>
                    <a:rPr lang="en-AU" dirty="0" smtClean="0"/>
                    <a:t>RIGHT MARGIN</a:t>
                  </a:r>
                  <a:endParaRPr lang="en-AU" dirty="0"/>
                </a:p>
              </p:txBody>
            </p:sp>
          </p:grpSp>
        </p:grpSp>
      </p:grpSp>
      <p:pic>
        <p:nvPicPr>
          <p:cNvPr id="89" name="Picture 88" descr="TNS_BMRB.png"/>
          <p:cNvPicPr>
            <a:picLocks noChangeAspect="1"/>
          </p:cNvPicPr>
          <p:nvPr>
            <p:custDataLst>
              <p:tags r:id="rId3"/>
            </p:custDataLst>
          </p:nvPr>
        </p:nvPicPr>
        <p:blipFill>
          <a:blip r:embed="rId7" cstate="print"/>
          <a:stretch>
            <a:fillRect/>
          </a:stretch>
        </p:blipFill>
        <p:spPr>
          <a:xfrm>
            <a:off x="1290880" y="6073063"/>
            <a:ext cx="814763" cy="163680"/>
          </a:xfrm>
          <a:prstGeom prst="rect">
            <a:avLst/>
          </a:prstGeom>
        </p:spPr>
      </p:pic>
      <p:sp>
        <p:nvSpPr>
          <p:cNvPr id="219" name="TextBox 218"/>
          <p:cNvSpPr txBox="1"/>
          <p:nvPr>
            <p:custDataLst>
              <p:tags r:id="rId4"/>
            </p:custDataLst>
          </p:nvPr>
        </p:nvSpPr>
        <p:spPr>
          <a:xfrm>
            <a:off x="1290880" y="6037200"/>
            <a:ext cx="3028726" cy="384721"/>
          </a:xfrm>
          <a:prstGeom prst="rect">
            <a:avLst/>
          </a:prstGeom>
          <a:noFill/>
        </p:spPr>
        <p:txBody>
          <a:bodyPr vert="horz" lIns="0" tIns="0" rIns="0" bIns="0" rtlCol="0">
            <a:spAutoFit/>
          </a:bodyPr>
          <a:lstStyle/>
          <a:p>
            <a:pPr algn="l">
              <a:lnSpc>
                <a:spcPct val="100000"/>
              </a:lnSpc>
              <a:spcBef>
                <a:spcPct val="0"/>
              </a:spcBef>
              <a:spcAft>
                <a:spcPct val="0"/>
              </a:spcAft>
            </a:pPr>
            <a:endParaRPr lang="en-GB" sz="1250" b="0" i="0" u="none" strike="noStrike" spc="0" baseline="0" smtClean="0">
              <a:solidFill>
                <a:srgbClr val="333333"/>
              </a:solidFill>
              <a:latin typeface="Verdana"/>
            </a:endParaRPr>
          </a:p>
          <a:p>
            <a:pPr algn="l">
              <a:lnSpc>
                <a:spcPct val="100000"/>
              </a:lnSpc>
              <a:spcBef>
                <a:spcPct val="0"/>
              </a:spcBef>
              <a:spcAft>
                <a:spcPct val="0"/>
              </a:spcAft>
            </a:pPr>
            <a:r>
              <a:rPr lang="en-GB" sz="1250" b="0" i="0" u="none" strike="noStrike" spc="0" baseline="0" smtClean="0">
                <a:solidFill>
                  <a:srgbClr val="333333"/>
                </a:solidFill>
                <a:latin typeface="Verdana"/>
              </a:rPr>
              <a:t>THINK! Drink Drive presentation</a:t>
            </a:r>
            <a:endParaRPr lang="en-GB" sz="1250" b="0" i="0" u="none" strike="noStrike" spc="0" baseline="0">
              <a:solidFill>
                <a:srgbClr val="333333"/>
              </a:solidFill>
              <a:latin typeface="Verdana"/>
            </a:endParaRPr>
          </a:p>
        </p:txBody>
      </p:sp>
      <p:sp>
        <p:nvSpPr>
          <p:cNvPr id="220" name="TextBox 219"/>
          <p:cNvSpPr txBox="1"/>
          <p:nvPr>
            <p:custDataLst>
              <p:tags r:id="rId5"/>
            </p:custDataLst>
          </p:nvPr>
        </p:nvSpPr>
        <p:spPr>
          <a:xfrm>
            <a:off x="1290880" y="6324879"/>
            <a:ext cx="2540000" cy="531000"/>
          </a:xfrm>
          <a:prstGeom prst="rect">
            <a:avLst/>
          </a:prstGeom>
          <a:noFill/>
        </p:spPr>
        <p:txBody>
          <a:bodyPr vert="horz" lIns="0" tIns="0" rIns="0" bIns="279400" rtlCol="0" anchor="b">
            <a:noAutofit/>
          </a:bodyPr>
          <a:lstStyle/>
          <a:p>
            <a:pPr algn="l">
              <a:lnSpc>
                <a:spcPct val="0"/>
              </a:lnSpc>
              <a:spcBef>
                <a:spcPct val="0"/>
              </a:spcBef>
              <a:spcAft>
                <a:spcPct val="0"/>
              </a:spcAft>
            </a:pPr>
            <a:r>
              <a:rPr lang="en-GB" sz="750" b="0" i="0" u="none" strike="noStrike" spc="0" baseline="0" smtClean="0">
                <a:solidFill>
                  <a:srgbClr val="333333"/>
                </a:solidFill>
                <a:latin typeface="Verdana"/>
              </a:rPr>
              <a:t>© TNS January 2016</a:t>
            </a:r>
            <a:endParaRPr lang="en-GB" sz="750" b="0" i="0" u="none" strike="noStrike" spc="0" baseline="0">
              <a:solidFill>
                <a:srgbClr val="333333"/>
              </a:solidFill>
              <a:latin typeface="Verdana"/>
            </a:endParaRPr>
          </a:p>
        </p:txBody>
      </p:sp>
      <p:sp>
        <p:nvSpPr>
          <p:cNvPr id="221" name="TextBox 220"/>
          <p:cNvSpPr txBox="1"/>
          <p:nvPr>
            <p:custDataLst>
              <p:tags r:id="rId6"/>
            </p:custDataLst>
          </p:nvPr>
        </p:nvSpPr>
        <p:spPr>
          <a:xfrm>
            <a:off x="4686150" y="6486679"/>
            <a:ext cx="1905000" cy="115416"/>
          </a:xfrm>
          <a:prstGeom prst="rect">
            <a:avLst/>
          </a:prstGeom>
          <a:noFill/>
        </p:spPr>
        <p:txBody>
          <a:bodyPr vert="horz" lIns="0" tIns="0" rIns="0" bIns="0" rtlCol="0" anchor="b">
            <a:spAutoFit/>
          </a:bodyPr>
          <a:lstStyle/>
          <a:p>
            <a:pPr algn="r">
              <a:lnSpc>
                <a:spcPct val="100000"/>
              </a:lnSpc>
              <a:spcBef>
                <a:spcPct val="0"/>
              </a:spcBef>
              <a:spcAft>
                <a:spcPct val="0"/>
              </a:spcAft>
            </a:pPr>
            <a:endParaRPr lang="en-GB" sz="750" b="0" i="0" u="none" strike="noStrike" spc="0" baseline="0">
              <a:solidFill>
                <a:srgbClr val="333333"/>
              </a:solidFill>
              <a:latin typeface="Verdana"/>
            </a:endParaRPr>
          </a:p>
        </p:txBody>
      </p:sp>
    </p:spTree>
    <p:extLst>
      <p:ext uri="{BB962C8B-B14F-4D97-AF65-F5344CB8AC3E}">
        <p14:creationId xmlns:p14="http://schemas.microsoft.com/office/powerpoint/2010/main" val="2248527655"/>
      </p:ext>
    </p:extLst>
  </p:cSld>
  <p:clrMap bg1="lt1" tx1="dk1" bg2="lt2" tx2="dk2" accent1="accent1" accent2="accent2" accent3="accent3" accent4="accent4" accent5="accent5" accent6="accent6" hlink="hlink" folHlink="folHlink"/>
  <p:sldLayoutIdLst>
    <p:sldLayoutId id="2147483678" r:id="rId1"/>
  </p:sldLayoutIdLst>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0" kern="120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TNS_BMRB.png"/>
          <p:cNvPicPr>
            <a:picLocks noChangeAspect="1"/>
          </p:cNvPicPr>
          <p:nvPr>
            <p:custDataLst>
              <p:tags r:id="rId3"/>
            </p:custDataLst>
          </p:nvPr>
        </p:nvPicPr>
        <p:blipFill>
          <a:blip r:embed="rId7" cstate="print"/>
          <a:stretch>
            <a:fillRect/>
          </a:stretch>
        </p:blipFill>
        <p:spPr>
          <a:xfrm>
            <a:off x="1290880" y="6073063"/>
            <a:ext cx="814763" cy="163680"/>
          </a:xfrm>
          <a:prstGeom prst="rect">
            <a:avLst/>
          </a:prstGeom>
        </p:spPr>
      </p:pic>
      <p:sp>
        <p:nvSpPr>
          <p:cNvPr id="136" name="TextBox 135"/>
          <p:cNvSpPr txBox="1"/>
          <p:nvPr>
            <p:custDataLst>
              <p:tags r:id="rId4"/>
            </p:custDataLst>
          </p:nvPr>
        </p:nvSpPr>
        <p:spPr>
          <a:xfrm>
            <a:off x="1290880" y="6037200"/>
            <a:ext cx="3028726" cy="384721"/>
          </a:xfrm>
          <a:prstGeom prst="rect">
            <a:avLst/>
          </a:prstGeom>
          <a:noFill/>
        </p:spPr>
        <p:txBody>
          <a:bodyPr vert="horz" lIns="0" tIns="0" rIns="0" bIns="0" rtlCol="0">
            <a:spAutoFit/>
          </a:bodyPr>
          <a:lstStyle/>
          <a:p>
            <a:pPr algn="l">
              <a:lnSpc>
                <a:spcPct val="100000"/>
              </a:lnSpc>
              <a:spcBef>
                <a:spcPct val="0"/>
              </a:spcBef>
              <a:spcAft>
                <a:spcPct val="0"/>
              </a:spcAft>
            </a:pPr>
            <a:endParaRPr lang="en-GB" sz="1250" b="0" i="0" u="none" strike="noStrike" spc="0" baseline="0" smtClean="0">
              <a:solidFill>
                <a:srgbClr val="333333"/>
              </a:solidFill>
              <a:latin typeface="Verdana"/>
            </a:endParaRPr>
          </a:p>
          <a:p>
            <a:pPr algn="l">
              <a:lnSpc>
                <a:spcPct val="100000"/>
              </a:lnSpc>
              <a:spcBef>
                <a:spcPct val="0"/>
              </a:spcBef>
              <a:spcAft>
                <a:spcPct val="0"/>
              </a:spcAft>
            </a:pPr>
            <a:r>
              <a:rPr lang="en-GB" sz="1250" b="0" i="0" u="none" strike="noStrike" spc="0" baseline="0" smtClean="0">
                <a:solidFill>
                  <a:srgbClr val="333333"/>
                </a:solidFill>
                <a:latin typeface="Verdana"/>
              </a:rPr>
              <a:t>THINK! Drink Drive presentation</a:t>
            </a:r>
            <a:endParaRPr lang="en-GB" sz="1250" b="0" i="0" u="none" strike="noStrike" spc="0" baseline="0">
              <a:solidFill>
                <a:srgbClr val="333333"/>
              </a:solidFill>
              <a:latin typeface="Verdana"/>
            </a:endParaRPr>
          </a:p>
        </p:txBody>
      </p:sp>
      <p:sp>
        <p:nvSpPr>
          <p:cNvPr id="137" name="TextBox 136"/>
          <p:cNvSpPr txBox="1"/>
          <p:nvPr>
            <p:custDataLst>
              <p:tags r:id="rId5"/>
            </p:custDataLst>
          </p:nvPr>
        </p:nvSpPr>
        <p:spPr>
          <a:xfrm>
            <a:off x="1290880" y="6324879"/>
            <a:ext cx="2540000" cy="531000"/>
          </a:xfrm>
          <a:prstGeom prst="rect">
            <a:avLst/>
          </a:prstGeom>
          <a:noFill/>
        </p:spPr>
        <p:txBody>
          <a:bodyPr vert="horz" lIns="0" tIns="0" rIns="0" bIns="279400" rtlCol="0" anchor="b">
            <a:noAutofit/>
          </a:bodyPr>
          <a:lstStyle/>
          <a:p>
            <a:pPr algn="l">
              <a:lnSpc>
                <a:spcPct val="0"/>
              </a:lnSpc>
              <a:spcBef>
                <a:spcPct val="0"/>
              </a:spcBef>
              <a:spcAft>
                <a:spcPct val="0"/>
              </a:spcAft>
            </a:pPr>
            <a:r>
              <a:rPr lang="en-GB" sz="750" b="0" i="0" u="none" strike="noStrike" spc="0" baseline="0" smtClean="0">
                <a:solidFill>
                  <a:srgbClr val="333333"/>
                </a:solidFill>
                <a:latin typeface="Verdana"/>
              </a:rPr>
              <a:t>© TNS January 2016</a:t>
            </a:r>
            <a:endParaRPr lang="en-GB" sz="750" b="0" i="0" u="none" strike="noStrike" spc="0" baseline="0">
              <a:solidFill>
                <a:srgbClr val="333333"/>
              </a:solidFill>
              <a:latin typeface="Verdana"/>
            </a:endParaRPr>
          </a:p>
        </p:txBody>
      </p:sp>
      <p:sp>
        <p:nvSpPr>
          <p:cNvPr id="138" name="TextBox 137"/>
          <p:cNvSpPr txBox="1"/>
          <p:nvPr>
            <p:custDataLst>
              <p:tags r:id="rId6"/>
            </p:custDataLst>
          </p:nvPr>
        </p:nvSpPr>
        <p:spPr>
          <a:xfrm>
            <a:off x="4686150" y="6486679"/>
            <a:ext cx="1905000" cy="115416"/>
          </a:xfrm>
          <a:prstGeom prst="rect">
            <a:avLst/>
          </a:prstGeom>
          <a:noFill/>
        </p:spPr>
        <p:txBody>
          <a:bodyPr vert="horz" lIns="0" tIns="0" rIns="0" bIns="0" rtlCol="0" anchor="b">
            <a:spAutoFit/>
          </a:bodyPr>
          <a:lstStyle/>
          <a:p>
            <a:pPr algn="r">
              <a:lnSpc>
                <a:spcPct val="100000"/>
              </a:lnSpc>
              <a:spcBef>
                <a:spcPct val="0"/>
              </a:spcBef>
              <a:spcAft>
                <a:spcPct val="0"/>
              </a:spcAft>
            </a:pPr>
            <a:endParaRPr lang="en-GB" sz="750" b="0" i="0" u="none" strike="noStrike" spc="0" baseline="0">
              <a:solidFill>
                <a:srgbClr val="333333"/>
              </a:solidFill>
              <a:latin typeface="Verdana"/>
            </a:endParaRPr>
          </a:p>
        </p:txBody>
      </p:sp>
    </p:spTree>
    <p:extLst>
      <p:ext uri="{BB962C8B-B14F-4D97-AF65-F5344CB8AC3E}">
        <p14:creationId xmlns:p14="http://schemas.microsoft.com/office/powerpoint/2010/main" val="519163559"/>
      </p:ext>
    </p:extLst>
  </p:cSld>
  <p:clrMap bg1="lt1" tx1="dk1" bg2="lt2" tx2="dk2" accent1="accent1" accent2="accent2" accent3="accent3" accent4="accent4" accent5="accent5" accent6="accent6" hlink="hlink" folHlink="folHlink"/>
  <p:sldLayoutIdLst>
    <p:sldLayoutId id="21474837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4399" y="2851200"/>
            <a:ext cx="8570675" cy="766800"/>
          </a:xfrm>
          <a:prstGeom prst="rect">
            <a:avLst/>
          </a:prstGeom>
        </p:spPr>
        <p:txBody>
          <a:bodyPr vert="horz" lIns="0" tIns="36000" rIns="0" bIns="0" rtlCol="0" anchor="t">
            <a:noAutofit/>
          </a:bodyPr>
          <a:lstStyle/>
          <a:p>
            <a:r>
              <a:rPr lang="en-US" dirty="0" smtClean="0"/>
              <a:t>Click to edit Master title style</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4"/>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3" name="Group 48"/>
          <p:cNvGrpSpPr/>
          <p:nvPr/>
        </p:nvGrpSpPr>
        <p:grpSpPr>
          <a:xfrm>
            <a:off x="-1334173" y="-533456"/>
            <a:ext cx="10723183" cy="6493000"/>
            <a:chOff x="-1334173" y="-533456"/>
            <a:chExt cx="10723183" cy="6493000"/>
          </a:xfrm>
        </p:grpSpPr>
        <p:grpSp>
          <p:nvGrpSpPr>
            <p:cNvPr id="5" name="Group 13"/>
            <p:cNvGrpSpPr/>
            <p:nvPr userDrawn="1"/>
          </p:nvGrpSpPr>
          <p:grpSpPr>
            <a:xfrm>
              <a:off x="-1334173" y="1145470"/>
              <a:ext cx="1327930" cy="4814074"/>
              <a:chOff x="-1334173" y="1145470"/>
              <a:chExt cx="1327930" cy="4814074"/>
            </a:xfrm>
          </p:grpSpPr>
          <p:grpSp>
            <p:nvGrpSpPr>
              <p:cNvPr id="6" name="Group 7"/>
              <p:cNvGrpSpPr/>
              <p:nvPr userDrawn="1"/>
            </p:nvGrpSpPr>
            <p:grpSpPr>
              <a:xfrm>
                <a:off x="-1334173" y="4420483"/>
                <a:ext cx="1327930" cy="276999"/>
                <a:chOff x="-1334173" y="4420483"/>
                <a:chExt cx="1327930" cy="276999"/>
              </a:xfrm>
            </p:grpSpPr>
            <p:cxnSp>
              <p:nvCxnSpPr>
                <p:cNvPr id="68" name="Straight Connector 67"/>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3.14</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X AXIS</a:t>
                  </a:r>
                  <a:endParaRPr lang="en-AU" sz="900" dirty="0">
                    <a:solidFill>
                      <a:prstClr val="black">
                        <a:lumMod val="85000"/>
                        <a:lumOff val="15000"/>
                      </a:prstClr>
                    </a:solidFill>
                    <a:latin typeface="Verdana"/>
                  </a:endParaRPr>
                </a:p>
              </p:txBody>
            </p:sp>
          </p:grpSp>
          <p:grpSp>
            <p:nvGrpSpPr>
              <p:cNvPr id="7" name="Group 58"/>
              <p:cNvGrpSpPr/>
              <p:nvPr userDrawn="1"/>
            </p:nvGrpSpPr>
            <p:grpSpPr>
              <a:xfrm>
                <a:off x="-1334173" y="5682545"/>
                <a:ext cx="1327930" cy="276999"/>
                <a:chOff x="-1334173" y="5682545"/>
                <a:chExt cx="1327930" cy="276999"/>
              </a:xfrm>
            </p:grpSpPr>
            <p:cxnSp>
              <p:nvCxnSpPr>
                <p:cNvPr id="66" name="Straight Connector 65"/>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6.65</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BASE MARGIN</a:t>
                  </a:r>
                  <a:endParaRPr lang="en-AU" sz="900" dirty="0">
                    <a:solidFill>
                      <a:prstClr val="black">
                        <a:lumMod val="85000"/>
                        <a:lumOff val="15000"/>
                      </a:prstClr>
                    </a:solidFill>
                    <a:latin typeface="Verdana"/>
                  </a:endParaRPr>
                </a:p>
              </p:txBody>
            </p:sp>
          </p:grpSp>
          <p:grpSp>
            <p:nvGrpSpPr>
              <p:cNvPr id="8" name="Group 5"/>
              <p:cNvGrpSpPr/>
              <p:nvPr userDrawn="1"/>
            </p:nvGrpSpPr>
            <p:grpSpPr>
              <a:xfrm>
                <a:off x="-1334173" y="1145470"/>
                <a:ext cx="1327930" cy="276999"/>
                <a:chOff x="-1334173" y="1145470"/>
                <a:chExt cx="1327930" cy="276999"/>
              </a:xfrm>
            </p:grpSpPr>
            <p:cxnSp>
              <p:nvCxnSpPr>
                <p:cNvPr id="64" name="Straight Connector 63"/>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5.95</a:t>
                  </a:r>
                </a:p>
                <a:p>
                  <a:pPr algn="ctr"/>
                  <a:r>
                    <a:rPr lang="en-AU" sz="900" dirty="0" smtClean="0">
                      <a:solidFill>
                        <a:prstClr val="black">
                          <a:lumMod val="85000"/>
                          <a:lumOff val="15000"/>
                        </a:prstClr>
                      </a:solidFill>
                      <a:latin typeface="Verdana"/>
                    </a:rPr>
                    <a:t>TOP MARGIN</a:t>
                  </a:r>
                  <a:endParaRPr lang="en-AU" sz="900" dirty="0">
                    <a:solidFill>
                      <a:prstClr val="black">
                        <a:lumMod val="85000"/>
                        <a:lumOff val="15000"/>
                      </a:prstClr>
                    </a:solidFill>
                    <a:latin typeface="Verdana"/>
                  </a:endParaRPr>
                </a:p>
              </p:txBody>
            </p:sp>
          </p:grpSp>
          <p:grpSp>
            <p:nvGrpSpPr>
              <p:cNvPr id="9" name="Group 8"/>
              <p:cNvGrpSpPr/>
              <p:nvPr userDrawn="1"/>
            </p:nvGrpSpPr>
            <p:grpSpPr>
              <a:xfrm>
                <a:off x="-1334173" y="1659820"/>
                <a:ext cx="1327930" cy="276999"/>
                <a:chOff x="-1334173" y="1659820"/>
                <a:chExt cx="1327930" cy="276999"/>
              </a:xfrm>
            </p:grpSpPr>
            <p:cxnSp>
              <p:nvCxnSpPr>
                <p:cNvPr id="62" name="Straight Connector 61"/>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4.52</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CHART TOP</a:t>
                  </a:r>
                  <a:endParaRPr lang="en-AU" sz="900" dirty="0">
                    <a:solidFill>
                      <a:prstClr val="black">
                        <a:lumMod val="85000"/>
                        <a:lumOff val="15000"/>
                      </a:prstClr>
                    </a:solidFill>
                    <a:latin typeface="Verdana"/>
                  </a:endParaRPr>
                </a:p>
              </p:txBody>
            </p:sp>
          </p:grpSp>
        </p:grpSp>
        <p:grpSp>
          <p:nvGrpSpPr>
            <p:cNvPr id="10" name="Group 6"/>
            <p:cNvGrpSpPr/>
            <p:nvPr userDrawn="1"/>
          </p:nvGrpSpPr>
          <p:grpSpPr>
            <a:xfrm>
              <a:off x="-253905" y="-533456"/>
              <a:ext cx="9642915" cy="533456"/>
              <a:chOff x="-253905" y="-533456"/>
              <a:chExt cx="9642915" cy="533456"/>
            </a:xfrm>
          </p:grpSpPr>
          <p:grpSp>
            <p:nvGrpSpPr>
              <p:cNvPr id="11" name="Group 51"/>
              <p:cNvGrpSpPr/>
              <p:nvPr userDrawn="1"/>
            </p:nvGrpSpPr>
            <p:grpSpPr>
              <a:xfrm>
                <a:off x="-253905" y="-533456"/>
                <a:ext cx="1072330" cy="533456"/>
                <a:chOff x="-250415" y="-533456"/>
                <a:chExt cx="1072330" cy="533456"/>
              </a:xfrm>
            </p:grpSpPr>
            <p:cxnSp>
              <p:nvCxnSpPr>
                <p:cNvPr id="56" name="Straight Connector 55"/>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br>
                    <a:rPr lang="en-AU" dirty="0" smtClean="0">
                      <a:solidFill>
                        <a:prstClr val="black">
                          <a:lumMod val="85000"/>
                          <a:lumOff val="15000"/>
                        </a:prstClr>
                      </a:solidFill>
                    </a:rPr>
                  </a:br>
                  <a:r>
                    <a:rPr lang="en-AU" dirty="0" smtClean="0">
                      <a:solidFill>
                        <a:prstClr val="black">
                          <a:lumMod val="85000"/>
                          <a:lumOff val="15000"/>
                        </a:prstClr>
                      </a:solidFill>
                    </a:rPr>
                    <a:t>LEFT MARGIN</a:t>
                  </a:r>
                  <a:endParaRPr lang="en-AU" dirty="0">
                    <a:solidFill>
                      <a:prstClr val="black">
                        <a:lumMod val="85000"/>
                        <a:lumOff val="15000"/>
                      </a:prstClr>
                    </a:solidFill>
                  </a:endParaRPr>
                </a:p>
              </p:txBody>
            </p:sp>
          </p:grpSp>
          <p:grpSp>
            <p:nvGrpSpPr>
              <p:cNvPr id="12" name="Group 2"/>
              <p:cNvGrpSpPr/>
              <p:nvPr userDrawn="1"/>
            </p:nvGrpSpPr>
            <p:grpSpPr>
              <a:xfrm>
                <a:off x="8316680" y="-533456"/>
                <a:ext cx="1072330" cy="528999"/>
                <a:chOff x="7804969" y="-533456"/>
                <a:chExt cx="1072330" cy="528999"/>
              </a:xfrm>
            </p:grpSpPr>
            <p:cxnSp>
              <p:nvCxnSpPr>
                <p:cNvPr id="54" name="Straight Connector 53"/>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p>
                <a:p>
                  <a:r>
                    <a:rPr lang="en-AU" dirty="0" smtClean="0">
                      <a:solidFill>
                        <a:prstClr val="black">
                          <a:lumMod val="85000"/>
                          <a:lumOff val="15000"/>
                        </a:prstClr>
                      </a:solidFill>
                    </a:rPr>
                    <a:t>RIGHT MARGIN</a:t>
                  </a:r>
                  <a:endParaRPr lang="en-AU" dirty="0">
                    <a:solidFill>
                      <a:prstClr val="black">
                        <a:lumMod val="85000"/>
                        <a:lumOff val="15000"/>
                      </a:prstClr>
                    </a:solidFill>
                  </a:endParaRPr>
                </a:p>
              </p:txBody>
            </p:sp>
          </p:grpSp>
        </p:grpSp>
      </p:grpSp>
      <p:pic>
        <p:nvPicPr>
          <p:cNvPr id="28" name="Picture 2" descr="C:\Users\AndrewA\Desktop\TNS_logo_rgb.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TNS_BMRB.png"/>
          <p:cNvPicPr>
            <a:picLocks noChangeAspect="1"/>
          </p:cNvPicPr>
          <p:nvPr>
            <p:custDataLst>
              <p:tags r:id="rId15"/>
            </p:custDataLst>
          </p:nvPr>
        </p:nvPicPr>
        <p:blipFill>
          <a:blip r:embed="rId20" cstate="print"/>
          <a:stretch>
            <a:fillRect/>
          </a:stretch>
        </p:blipFill>
        <p:spPr>
          <a:xfrm>
            <a:off x="1290880" y="6073063"/>
            <a:ext cx="814763" cy="163680"/>
          </a:xfrm>
          <a:prstGeom prst="rect">
            <a:avLst/>
          </a:prstGeom>
        </p:spPr>
      </p:pic>
      <p:pic>
        <p:nvPicPr>
          <p:cNvPr id="36" name="Picture 35" descr="think.jpg"/>
          <p:cNvPicPr>
            <a:picLocks noChangeAspect="1"/>
          </p:cNvPicPr>
          <p:nvPr/>
        </p:nvPicPr>
        <p:blipFill>
          <a:blip r:embed="rId21" cstate="print"/>
          <a:srcRect t="17304" b="20541"/>
          <a:stretch>
            <a:fillRect/>
          </a:stretch>
        </p:blipFill>
        <p:spPr>
          <a:xfrm>
            <a:off x="7006524" y="6051177"/>
            <a:ext cx="1534865" cy="540000"/>
          </a:xfrm>
          <a:prstGeom prst="rect">
            <a:avLst/>
          </a:prstGeom>
        </p:spPr>
      </p:pic>
      <p:sp>
        <p:nvSpPr>
          <p:cNvPr id="162" name="TextBox 161"/>
          <p:cNvSpPr txBox="1"/>
          <p:nvPr>
            <p:custDataLst>
              <p:tags r:id="rId16"/>
            </p:custDataLst>
          </p:nvPr>
        </p:nvSpPr>
        <p:spPr>
          <a:xfrm>
            <a:off x="1290880" y="6037200"/>
            <a:ext cx="3028726" cy="384721"/>
          </a:xfrm>
          <a:prstGeom prst="rect">
            <a:avLst/>
          </a:prstGeom>
          <a:noFill/>
        </p:spPr>
        <p:txBody>
          <a:bodyPr vert="horz" wrap="square" lIns="0" tIns="0" rIns="0" bIns="0" rtlCol="0">
            <a:spAutoFit/>
          </a:bodyPr>
          <a:lstStyle/>
          <a:p>
            <a:pPr algn="l">
              <a:lnSpc>
                <a:spcPct val="100000"/>
              </a:lnSpc>
              <a:spcBef>
                <a:spcPct val="0"/>
              </a:spcBef>
              <a:spcAft>
                <a:spcPct val="0"/>
              </a:spcAft>
            </a:pPr>
            <a:endParaRPr lang="en-GB" sz="1250" b="0" i="0" u="none" strike="noStrike" spc="0" baseline="0" smtClean="0">
              <a:solidFill>
                <a:srgbClr val="333333"/>
              </a:solidFill>
              <a:latin typeface="Verdana"/>
            </a:endParaRPr>
          </a:p>
          <a:p>
            <a:pPr algn="l">
              <a:lnSpc>
                <a:spcPct val="100000"/>
              </a:lnSpc>
              <a:spcBef>
                <a:spcPct val="0"/>
              </a:spcBef>
              <a:spcAft>
                <a:spcPct val="0"/>
              </a:spcAft>
            </a:pPr>
            <a:r>
              <a:rPr lang="en-GB" sz="1250" b="0" i="0" u="none" strike="noStrike" spc="0" baseline="0" smtClean="0">
                <a:solidFill>
                  <a:srgbClr val="333333"/>
                </a:solidFill>
                <a:latin typeface="Verdana"/>
              </a:rPr>
              <a:t>THINK! Drink Drive presentation</a:t>
            </a:r>
            <a:endParaRPr lang="en-GB" sz="1250" b="0" i="0" u="none" strike="noStrike" spc="0" baseline="0" dirty="0" err="1" smtClean="0">
              <a:solidFill>
                <a:srgbClr val="333333"/>
              </a:solidFill>
              <a:latin typeface="Verdana"/>
            </a:endParaRPr>
          </a:p>
        </p:txBody>
      </p:sp>
      <p:sp>
        <p:nvSpPr>
          <p:cNvPr id="163" name="TextBox 162"/>
          <p:cNvSpPr txBox="1"/>
          <p:nvPr>
            <p:custDataLst>
              <p:tags r:id="rId17"/>
            </p:custDataLst>
          </p:nvPr>
        </p:nvSpPr>
        <p:spPr>
          <a:xfrm>
            <a:off x="1290880" y="6324879"/>
            <a:ext cx="2540000" cy="531000"/>
          </a:xfrm>
          <a:prstGeom prst="rect">
            <a:avLst/>
          </a:prstGeom>
          <a:noFill/>
        </p:spPr>
        <p:txBody>
          <a:bodyPr vert="horz" wrap="square" lIns="0" tIns="0" rIns="0" bIns="279400" rtlCol="0" anchor="b">
            <a:noAutofit/>
          </a:bodyPr>
          <a:lstStyle/>
          <a:p>
            <a:pPr algn="l">
              <a:lnSpc>
                <a:spcPct val="0"/>
              </a:lnSpc>
              <a:spcBef>
                <a:spcPct val="0"/>
              </a:spcBef>
              <a:spcAft>
                <a:spcPct val="0"/>
              </a:spcAft>
            </a:pPr>
            <a:r>
              <a:rPr lang="en-GB" sz="750" b="0" i="0" u="none" strike="noStrike" spc="0" baseline="0" smtClean="0">
                <a:solidFill>
                  <a:srgbClr val="333333"/>
                </a:solidFill>
                <a:latin typeface="Verdana"/>
              </a:rPr>
              <a:t>© TNS January 2016</a:t>
            </a:r>
            <a:endParaRPr lang="en-GB" sz="750" b="0" i="0" u="none" strike="noStrike" spc="0" baseline="0" dirty="0" err="1" smtClean="0">
              <a:solidFill>
                <a:srgbClr val="333333"/>
              </a:solidFill>
              <a:latin typeface="Verdana"/>
            </a:endParaRPr>
          </a:p>
        </p:txBody>
      </p:sp>
      <p:sp>
        <p:nvSpPr>
          <p:cNvPr id="164" name="TextBox 163"/>
          <p:cNvSpPr txBox="1"/>
          <p:nvPr>
            <p:custDataLst>
              <p:tags r:id="rId18"/>
            </p:custDataLst>
          </p:nvPr>
        </p:nvSpPr>
        <p:spPr>
          <a:xfrm>
            <a:off x="4686150" y="6486679"/>
            <a:ext cx="1905000" cy="115416"/>
          </a:xfrm>
          <a:prstGeom prst="rect">
            <a:avLst/>
          </a:prstGeom>
          <a:noFill/>
        </p:spPr>
        <p:txBody>
          <a:bodyPr vert="horz" wrap="square" lIns="0" tIns="0" rIns="0" bIns="0" rtlCol="0" anchor="b">
            <a:spAutoFit/>
          </a:bodyPr>
          <a:lstStyle/>
          <a:p>
            <a:pPr algn="r">
              <a:lnSpc>
                <a:spcPct val="100000"/>
              </a:lnSpc>
              <a:spcBef>
                <a:spcPct val="0"/>
              </a:spcBef>
              <a:spcAft>
                <a:spcPct val="0"/>
              </a:spcAft>
            </a:pPr>
            <a:endParaRPr lang="en-GB" sz="750" b="0" i="0" u="none" strike="noStrike" spc="0" baseline="0" dirty="0" err="1" smtClean="0">
              <a:solidFill>
                <a:srgbClr val="333333"/>
              </a:solidFill>
              <a:latin typeface="Verdana"/>
            </a:endParaRPr>
          </a:p>
        </p:txBody>
      </p:sp>
    </p:spTree>
    <p:extLst>
      <p:ext uri="{BB962C8B-B14F-4D97-AF65-F5344CB8AC3E}">
        <p14:creationId xmlns:p14="http://schemas.microsoft.com/office/powerpoint/2010/main" val="250750383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973" r:id="rId12"/>
  </p:sldLayoutIdLst>
  <p:hf hdr="0" dt="0"/>
  <p:txStyles>
    <p:titleStyle>
      <a:lvl1pPr algn="l" defTabSz="914400" rtl="0" eaLnBrk="1" latinLnBrk="0" hangingPunct="1">
        <a:spcBef>
          <a:spcPct val="0"/>
        </a:spcBef>
        <a:buNone/>
        <a:defRPr sz="20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285750" y="1031837"/>
            <a:ext cx="8569324" cy="4035515"/>
          </a:xfrm>
          <a:prstGeom prst="rect">
            <a:avLst/>
          </a:prstGeom>
        </p:spPr>
        <p:txBody>
          <a:bodyPr vert="horz" lIns="0" tIns="21240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3"/>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5" name="Group 45"/>
          <p:cNvGrpSpPr/>
          <p:nvPr/>
        </p:nvGrpSpPr>
        <p:grpSpPr>
          <a:xfrm>
            <a:off x="-1334173" y="-533456"/>
            <a:ext cx="10723183" cy="6493000"/>
            <a:chOff x="-1334173" y="-533456"/>
            <a:chExt cx="10723183" cy="6493000"/>
          </a:xfrm>
        </p:grpSpPr>
        <p:grpSp>
          <p:nvGrpSpPr>
            <p:cNvPr id="6" name="Group 13"/>
            <p:cNvGrpSpPr/>
            <p:nvPr userDrawn="1"/>
          </p:nvGrpSpPr>
          <p:grpSpPr>
            <a:xfrm>
              <a:off x="-1334173" y="1145470"/>
              <a:ext cx="1327930" cy="4814074"/>
              <a:chOff x="-1334173" y="1145470"/>
              <a:chExt cx="1327930" cy="4814074"/>
            </a:xfrm>
          </p:grpSpPr>
          <p:grpSp>
            <p:nvGrpSpPr>
              <p:cNvPr id="7" name="Group 7"/>
              <p:cNvGrpSpPr/>
              <p:nvPr userDrawn="1"/>
            </p:nvGrpSpPr>
            <p:grpSpPr>
              <a:xfrm>
                <a:off x="-1334173" y="4420483"/>
                <a:ext cx="1327930" cy="276999"/>
                <a:chOff x="-1334173" y="4420483"/>
                <a:chExt cx="1327930" cy="276999"/>
              </a:xfrm>
            </p:grpSpPr>
            <p:cxnSp>
              <p:nvCxnSpPr>
                <p:cNvPr id="65" name="Straight Connector 64"/>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3.14</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X AXIS</a:t>
                  </a:r>
                  <a:endParaRPr lang="en-AU" sz="900" dirty="0">
                    <a:solidFill>
                      <a:prstClr val="black">
                        <a:lumMod val="85000"/>
                        <a:lumOff val="15000"/>
                      </a:prstClr>
                    </a:solidFill>
                    <a:latin typeface="Verdana"/>
                  </a:endParaRPr>
                </a:p>
              </p:txBody>
            </p:sp>
          </p:grpSp>
          <p:grpSp>
            <p:nvGrpSpPr>
              <p:cNvPr id="8" name="Group 55"/>
              <p:cNvGrpSpPr/>
              <p:nvPr userDrawn="1"/>
            </p:nvGrpSpPr>
            <p:grpSpPr>
              <a:xfrm>
                <a:off x="-1334173" y="5682545"/>
                <a:ext cx="1327930" cy="276999"/>
                <a:chOff x="-1334173" y="5682545"/>
                <a:chExt cx="1327930" cy="276999"/>
              </a:xfrm>
            </p:grpSpPr>
            <p:cxnSp>
              <p:nvCxnSpPr>
                <p:cNvPr id="63" name="Straight Connector 62"/>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6.65</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BASE MARGIN</a:t>
                  </a:r>
                  <a:endParaRPr lang="en-AU" sz="900" dirty="0">
                    <a:solidFill>
                      <a:prstClr val="black">
                        <a:lumMod val="85000"/>
                        <a:lumOff val="15000"/>
                      </a:prstClr>
                    </a:solidFill>
                    <a:latin typeface="Verdana"/>
                  </a:endParaRPr>
                </a:p>
              </p:txBody>
            </p:sp>
          </p:grpSp>
          <p:grpSp>
            <p:nvGrpSpPr>
              <p:cNvPr id="9" name="Group 5"/>
              <p:cNvGrpSpPr/>
              <p:nvPr userDrawn="1"/>
            </p:nvGrpSpPr>
            <p:grpSpPr>
              <a:xfrm>
                <a:off x="-1334173" y="1145470"/>
                <a:ext cx="1327930" cy="276999"/>
                <a:chOff x="-1334173" y="1145470"/>
                <a:chExt cx="1327930" cy="276999"/>
              </a:xfrm>
            </p:grpSpPr>
            <p:cxnSp>
              <p:nvCxnSpPr>
                <p:cNvPr id="61" name="Straight Connector 60"/>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5.95</a:t>
                  </a:r>
                </a:p>
                <a:p>
                  <a:pPr algn="ctr"/>
                  <a:r>
                    <a:rPr lang="en-AU" sz="900" dirty="0" smtClean="0">
                      <a:solidFill>
                        <a:prstClr val="black">
                          <a:lumMod val="85000"/>
                          <a:lumOff val="15000"/>
                        </a:prstClr>
                      </a:solidFill>
                      <a:latin typeface="Verdana"/>
                    </a:rPr>
                    <a:t>TOP MARGIN</a:t>
                  </a:r>
                  <a:endParaRPr lang="en-AU" sz="900" dirty="0">
                    <a:solidFill>
                      <a:prstClr val="black">
                        <a:lumMod val="85000"/>
                        <a:lumOff val="15000"/>
                      </a:prstClr>
                    </a:solidFill>
                    <a:latin typeface="Verdana"/>
                  </a:endParaRPr>
                </a:p>
              </p:txBody>
            </p:sp>
          </p:grpSp>
          <p:grpSp>
            <p:nvGrpSpPr>
              <p:cNvPr id="10" name="Group 8"/>
              <p:cNvGrpSpPr/>
              <p:nvPr userDrawn="1"/>
            </p:nvGrpSpPr>
            <p:grpSpPr>
              <a:xfrm>
                <a:off x="-1334173" y="1659820"/>
                <a:ext cx="1327930" cy="276999"/>
                <a:chOff x="-1334173" y="1659820"/>
                <a:chExt cx="1327930" cy="276999"/>
              </a:xfrm>
            </p:grpSpPr>
            <p:cxnSp>
              <p:nvCxnSpPr>
                <p:cNvPr id="59" name="Straight Connector 58"/>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4.52</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CHART TOP</a:t>
                  </a:r>
                  <a:endParaRPr lang="en-AU" sz="900" dirty="0">
                    <a:solidFill>
                      <a:prstClr val="black">
                        <a:lumMod val="85000"/>
                        <a:lumOff val="15000"/>
                      </a:prstClr>
                    </a:solidFill>
                    <a:latin typeface="Verdana"/>
                  </a:endParaRPr>
                </a:p>
              </p:txBody>
            </p:sp>
          </p:grpSp>
        </p:grpSp>
        <p:grpSp>
          <p:nvGrpSpPr>
            <p:cNvPr id="11" name="Group 6"/>
            <p:cNvGrpSpPr/>
            <p:nvPr userDrawn="1"/>
          </p:nvGrpSpPr>
          <p:grpSpPr>
            <a:xfrm>
              <a:off x="-253905" y="-533456"/>
              <a:ext cx="9642915" cy="533456"/>
              <a:chOff x="-253905" y="-533456"/>
              <a:chExt cx="9642915" cy="533456"/>
            </a:xfrm>
          </p:grpSpPr>
          <p:grpSp>
            <p:nvGrpSpPr>
              <p:cNvPr id="12" name="Group 48"/>
              <p:cNvGrpSpPr/>
              <p:nvPr userDrawn="1"/>
            </p:nvGrpSpPr>
            <p:grpSpPr>
              <a:xfrm>
                <a:off x="-253905" y="-533456"/>
                <a:ext cx="1072330" cy="533456"/>
                <a:chOff x="-250415" y="-533456"/>
                <a:chExt cx="1072330" cy="533456"/>
              </a:xfrm>
            </p:grpSpPr>
            <p:cxnSp>
              <p:nvCxnSpPr>
                <p:cNvPr id="53" name="Straight Connector 52"/>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br>
                    <a:rPr lang="en-AU" dirty="0" smtClean="0">
                      <a:solidFill>
                        <a:prstClr val="black">
                          <a:lumMod val="85000"/>
                          <a:lumOff val="15000"/>
                        </a:prstClr>
                      </a:solidFill>
                    </a:rPr>
                  </a:br>
                  <a:r>
                    <a:rPr lang="en-AU" dirty="0" smtClean="0">
                      <a:solidFill>
                        <a:prstClr val="black">
                          <a:lumMod val="85000"/>
                          <a:lumOff val="15000"/>
                        </a:prstClr>
                      </a:solidFill>
                    </a:rPr>
                    <a:t>LEFT MARGIN</a:t>
                  </a:r>
                  <a:endParaRPr lang="en-AU" dirty="0">
                    <a:solidFill>
                      <a:prstClr val="black">
                        <a:lumMod val="85000"/>
                        <a:lumOff val="15000"/>
                      </a:prstClr>
                    </a:solidFill>
                  </a:endParaRPr>
                </a:p>
              </p:txBody>
            </p:sp>
          </p:grpSp>
          <p:grpSp>
            <p:nvGrpSpPr>
              <p:cNvPr id="13" name="Group 2"/>
              <p:cNvGrpSpPr/>
              <p:nvPr userDrawn="1"/>
            </p:nvGrpSpPr>
            <p:grpSpPr>
              <a:xfrm>
                <a:off x="8316680" y="-533456"/>
                <a:ext cx="1072330" cy="528999"/>
                <a:chOff x="7804969" y="-533456"/>
                <a:chExt cx="1072330" cy="528999"/>
              </a:xfrm>
            </p:grpSpPr>
            <p:cxnSp>
              <p:nvCxnSpPr>
                <p:cNvPr id="51" name="Straight Connector 50"/>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p>
                <a:p>
                  <a:r>
                    <a:rPr lang="en-AU" dirty="0" smtClean="0">
                      <a:solidFill>
                        <a:prstClr val="black">
                          <a:lumMod val="85000"/>
                          <a:lumOff val="15000"/>
                        </a:prstClr>
                      </a:solidFill>
                    </a:rPr>
                    <a:t>RIGHT MARGIN</a:t>
                  </a:r>
                  <a:endParaRPr lang="en-AU" dirty="0">
                    <a:solidFill>
                      <a:prstClr val="black">
                        <a:lumMod val="85000"/>
                        <a:lumOff val="15000"/>
                      </a:prstClr>
                    </a:solidFill>
                  </a:endParaRPr>
                </a:p>
              </p:txBody>
            </p:sp>
          </p:grpSp>
        </p:grpSp>
      </p:grpSp>
      <p:pic>
        <p:nvPicPr>
          <p:cNvPr id="29" name="Picture 2" descr="C:\Users\AndrewA\Desktop\TNS_logo_rgb.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TNS_BMRB.png"/>
          <p:cNvPicPr>
            <a:picLocks noChangeAspect="1"/>
          </p:cNvPicPr>
          <p:nvPr>
            <p:custDataLst>
              <p:tags r:id="rId14"/>
            </p:custDataLst>
          </p:nvPr>
        </p:nvPicPr>
        <p:blipFill>
          <a:blip r:embed="rId19" cstate="print"/>
          <a:stretch>
            <a:fillRect/>
          </a:stretch>
        </p:blipFill>
        <p:spPr>
          <a:xfrm>
            <a:off x="1290880" y="6073063"/>
            <a:ext cx="814763" cy="163680"/>
          </a:xfrm>
          <a:prstGeom prst="rect">
            <a:avLst/>
          </a:prstGeom>
        </p:spPr>
      </p:pic>
      <p:pic>
        <p:nvPicPr>
          <p:cNvPr id="37" name="Picture 36" descr="think.jpg"/>
          <p:cNvPicPr>
            <a:picLocks noChangeAspect="1"/>
          </p:cNvPicPr>
          <p:nvPr/>
        </p:nvPicPr>
        <p:blipFill>
          <a:blip r:embed="rId20" cstate="print"/>
          <a:srcRect t="17304" b="20541"/>
          <a:stretch>
            <a:fillRect/>
          </a:stretch>
        </p:blipFill>
        <p:spPr>
          <a:xfrm>
            <a:off x="7006524" y="6051177"/>
            <a:ext cx="1534865" cy="540000"/>
          </a:xfrm>
          <a:prstGeom prst="rect">
            <a:avLst/>
          </a:prstGeom>
        </p:spPr>
      </p:pic>
      <p:sp>
        <p:nvSpPr>
          <p:cNvPr id="163" name="TextBox 162"/>
          <p:cNvSpPr txBox="1"/>
          <p:nvPr>
            <p:custDataLst>
              <p:tags r:id="rId15"/>
            </p:custDataLst>
          </p:nvPr>
        </p:nvSpPr>
        <p:spPr>
          <a:xfrm>
            <a:off x="1290880" y="6037200"/>
            <a:ext cx="3028726" cy="384721"/>
          </a:xfrm>
          <a:prstGeom prst="rect">
            <a:avLst/>
          </a:prstGeom>
          <a:noFill/>
        </p:spPr>
        <p:txBody>
          <a:bodyPr vert="horz" lIns="0" tIns="0" rIns="0" bIns="0" rtlCol="0">
            <a:spAutoFit/>
          </a:bodyPr>
          <a:lstStyle/>
          <a:p>
            <a:pPr algn="l">
              <a:lnSpc>
                <a:spcPct val="100000"/>
              </a:lnSpc>
              <a:spcBef>
                <a:spcPct val="0"/>
              </a:spcBef>
              <a:spcAft>
                <a:spcPct val="0"/>
              </a:spcAft>
            </a:pPr>
            <a:endParaRPr lang="en-GB" sz="1250" b="0" i="0" u="none" strike="noStrike" spc="0" baseline="0" smtClean="0">
              <a:solidFill>
                <a:srgbClr val="333333"/>
              </a:solidFill>
              <a:latin typeface="Verdana"/>
            </a:endParaRPr>
          </a:p>
          <a:p>
            <a:pPr algn="l">
              <a:lnSpc>
                <a:spcPct val="100000"/>
              </a:lnSpc>
              <a:spcBef>
                <a:spcPct val="0"/>
              </a:spcBef>
              <a:spcAft>
                <a:spcPct val="0"/>
              </a:spcAft>
            </a:pPr>
            <a:r>
              <a:rPr lang="en-GB" sz="1250" b="0" i="0" u="none" strike="noStrike" spc="0" baseline="0" smtClean="0">
                <a:solidFill>
                  <a:srgbClr val="333333"/>
                </a:solidFill>
                <a:latin typeface="Verdana"/>
              </a:rPr>
              <a:t>THINK! Drink Drive presentation</a:t>
            </a:r>
            <a:endParaRPr lang="en-GB" sz="1250" b="0" i="0" u="none" strike="noStrike" spc="0" baseline="0">
              <a:solidFill>
                <a:srgbClr val="333333"/>
              </a:solidFill>
              <a:latin typeface="Verdana"/>
            </a:endParaRPr>
          </a:p>
        </p:txBody>
      </p:sp>
      <p:sp>
        <p:nvSpPr>
          <p:cNvPr id="164" name="TextBox 163"/>
          <p:cNvSpPr txBox="1"/>
          <p:nvPr>
            <p:custDataLst>
              <p:tags r:id="rId16"/>
            </p:custDataLst>
          </p:nvPr>
        </p:nvSpPr>
        <p:spPr>
          <a:xfrm>
            <a:off x="1290880" y="6324879"/>
            <a:ext cx="2540000" cy="531000"/>
          </a:xfrm>
          <a:prstGeom prst="rect">
            <a:avLst/>
          </a:prstGeom>
          <a:noFill/>
        </p:spPr>
        <p:txBody>
          <a:bodyPr vert="horz" lIns="0" tIns="0" rIns="0" bIns="279400" rtlCol="0" anchor="b">
            <a:noAutofit/>
          </a:bodyPr>
          <a:lstStyle/>
          <a:p>
            <a:pPr algn="l">
              <a:lnSpc>
                <a:spcPct val="0"/>
              </a:lnSpc>
              <a:spcBef>
                <a:spcPct val="0"/>
              </a:spcBef>
              <a:spcAft>
                <a:spcPct val="0"/>
              </a:spcAft>
            </a:pPr>
            <a:r>
              <a:rPr lang="en-GB" sz="750" b="0" i="0" u="none" strike="noStrike" spc="0" baseline="0" smtClean="0">
                <a:solidFill>
                  <a:srgbClr val="333333"/>
                </a:solidFill>
                <a:latin typeface="Verdana"/>
              </a:rPr>
              <a:t>© TNS January 2016</a:t>
            </a:r>
            <a:endParaRPr lang="en-GB" sz="750" b="0" i="0" u="none" strike="noStrike" spc="0" baseline="0">
              <a:solidFill>
                <a:srgbClr val="333333"/>
              </a:solidFill>
              <a:latin typeface="Verdana"/>
            </a:endParaRPr>
          </a:p>
        </p:txBody>
      </p:sp>
      <p:sp>
        <p:nvSpPr>
          <p:cNvPr id="165" name="TextBox 164"/>
          <p:cNvSpPr txBox="1"/>
          <p:nvPr>
            <p:custDataLst>
              <p:tags r:id="rId17"/>
            </p:custDataLst>
          </p:nvPr>
        </p:nvSpPr>
        <p:spPr>
          <a:xfrm>
            <a:off x="4686150" y="6486679"/>
            <a:ext cx="1905000" cy="115416"/>
          </a:xfrm>
          <a:prstGeom prst="rect">
            <a:avLst/>
          </a:prstGeom>
          <a:noFill/>
        </p:spPr>
        <p:txBody>
          <a:bodyPr vert="horz" lIns="0" tIns="0" rIns="0" bIns="0" rtlCol="0" anchor="b">
            <a:spAutoFit/>
          </a:bodyPr>
          <a:lstStyle/>
          <a:p>
            <a:pPr algn="r">
              <a:lnSpc>
                <a:spcPct val="100000"/>
              </a:lnSpc>
              <a:spcBef>
                <a:spcPct val="0"/>
              </a:spcBef>
              <a:spcAft>
                <a:spcPct val="0"/>
              </a:spcAft>
            </a:pPr>
            <a:endParaRPr lang="en-GB" sz="750" b="0" i="0" u="none" strike="noStrike" spc="0" baseline="0">
              <a:solidFill>
                <a:srgbClr val="333333"/>
              </a:solidFill>
              <a:latin typeface="Verdana"/>
            </a:endParaRPr>
          </a:p>
        </p:txBody>
      </p:sp>
    </p:spTree>
    <p:extLst>
      <p:ext uri="{BB962C8B-B14F-4D97-AF65-F5344CB8AC3E}">
        <p14:creationId xmlns:p14="http://schemas.microsoft.com/office/powerpoint/2010/main" val="2301697170"/>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dt="0"/>
  <p:txStyles>
    <p:titleStyle>
      <a:lvl1pPr algn="l" defTabSz="914400" rtl="0" eaLnBrk="1" latinLnBrk="0" hangingPunct="1">
        <a:spcBef>
          <a:spcPct val="0"/>
        </a:spcBef>
        <a:buNone/>
        <a:defRPr sz="20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4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4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4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285750" y="1031837"/>
            <a:ext cx="8569324" cy="4035515"/>
          </a:xfrm>
          <a:prstGeom prst="rect">
            <a:avLst/>
          </a:prstGeom>
        </p:spPr>
        <p:txBody>
          <a:bodyPr vert="horz" lIns="0" tIns="21240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3"/>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5" name="Group 45"/>
          <p:cNvGrpSpPr/>
          <p:nvPr/>
        </p:nvGrpSpPr>
        <p:grpSpPr>
          <a:xfrm>
            <a:off x="-1334173" y="-533456"/>
            <a:ext cx="10723183" cy="6493000"/>
            <a:chOff x="-1334173" y="-533456"/>
            <a:chExt cx="10723183" cy="6493000"/>
          </a:xfrm>
        </p:grpSpPr>
        <p:grpSp>
          <p:nvGrpSpPr>
            <p:cNvPr id="6" name="Group 13"/>
            <p:cNvGrpSpPr/>
            <p:nvPr userDrawn="1"/>
          </p:nvGrpSpPr>
          <p:grpSpPr>
            <a:xfrm>
              <a:off x="-1334173" y="1145470"/>
              <a:ext cx="1327930" cy="4814074"/>
              <a:chOff x="-1334173" y="1145470"/>
              <a:chExt cx="1327930" cy="4814074"/>
            </a:xfrm>
          </p:grpSpPr>
          <p:grpSp>
            <p:nvGrpSpPr>
              <p:cNvPr id="7" name="Group 7"/>
              <p:cNvGrpSpPr/>
              <p:nvPr userDrawn="1"/>
            </p:nvGrpSpPr>
            <p:grpSpPr>
              <a:xfrm>
                <a:off x="-1334173" y="4420483"/>
                <a:ext cx="1327930" cy="276999"/>
                <a:chOff x="-1334173" y="4420483"/>
                <a:chExt cx="1327930" cy="276999"/>
              </a:xfrm>
            </p:grpSpPr>
            <p:cxnSp>
              <p:nvCxnSpPr>
                <p:cNvPr id="65" name="Straight Connector 64"/>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3.14</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X AXIS</a:t>
                  </a:r>
                  <a:endParaRPr lang="en-AU" sz="900" dirty="0">
                    <a:solidFill>
                      <a:prstClr val="black">
                        <a:lumMod val="85000"/>
                        <a:lumOff val="15000"/>
                      </a:prstClr>
                    </a:solidFill>
                    <a:latin typeface="Verdana"/>
                  </a:endParaRPr>
                </a:p>
              </p:txBody>
            </p:sp>
          </p:grpSp>
          <p:grpSp>
            <p:nvGrpSpPr>
              <p:cNvPr id="8" name="Group 55"/>
              <p:cNvGrpSpPr/>
              <p:nvPr userDrawn="1"/>
            </p:nvGrpSpPr>
            <p:grpSpPr>
              <a:xfrm>
                <a:off x="-1334173" y="5682545"/>
                <a:ext cx="1327930" cy="276999"/>
                <a:chOff x="-1334173" y="5682545"/>
                <a:chExt cx="1327930" cy="276999"/>
              </a:xfrm>
            </p:grpSpPr>
            <p:cxnSp>
              <p:nvCxnSpPr>
                <p:cNvPr id="63" name="Straight Connector 62"/>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6.65</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BASE MARGIN</a:t>
                  </a:r>
                  <a:endParaRPr lang="en-AU" sz="900" dirty="0">
                    <a:solidFill>
                      <a:prstClr val="black">
                        <a:lumMod val="85000"/>
                        <a:lumOff val="15000"/>
                      </a:prstClr>
                    </a:solidFill>
                    <a:latin typeface="Verdana"/>
                  </a:endParaRPr>
                </a:p>
              </p:txBody>
            </p:sp>
          </p:grpSp>
          <p:grpSp>
            <p:nvGrpSpPr>
              <p:cNvPr id="9" name="Group 5"/>
              <p:cNvGrpSpPr/>
              <p:nvPr userDrawn="1"/>
            </p:nvGrpSpPr>
            <p:grpSpPr>
              <a:xfrm>
                <a:off x="-1334173" y="1145470"/>
                <a:ext cx="1327930" cy="276999"/>
                <a:chOff x="-1334173" y="1145470"/>
                <a:chExt cx="1327930" cy="276999"/>
              </a:xfrm>
            </p:grpSpPr>
            <p:cxnSp>
              <p:nvCxnSpPr>
                <p:cNvPr id="61" name="Straight Connector 60"/>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5.95</a:t>
                  </a:r>
                </a:p>
                <a:p>
                  <a:pPr algn="ctr"/>
                  <a:r>
                    <a:rPr lang="en-AU" sz="900" dirty="0" smtClean="0">
                      <a:solidFill>
                        <a:prstClr val="black">
                          <a:lumMod val="85000"/>
                          <a:lumOff val="15000"/>
                        </a:prstClr>
                      </a:solidFill>
                      <a:latin typeface="Verdana"/>
                    </a:rPr>
                    <a:t>TOP MARGIN</a:t>
                  </a:r>
                  <a:endParaRPr lang="en-AU" sz="900" dirty="0">
                    <a:solidFill>
                      <a:prstClr val="black">
                        <a:lumMod val="85000"/>
                        <a:lumOff val="15000"/>
                      </a:prstClr>
                    </a:solidFill>
                    <a:latin typeface="Verdana"/>
                  </a:endParaRPr>
                </a:p>
              </p:txBody>
            </p:sp>
          </p:grpSp>
          <p:grpSp>
            <p:nvGrpSpPr>
              <p:cNvPr id="10" name="Group 8"/>
              <p:cNvGrpSpPr/>
              <p:nvPr userDrawn="1"/>
            </p:nvGrpSpPr>
            <p:grpSpPr>
              <a:xfrm>
                <a:off x="-1334173" y="1659820"/>
                <a:ext cx="1327930" cy="276999"/>
                <a:chOff x="-1334173" y="1659820"/>
                <a:chExt cx="1327930" cy="276999"/>
              </a:xfrm>
            </p:grpSpPr>
            <p:cxnSp>
              <p:nvCxnSpPr>
                <p:cNvPr id="59" name="Straight Connector 58"/>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4.52</a:t>
                  </a:r>
                  <a:br>
                    <a:rPr lang="en-AU" sz="900" dirty="0" smtClean="0">
                      <a:solidFill>
                        <a:prstClr val="black">
                          <a:lumMod val="85000"/>
                          <a:lumOff val="15000"/>
                        </a:prstClr>
                      </a:solidFill>
                      <a:latin typeface="Verdana"/>
                    </a:rPr>
                  </a:br>
                  <a:r>
                    <a:rPr lang="en-AU" sz="900" dirty="0" smtClean="0">
                      <a:solidFill>
                        <a:prstClr val="black">
                          <a:lumMod val="85000"/>
                          <a:lumOff val="15000"/>
                        </a:prstClr>
                      </a:solidFill>
                      <a:latin typeface="Verdana"/>
                    </a:rPr>
                    <a:t>CHART TOP</a:t>
                  </a:r>
                  <a:endParaRPr lang="en-AU" sz="900" dirty="0">
                    <a:solidFill>
                      <a:prstClr val="black">
                        <a:lumMod val="85000"/>
                        <a:lumOff val="15000"/>
                      </a:prstClr>
                    </a:solidFill>
                    <a:latin typeface="Verdana"/>
                  </a:endParaRPr>
                </a:p>
              </p:txBody>
            </p:sp>
          </p:grpSp>
        </p:grpSp>
        <p:grpSp>
          <p:nvGrpSpPr>
            <p:cNvPr id="11" name="Group 6"/>
            <p:cNvGrpSpPr/>
            <p:nvPr userDrawn="1"/>
          </p:nvGrpSpPr>
          <p:grpSpPr>
            <a:xfrm>
              <a:off x="-253905" y="-533456"/>
              <a:ext cx="9642915" cy="533456"/>
              <a:chOff x="-253905" y="-533456"/>
              <a:chExt cx="9642915" cy="533456"/>
            </a:xfrm>
          </p:grpSpPr>
          <p:grpSp>
            <p:nvGrpSpPr>
              <p:cNvPr id="12" name="Group 48"/>
              <p:cNvGrpSpPr/>
              <p:nvPr userDrawn="1"/>
            </p:nvGrpSpPr>
            <p:grpSpPr>
              <a:xfrm>
                <a:off x="-253905" y="-533456"/>
                <a:ext cx="1072330" cy="533456"/>
                <a:chOff x="-250415" y="-533456"/>
                <a:chExt cx="1072330" cy="533456"/>
              </a:xfrm>
            </p:grpSpPr>
            <p:cxnSp>
              <p:nvCxnSpPr>
                <p:cNvPr id="53" name="Straight Connector 52"/>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br>
                    <a:rPr lang="en-AU" dirty="0" smtClean="0">
                      <a:solidFill>
                        <a:prstClr val="black">
                          <a:lumMod val="85000"/>
                          <a:lumOff val="15000"/>
                        </a:prstClr>
                      </a:solidFill>
                    </a:rPr>
                  </a:br>
                  <a:r>
                    <a:rPr lang="en-AU" dirty="0" smtClean="0">
                      <a:solidFill>
                        <a:prstClr val="black">
                          <a:lumMod val="85000"/>
                          <a:lumOff val="15000"/>
                        </a:prstClr>
                      </a:solidFill>
                    </a:rPr>
                    <a:t>LEFT MARGIN</a:t>
                  </a:r>
                  <a:endParaRPr lang="en-AU" dirty="0">
                    <a:solidFill>
                      <a:prstClr val="black">
                        <a:lumMod val="85000"/>
                        <a:lumOff val="15000"/>
                      </a:prstClr>
                    </a:solidFill>
                  </a:endParaRPr>
                </a:p>
              </p:txBody>
            </p:sp>
          </p:grpSp>
          <p:grpSp>
            <p:nvGrpSpPr>
              <p:cNvPr id="13" name="Group 2"/>
              <p:cNvGrpSpPr/>
              <p:nvPr userDrawn="1"/>
            </p:nvGrpSpPr>
            <p:grpSpPr>
              <a:xfrm>
                <a:off x="8316680" y="-533456"/>
                <a:ext cx="1072330" cy="528999"/>
                <a:chOff x="7804969" y="-533456"/>
                <a:chExt cx="1072330" cy="528999"/>
              </a:xfrm>
            </p:grpSpPr>
            <p:cxnSp>
              <p:nvCxnSpPr>
                <p:cNvPr id="51" name="Straight Connector 50"/>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11.90</a:t>
                  </a:r>
                </a:p>
                <a:p>
                  <a:r>
                    <a:rPr lang="en-AU" dirty="0" smtClean="0">
                      <a:solidFill>
                        <a:prstClr val="black">
                          <a:lumMod val="85000"/>
                          <a:lumOff val="15000"/>
                        </a:prstClr>
                      </a:solidFill>
                    </a:rPr>
                    <a:t>RIGHT MARGIN</a:t>
                  </a:r>
                  <a:endParaRPr lang="en-AU" dirty="0">
                    <a:solidFill>
                      <a:prstClr val="black">
                        <a:lumMod val="85000"/>
                        <a:lumOff val="15000"/>
                      </a:prstClr>
                    </a:solidFill>
                  </a:endParaRPr>
                </a:p>
              </p:txBody>
            </p:sp>
          </p:grpSp>
        </p:grpSp>
      </p:grpSp>
      <p:pic>
        <p:nvPicPr>
          <p:cNvPr id="29" name="Picture 2" descr="C:\Users\AndrewA\Desktop\TNS_logo_rgb.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TNS_BMRB.png"/>
          <p:cNvPicPr>
            <a:picLocks noChangeAspect="1"/>
          </p:cNvPicPr>
          <p:nvPr>
            <p:custDataLst>
              <p:tags r:id="rId14"/>
            </p:custDataLst>
          </p:nvPr>
        </p:nvPicPr>
        <p:blipFill>
          <a:blip r:embed="rId19" cstate="print"/>
          <a:stretch>
            <a:fillRect/>
          </a:stretch>
        </p:blipFill>
        <p:spPr>
          <a:xfrm>
            <a:off x="1290880" y="6073063"/>
            <a:ext cx="814763" cy="163680"/>
          </a:xfrm>
          <a:prstGeom prst="rect">
            <a:avLst/>
          </a:prstGeom>
        </p:spPr>
      </p:pic>
      <p:pic>
        <p:nvPicPr>
          <p:cNvPr id="37" name="Picture 36" descr="think.jpg"/>
          <p:cNvPicPr>
            <a:picLocks noChangeAspect="1"/>
          </p:cNvPicPr>
          <p:nvPr/>
        </p:nvPicPr>
        <p:blipFill>
          <a:blip r:embed="rId20" cstate="print"/>
          <a:srcRect t="17304" b="20541"/>
          <a:stretch>
            <a:fillRect/>
          </a:stretch>
        </p:blipFill>
        <p:spPr>
          <a:xfrm>
            <a:off x="7006524" y="6051177"/>
            <a:ext cx="1534865" cy="540000"/>
          </a:xfrm>
          <a:prstGeom prst="rect">
            <a:avLst/>
          </a:prstGeom>
        </p:spPr>
      </p:pic>
      <p:sp>
        <p:nvSpPr>
          <p:cNvPr id="163" name="TextBox 162"/>
          <p:cNvSpPr txBox="1"/>
          <p:nvPr>
            <p:custDataLst>
              <p:tags r:id="rId15"/>
            </p:custDataLst>
          </p:nvPr>
        </p:nvSpPr>
        <p:spPr>
          <a:xfrm>
            <a:off x="1290880" y="6037200"/>
            <a:ext cx="3028726" cy="384721"/>
          </a:xfrm>
          <a:prstGeom prst="rect">
            <a:avLst/>
          </a:prstGeom>
          <a:noFill/>
        </p:spPr>
        <p:txBody>
          <a:bodyPr vert="horz" lIns="0" tIns="0" rIns="0" bIns="0" rtlCol="0">
            <a:spAutoFit/>
          </a:bodyPr>
          <a:lstStyle/>
          <a:p>
            <a:pPr algn="l">
              <a:lnSpc>
                <a:spcPct val="100000"/>
              </a:lnSpc>
              <a:spcBef>
                <a:spcPct val="0"/>
              </a:spcBef>
              <a:spcAft>
                <a:spcPct val="0"/>
              </a:spcAft>
            </a:pPr>
            <a:endParaRPr lang="en-GB" sz="1250" b="0" i="0" u="none" strike="noStrike" spc="0" baseline="0" smtClean="0">
              <a:solidFill>
                <a:srgbClr val="333333"/>
              </a:solidFill>
              <a:latin typeface="Verdana"/>
            </a:endParaRPr>
          </a:p>
          <a:p>
            <a:pPr algn="l">
              <a:lnSpc>
                <a:spcPct val="100000"/>
              </a:lnSpc>
              <a:spcBef>
                <a:spcPct val="0"/>
              </a:spcBef>
              <a:spcAft>
                <a:spcPct val="0"/>
              </a:spcAft>
            </a:pPr>
            <a:r>
              <a:rPr lang="en-GB" sz="1250" b="0" i="0" u="none" strike="noStrike" spc="0" baseline="0" smtClean="0">
                <a:solidFill>
                  <a:srgbClr val="333333"/>
                </a:solidFill>
                <a:latin typeface="Verdana"/>
              </a:rPr>
              <a:t>THINK! Drink Drive presentation</a:t>
            </a:r>
            <a:endParaRPr lang="en-GB" sz="1250" b="0" i="0" u="none" strike="noStrike" spc="0" baseline="0">
              <a:solidFill>
                <a:srgbClr val="333333"/>
              </a:solidFill>
              <a:latin typeface="Verdana"/>
            </a:endParaRPr>
          </a:p>
        </p:txBody>
      </p:sp>
      <p:sp>
        <p:nvSpPr>
          <p:cNvPr id="164" name="TextBox 163"/>
          <p:cNvSpPr txBox="1"/>
          <p:nvPr>
            <p:custDataLst>
              <p:tags r:id="rId16"/>
            </p:custDataLst>
          </p:nvPr>
        </p:nvSpPr>
        <p:spPr>
          <a:xfrm>
            <a:off x="1290880" y="6324879"/>
            <a:ext cx="2540000" cy="531000"/>
          </a:xfrm>
          <a:prstGeom prst="rect">
            <a:avLst/>
          </a:prstGeom>
          <a:noFill/>
        </p:spPr>
        <p:txBody>
          <a:bodyPr vert="horz" lIns="0" tIns="0" rIns="0" bIns="279400" rtlCol="0" anchor="b">
            <a:noAutofit/>
          </a:bodyPr>
          <a:lstStyle/>
          <a:p>
            <a:pPr algn="l">
              <a:lnSpc>
                <a:spcPct val="0"/>
              </a:lnSpc>
              <a:spcBef>
                <a:spcPct val="0"/>
              </a:spcBef>
              <a:spcAft>
                <a:spcPct val="0"/>
              </a:spcAft>
            </a:pPr>
            <a:r>
              <a:rPr lang="en-GB" sz="750" b="0" i="0" u="none" strike="noStrike" spc="0" baseline="0" smtClean="0">
                <a:solidFill>
                  <a:srgbClr val="333333"/>
                </a:solidFill>
                <a:latin typeface="Verdana"/>
              </a:rPr>
              <a:t>© TNS January 2016</a:t>
            </a:r>
            <a:endParaRPr lang="en-GB" sz="750" b="0" i="0" u="none" strike="noStrike" spc="0" baseline="0">
              <a:solidFill>
                <a:srgbClr val="333333"/>
              </a:solidFill>
              <a:latin typeface="Verdana"/>
            </a:endParaRPr>
          </a:p>
        </p:txBody>
      </p:sp>
      <p:sp>
        <p:nvSpPr>
          <p:cNvPr id="165" name="TextBox 164"/>
          <p:cNvSpPr txBox="1"/>
          <p:nvPr>
            <p:custDataLst>
              <p:tags r:id="rId17"/>
            </p:custDataLst>
          </p:nvPr>
        </p:nvSpPr>
        <p:spPr>
          <a:xfrm>
            <a:off x="4686150" y="6486679"/>
            <a:ext cx="1905000" cy="115416"/>
          </a:xfrm>
          <a:prstGeom prst="rect">
            <a:avLst/>
          </a:prstGeom>
          <a:noFill/>
        </p:spPr>
        <p:txBody>
          <a:bodyPr vert="horz" lIns="0" tIns="0" rIns="0" bIns="0" rtlCol="0" anchor="b">
            <a:spAutoFit/>
          </a:bodyPr>
          <a:lstStyle/>
          <a:p>
            <a:pPr algn="r">
              <a:lnSpc>
                <a:spcPct val="100000"/>
              </a:lnSpc>
              <a:spcBef>
                <a:spcPct val="0"/>
              </a:spcBef>
              <a:spcAft>
                <a:spcPct val="0"/>
              </a:spcAft>
            </a:pPr>
            <a:endParaRPr lang="en-GB" sz="750" b="0" i="0" u="none" strike="noStrike" spc="0" baseline="0">
              <a:solidFill>
                <a:srgbClr val="333333"/>
              </a:solidFill>
              <a:latin typeface="Verdana"/>
            </a:endParaRPr>
          </a:p>
        </p:txBody>
      </p:sp>
    </p:spTree>
    <p:extLst>
      <p:ext uri="{BB962C8B-B14F-4D97-AF65-F5344CB8AC3E}">
        <p14:creationId xmlns:p14="http://schemas.microsoft.com/office/powerpoint/2010/main" val="2301697170"/>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hdr="0" dt="0"/>
  <p:txStyles>
    <p:titleStyle>
      <a:lvl1pPr algn="l" defTabSz="914400" rtl="0" eaLnBrk="1" latinLnBrk="0" hangingPunct="1">
        <a:spcBef>
          <a:spcPct val="0"/>
        </a:spcBef>
        <a:buNone/>
        <a:defRPr sz="20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4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4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4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4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236.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tags" Target="../tags/tag247.xml"/><Relationship Id="rId7" Type="http://schemas.openxmlformats.org/officeDocument/2006/relationships/chart" Target="../charts/chart4.xml"/><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chart" Target="../charts/chart3.xml"/><Relationship Id="rId5" Type="http://schemas.openxmlformats.org/officeDocument/2006/relationships/notesSlide" Target="../notesSlides/notesSlide10.xml"/><Relationship Id="rId4"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tags" Target="../tags/tag250.xml"/><Relationship Id="rId7" Type="http://schemas.openxmlformats.org/officeDocument/2006/relationships/slideLayout" Target="../slideLayouts/slideLayout30.xml"/><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tags" Target="../tags/tag253.xml"/><Relationship Id="rId5" Type="http://schemas.openxmlformats.org/officeDocument/2006/relationships/tags" Target="../tags/tag252.xml"/><Relationship Id="rId4" Type="http://schemas.openxmlformats.org/officeDocument/2006/relationships/tags" Target="../tags/tag251.xml"/></Relationships>
</file>

<file path=ppt/slides/_rels/slide14.xml.rels><?xml version="1.0" encoding="UTF-8" standalone="yes"?>
<Relationships xmlns="http://schemas.openxmlformats.org/package/2006/relationships"><Relationship Id="rId3" Type="http://schemas.openxmlformats.org/officeDocument/2006/relationships/tags" Target="../tags/tag256.xml"/><Relationship Id="rId7" Type="http://schemas.openxmlformats.org/officeDocument/2006/relationships/chart" Target="../charts/chart6.xml"/><Relationship Id="rId2" Type="http://schemas.openxmlformats.org/officeDocument/2006/relationships/tags" Target="../tags/tag255.xml"/><Relationship Id="rId1" Type="http://schemas.openxmlformats.org/officeDocument/2006/relationships/tags" Target="../tags/tag254.xml"/><Relationship Id="rId6" Type="http://schemas.openxmlformats.org/officeDocument/2006/relationships/notesSlide" Target="../notesSlides/notesSlide13.xml"/><Relationship Id="rId5" Type="http://schemas.openxmlformats.org/officeDocument/2006/relationships/slideLayout" Target="../slideLayouts/slideLayout30.xml"/><Relationship Id="rId4" Type="http://schemas.openxmlformats.org/officeDocument/2006/relationships/tags" Target="../tags/tag257.xml"/></Relationships>
</file>

<file path=ppt/slides/_rels/slide15.xml.rels><?xml version="1.0" encoding="UTF-8" standalone="yes"?>
<Relationships xmlns="http://schemas.openxmlformats.org/package/2006/relationships"><Relationship Id="rId3" Type="http://schemas.openxmlformats.org/officeDocument/2006/relationships/tags" Target="../tags/tag260.xml"/><Relationship Id="rId7" Type="http://schemas.openxmlformats.org/officeDocument/2006/relationships/chart" Target="../charts/chart7.xml"/><Relationship Id="rId2" Type="http://schemas.openxmlformats.org/officeDocument/2006/relationships/tags" Target="../tags/tag259.xml"/><Relationship Id="rId1" Type="http://schemas.openxmlformats.org/officeDocument/2006/relationships/tags" Target="../tags/tag258.xml"/><Relationship Id="rId6" Type="http://schemas.openxmlformats.org/officeDocument/2006/relationships/notesSlide" Target="../notesSlides/notesSlide14.xml"/><Relationship Id="rId5" Type="http://schemas.openxmlformats.org/officeDocument/2006/relationships/slideLayout" Target="../slideLayouts/slideLayout30.xml"/><Relationship Id="rId4" Type="http://schemas.openxmlformats.org/officeDocument/2006/relationships/tags" Target="../tags/tag26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tags" Target="../tags/tag264.xml"/><Relationship Id="rId7" Type="http://schemas.openxmlformats.org/officeDocument/2006/relationships/slideLayout" Target="../slideLayouts/slideLayout30.xml"/><Relationship Id="rId2" Type="http://schemas.openxmlformats.org/officeDocument/2006/relationships/tags" Target="../tags/tag263.xml"/><Relationship Id="rId1" Type="http://schemas.openxmlformats.org/officeDocument/2006/relationships/tags" Target="../tags/tag262.xml"/><Relationship Id="rId6" Type="http://schemas.openxmlformats.org/officeDocument/2006/relationships/tags" Target="../tags/tag267.xml"/><Relationship Id="rId5" Type="http://schemas.openxmlformats.org/officeDocument/2006/relationships/tags" Target="../tags/tag266.xml"/><Relationship Id="rId4" Type="http://schemas.openxmlformats.org/officeDocument/2006/relationships/tags" Target="../tags/tag265.xml"/></Relationships>
</file>

<file path=ppt/slides/_rels/slide19.xml.rels><?xml version="1.0" encoding="UTF-8" standalone="yes"?>
<Relationships xmlns="http://schemas.openxmlformats.org/package/2006/relationships"><Relationship Id="rId3" Type="http://schemas.openxmlformats.org/officeDocument/2006/relationships/tags" Target="../tags/tag270.xml"/><Relationship Id="rId2" Type="http://schemas.openxmlformats.org/officeDocument/2006/relationships/tags" Target="../tags/tag269.xml"/><Relationship Id="rId1" Type="http://schemas.openxmlformats.org/officeDocument/2006/relationships/tags" Target="../tags/tag268.xml"/><Relationship Id="rId6" Type="http://schemas.openxmlformats.org/officeDocument/2006/relationships/chart" Target="../charts/chart9.xml"/><Relationship Id="rId5" Type="http://schemas.openxmlformats.org/officeDocument/2006/relationships/slideLayout" Target="../slideLayouts/slideLayout30.xml"/><Relationship Id="rId4" Type="http://schemas.openxmlformats.org/officeDocument/2006/relationships/tags" Target="../tags/tag27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19.xml"/><Relationship Id="rId2" Type="http://schemas.openxmlformats.org/officeDocument/2006/relationships/tags" Target="../tags/tag238.xml"/><Relationship Id="rId1" Type="http://schemas.openxmlformats.org/officeDocument/2006/relationships/tags" Target="../tags/tag237.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tags" Target="../tags/tag274.xml"/><Relationship Id="rId2" Type="http://schemas.openxmlformats.org/officeDocument/2006/relationships/tags" Target="../tags/tag273.xml"/><Relationship Id="rId1" Type="http://schemas.openxmlformats.org/officeDocument/2006/relationships/tags" Target="../tags/tag272.xml"/><Relationship Id="rId6" Type="http://schemas.openxmlformats.org/officeDocument/2006/relationships/chart" Target="../charts/chart10.xml"/><Relationship Id="rId5" Type="http://schemas.openxmlformats.org/officeDocument/2006/relationships/slideLayout" Target="../slideLayouts/slideLayout30.xml"/><Relationship Id="rId4" Type="http://schemas.openxmlformats.org/officeDocument/2006/relationships/tags" Target="../tags/tag275.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17.xml"/><Relationship Id="rId3" Type="http://schemas.openxmlformats.org/officeDocument/2006/relationships/tags" Target="../tags/tag278.xml"/><Relationship Id="rId7" Type="http://schemas.openxmlformats.org/officeDocument/2006/relationships/slideLayout" Target="../slideLayouts/slideLayout30.xml"/><Relationship Id="rId2" Type="http://schemas.openxmlformats.org/officeDocument/2006/relationships/tags" Target="../tags/tag277.xml"/><Relationship Id="rId1" Type="http://schemas.openxmlformats.org/officeDocument/2006/relationships/tags" Target="../tags/tag276.xml"/><Relationship Id="rId6" Type="http://schemas.openxmlformats.org/officeDocument/2006/relationships/tags" Target="../tags/tag281.xml"/><Relationship Id="rId5" Type="http://schemas.openxmlformats.org/officeDocument/2006/relationships/tags" Target="../tags/tag280.xml"/><Relationship Id="rId4" Type="http://schemas.openxmlformats.org/officeDocument/2006/relationships/tags" Target="../tags/tag279.xml"/><Relationship Id="rId9" Type="http://schemas.openxmlformats.org/officeDocument/2006/relationships/chart" Target="../charts/chart11.xml"/></Relationships>
</file>

<file path=ppt/slides/_rels/slide22.xml.rels><?xml version="1.0" encoding="UTF-8" standalone="yes"?>
<Relationships xmlns="http://schemas.openxmlformats.org/package/2006/relationships"><Relationship Id="rId3" Type="http://schemas.openxmlformats.org/officeDocument/2006/relationships/tags" Target="../tags/tag284.xml"/><Relationship Id="rId2" Type="http://schemas.openxmlformats.org/officeDocument/2006/relationships/tags" Target="../tags/tag283.xml"/><Relationship Id="rId1" Type="http://schemas.openxmlformats.org/officeDocument/2006/relationships/tags" Target="../tags/tag282.xml"/><Relationship Id="rId6" Type="http://schemas.openxmlformats.org/officeDocument/2006/relationships/chart" Target="../charts/chart12.xml"/><Relationship Id="rId5" Type="http://schemas.openxmlformats.org/officeDocument/2006/relationships/slideLayout" Target="../slideLayouts/slideLayout30.xml"/><Relationship Id="rId4" Type="http://schemas.openxmlformats.org/officeDocument/2006/relationships/tags" Target="../tags/tag28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25.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0.xml"/><Relationship Id="rId1" Type="http://schemas.openxmlformats.org/officeDocument/2006/relationships/slideLayout" Target="../slideLayouts/slideLayout326.xml"/><Relationship Id="rId5" Type="http://schemas.openxmlformats.org/officeDocument/2006/relationships/chart" Target="../charts/chart15.xml"/><Relationship Id="rId4" Type="http://schemas.openxmlformats.org/officeDocument/2006/relationships/chart" Target="../charts/chart1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27.xml"/><Relationship Id="rId1" Type="http://schemas.openxmlformats.org/officeDocument/2006/relationships/tags" Target="../tags/tag286.xml"/><Relationship Id="rId5" Type="http://schemas.openxmlformats.org/officeDocument/2006/relationships/chart" Target="../charts/chart17.xml"/><Relationship Id="rId4" Type="http://schemas.openxmlformats.org/officeDocument/2006/relationships/chart" Target="../charts/chart16.xml"/></Relationships>
</file>

<file path=ppt/slides/_rels/slide2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2.xml"/><Relationship Id="rId1" Type="http://schemas.openxmlformats.org/officeDocument/2006/relationships/slideLayout" Target="../slideLayouts/slideLayout328.xml"/><Relationship Id="rId4" Type="http://schemas.openxmlformats.org/officeDocument/2006/relationships/chart" Target="../charts/chart19.xml"/></Relationships>
</file>

<file path=ppt/slides/_rels/slide2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3.xml"/><Relationship Id="rId1" Type="http://schemas.openxmlformats.org/officeDocument/2006/relationships/slideLayout" Target="../slideLayouts/slideLayout329.xml"/></Relationships>
</file>

<file path=ppt/slides/_rels/slide29.xml.rels><?xml version="1.0" encoding="UTF-8" standalone="yes"?>
<Relationships xmlns="http://schemas.openxmlformats.org/package/2006/relationships"><Relationship Id="rId8" Type="http://schemas.openxmlformats.org/officeDocument/2006/relationships/notesSlide" Target="../notesSlides/notesSlide24.xml"/><Relationship Id="rId3" Type="http://schemas.openxmlformats.org/officeDocument/2006/relationships/tags" Target="../tags/tag289.xml"/><Relationship Id="rId7" Type="http://schemas.openxmlformats.org/officeDocument/2006/relationships/slideLayout" Target="../slideLayouts/slideLayout102.xml"/><Relationship Id="rId2" Type="http://schemas.openxmlformats.org/officeDocument/2006/relationships/tags" Target="../tags/tag288.xml"/><Relationship Id="rId1" Type="http://schemas.openxmlformats.org/officeDocument/2006/relationships/tags" Target="../tags/tag287.xml"/><Relationship Id="rId6" Type="http://schemas.openxmlformats.org/officeDocument/2006/relationships/tags" Target="../tags/tag292.xml"/><Relationship Id="rId5" Type="http://schemas.openxmlformats.org/officeDocument/2006/relationships/tags" Target="../tags/tag291.xml"/><Relationship Id="rId4" Type="http://schemas.openxmlformats.org/officeDocument/2006/relationships/tags" Target="../tags/tag29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tags" Target="../tags/tag241.xml"/><Relationship Id="rId7" Type="http://schemas.openxmlformats.org/officeDocument/2006/relationships/chart" Target="../charts/chart2.xml"/><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chart" Target="../charts/chart1.xml"/><Relationship Id="rId5" Type="http://schemas.openxmlformats.org/officeDocument/2006/relationships/notesSlide" Target="../notesSlides/notesSlide8.xml"/><Relationship Id="rId4"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tags" Target="../tags/tag244.xml"/><Relationship Id="rId2" Type="http://schemas.openxmlformats.org/officeDocument/2006/relationships/tags" Target="../tags/tag243.xml"/><Relationship Id="rId1" Type="http://schemas.openxmlformats.org/officeDocument/2006/relationships/tags" Target="../tags/tag242.xml"/><Relationship Id="rId5" Type="http://schemas.openxmlformats.org/officeDocument/2006/relationships/notesSlide" Target="../notesSlides/notesSlide9.xml"/><Relationship Id="rId4"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1813" y="952875"/>
            <a:ext cx="8573262" cy="1284971"/>
          </a:xfrm>
        </p:spPr>
        <p:txBody>
          <a:bodyPr/>
          <a:lstStyle/>
          <a:p>
            <a:r>
              <a:rPr lang="en-GB" sz="3500" dirty="0" smtClean="0"/>
              <a:t>THINK! Christmas 2015 Drink Drive results</a:t>
            </a:r>
            <a:br>
              <a:rPr lang="en-GB" sz="3500" dirty="0" smtClean="0"/>
            </a:br>
            <a:r>
              <a:rPr lang="en-GB" sz="3500" dirty="0" smtClean="0"/>
              <a:t/>
            </a:r>
            <a:br>
              <a:rPr lang="en-GB" sz="3500" dirty="0" smtClean="0"/>
            </a:br>
            <a:r>
              <a:rPr lang="en-GB" sz="3500" dirty="0" smtClean="0"/>
              <a:t/>
            </a:r>
            <a:br>
              <a:rPr lang="en-GB" sz="3500" dirty="0" smtClean="0"/>
            </a:br>
            <a:r>
              <a:rPr lang="en-GB" sz="3500" dirty="0" smtClean="0"/>
              <a:t/>
            </a:r>
            <a:br>
              <a:rPr lang="en-GB" sz="3500" dirty="0" smtClean="0"/>
            </a:br>
            <a:endParaRPr lang="en-AU" dirty="0"/>
          </a:p>
        </p:txBody>
      </p:sp>
      <p:pic>
        <p:nvPicPr>
          <p:cNvPr id="5" name="Picture 4" descr="think.jpg"/>
          <p:cNvPicPr>
            <a:picLocks noChangeAspect="1"/>
          </p:cNvPicPr>
          <p:nvPr/>
        </p:nvPicPr>
        <p:blipFill>
          <a:blip r:embed="rId4" cstate="print"/>
          <a:srcRect t="17873" b="19933"/>
          <a:stretch>
            <a:fillRect/>
          </a:stretch>
        </p:blipFill>
        <p:spPr>
          <a:xfrm>
            <a:off x="3262382" y="2860308"/>
            <a:ext cx="5592693" cy="1968867"/>
          </a:xfrm>
          <a:prstGeom prst="rect">
            <a:avLst/>
          </a:prstGeom>
        </p:spPr>
      </p:pic>
    </p:spTree>
    <p:custDataLst>
      <p:tags r:id="rId1"/>
    </p:custDataLst>
    <p:extLst>
      <p:ext uri="{BB962C8B-B14F-4D97-AF65-F5344CB8AC3E}">
        <p14:creationId xmlns:p14="http://schemas.microsoft.com/office/powerpoint/2010/main" val="3298341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ontent Placeholder 9"/>
          <p:cNvGraphicFramePr>
            <a:graphicFrameLocks/>
          </p:cNvGraphicFramePr>
          <p:nvPr>
            <p:custDataLst>
              <p:tags r:id="rId2"/>
            </p:custDataLst>
            <p:extLst/>
          </p:nvPr>
        </p:nvGraphicFramePr>
        <p:xfrm>
          <a:off x="5952847" y="1330783"/>
          <a:ext cx="2950164" cy="493181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0" name="Table 39"/>
          <p:cNvGraphicFramePr>
            <a:graphicFrameLocks noGrp="1"/>
          </p:cNvGraphicFramePr>
          <p:nvPr>
            <p:extLst/>
          </p:nvPr>
        </p:nvGraphicFramePr>
        <p:xfrm>
          <a:off x="2992810" y="1504654"/>
          <a:ext cx="2961424" cy="4079188"/>
        </p:xfrm>
        <a:graphic>
          <a:graphicData uri="http://schemas.openxmlformats.org/drawingml/2006/table">
            <a:tbl>
              <a:tblPr firstRow="1" bandRow="1">
                <a:tableStyleId>{5C22544A-7EE6-4342-B048-85BDC9FD1C3A}</a:tableStyleId>
              </a:tblPr>
              <a:tblGrid>
                <a:gridCol w="2961424"/>
              </a:tblGrid>
              <a:tr h="504364">
                <a:tc>
                  <a:txBody>
                    <a:bodyPr/>
                    <a:lstStyle/>
                    <a:p>
                      <a:pPr algn="ctr"/>
                      <a:r>
                        <a:rPr lang="en-GB" sz="1000" b="0" dirty="0" smtClean="0">
                          <a:solidFill>
                            <a:srgbClr val="333333"/>
                          </a:solidFill>
                          <a:latin typeface="Verdana" pitchFamily="34" charset="0"/>
                        </a:rPr>
                        <a:t>Made me think it’s better to say no to someone than to risk drink driving</a:t>
                      </a:r>
                      <a:endParaRPr lang="en-GB" sz="1000" b="0" dirty="0">
                        <a:solidFill>
                          <a:srgbClr val="333333"/>
                        </a:solidFill>
                        <a:latin typeface="Verdana"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043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dirty="0" smtClean="0">
                          <a:solidFill>
                            <a:srgbClr val="333333"/>
                          </a:solidFill>
                          <a:latin typeface="Verdana" pitchFamily="34" charset="0"/>
                        </a:rPr>
                        <a:t>Would make me less likely to ask someone to drive after they’ve had a drink </a:t>
                      </a:r>
                      <a:endParaRPr lang="en-GB" sz="1000" b="0" dirty="0">
                        <a:solidFill>
                          <a:srgbClr val="333333"/>
                        </a:solidFill>
                        <a:latin typeface="Verdana"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043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dirty="0" smtClean="0">
                          <a:solidFill>
                            <a:srgbClr val="333333"/>
                          </a:solidFill>
                          <a:latin typeface="Verdana" pitchFamily="34" charset="0"/>
                        </a:rPr>
                        <a:t>Made me realise that even one or two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dirty="0" smtClean="0">
                          <a:solidFill>
                            <a:srgbClr val="333333"/>
                          </a:solidFill>
                          <a:latin typeface="Verdana" pitchFamily="34" charset="0"/>
                        </a:rPr>
                        <a:t>drinks can increase my chances of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dirty="0" smtClean="0">
                          <a:solidFill>
                            <a:srgbClr val="333333"/>
                          </a:solidFill>
                          <a:latin typeface="Verdana" pitchFamily="34" charset="0"/>
                        </a:rPr>
                        <a:t>having an accident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043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dirty="0" smtClean="0">
                          <a:solidFill>
                            <a:srgbClr val="333333"/>
                          </a:solidFill>
                          <a:latin typeface="Verdana" pitchFamily="34" charset="0"/>
                        </a:rPr>
                        <a:t>Made me realise that you don’t have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dirty="0" smtClean="0">
                          <a:solidFill>
                            <a:srgbClr val="333333"/>
                          </a:solidFill>
                          <a:latin typeface="Verdana" pitchFamily="34" charset="0"/>
                        </a:rPr>
                        <a:t>to feel drunk to be a drink driver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043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dirty="0" smtClean="0">
                          <a:solidFill>
                            <a:srgbClr val="333333"/>
                          </a:solidFill>
                          <a:latin typeface="Verdana" pitchFamily="34" charset="0"/>
                        </a:rPr>
                        <a:t>Would make me less likely to drive after having one or two drinks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04364">
                <a:tc>
                  <a:txBody>
                    <a:bodyPr/>
                    <a:lstStyle/>
                    <a:p>
                      <a:pPr algn="ctr"/>
                      <a:r>
                        <a:rPr lang="en-GB" sz="1000" b="0" dirty="0" smtClean="0">
                          <a:solidFill>
                            <a:srgbClr val="333333"/>
                          </a:solidFill>
                          <a:latin typeface="Verdana" pitchFamily="34" charset="0"/>
                        </a:rPr>
                        <a:t>Made me think about my own driving</a:t>
                      </a:r>
                      <a:endParaRPr lang="en-GB" sz="1000" b="0" dirty="0">
                        <a:solidFill>
                          <a:srgbClr val="333333"/>
                        </a:solidFill>
                        <a:latin typeface="Verdana"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04364">
                <a:tc>
                  <a:txBody>
                    <a:bodyPr/>
                    <a:lstStyle/>
                    <a:p>
                      <a:pPr algn="ctr"/>
                      <a:r>
                        <a:rPr lang="en-GB" sz="1000" b="0" dirty="0" smtClean="0">
                          <a:solidFill>
                            <a:srgbClr val="333333"/>
                          </a:solidFill>
                          <a:latin typeface="Verdana" pitchFamily="34" charset="0"/>
                        </a:rPr>
                        <a:t> Made me less confident that I can tell </a:t>
                      </a:r>
                    </a:p>
                    <a:p>
                      <a:pPr algn="ctr"/>
                      <a:r>
                        <a:rPr lang="en-GB" sz="1000" b="0" dirty="0" smtClean="0">
                          <a:solidFill>
                            <a:srgbClr val="333333"/>
                          </a:solidFill>
                          <a:latin typeface="Verdana" pitchFamily="34" charset="0"/>
                        </a:rPr>
                        <a:t>when I am over the legal limit</a:t>
                      </a:r>
                      <a:endParaRPr lang="en-GB" sz="1000" b="0" dirty="0">
                        <a:solidFill>
                          <a:srgbClr val="333333"/>
                        </a:solidFill>
                        <a:latin typeface="Verdana"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04364">
                <a:tc>
                  <a:txBody>
                    <a:bodyPr/>
                    <a:lstStyle/>
                    <a:p>
                      <a:pPr algn="ctr"/>
                      <a:r>
                        <a:rPr lang="en-GB" sz="1000" b="0" dirty="0" smtClean="0">
                          <a:solidFill>
                            <a:srgbClr val="333333"/>
                          </a:solidFill>
                          <a:latin typeface="Verdana" pitchFamily="34" charset="0"/>
                        </a:rPr>
                        <a:t>TV ad would make me less likely to offer someone a drink if they’re driving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7" name="Title 36"/>
          <p:cNvSpPr>
            <a:spLocks noGrp="1"/>
          </p:cNvSpPr>
          <p:nvPr>
            <p:ph type="title"/>
          </p:nvPr>
        </p:nvSpPr>
        <p:spPr/>
        <p:txBody>
          <a:bodyPr/>
          <a:lstStyle/>
          <a:p>
            <a:r>
              <a:rPr lang="en-GB" dirty="0" smtClean="0"/>
              <a:t>Young men just as open to drink drive messages as other adults, with ads more likely to make them think about their own driving; poster weaker than TV/radio ad</a:t>
            </a:r>
            <a:endParaRPr lang="en-GB" dirty="0"/>
          </a:p>
        </p:txBody>
      </p:sp>
      <p:sp>
        <p:nvSpPr>
          <p:cNvPr id="7" name="Text Placeholder 6"/>
          <p:cNvSpPr>
            <a:spLocks noGrp="1"/>
          </p:cNvSpPr>
          <p:nvPr>
            <p:ph type="body" sz="quarter" idx="12"/>
          </p:nvPr>
        </p:nvSpPr>
        <p:spPr/>
        <p:txBody>
          <a:bodyPr/>
          <a:lstStyle/>
          <a:p>
            <a:r>
              <a:rPr lang="en-GB" dirty="0"/>
              <a:t>Ad3d/Ad4f/Ad5c. And which of these do YOU personally feel about the ad? Please mention all that you agree with.</a:t>
            </a:r>
          </a:p>
          <a:p>
            <a:r>
              <a:rPr lang="en-GB" dirty="0"/>
              <a:t>Base: All respondents at post stage  (1000) / All men aged 18-34 (551)</a:t>
            </a:r>
          </a:p>
        </p:txBody>
      </p:sp>
      <p:cxnSp>
        <p:nvCxnSpPr>
          <p:cNvPr id="20" name="Straight Connector 19"/>
          <p:cNvCxnSpPr/>
          <p:nvPr/>
        </p:nvCxnSpPr>
        <p:spPr>
          <a:xfrm>
            <a:off x="329596" y="2537366"/>
            <a:ext cx="8496000" cy="0"/>
          </a:xfrm>
          <a:prstGeom prst="line">
            <a:avLst/>
          </a:prstGeom>
          <a:ln w="15875">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9596" y="3036508"/>
            <a:ext cx="8496000" cy="0"/>
          </a:xfrm>
          <a:prstGeom prst="line">
            <a:avLst/>
          </a:prstGeom>
          <a:ln w="15875">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29596" y="4054816"/>
            <a:ext cx="8496000" cy="0"/>
          </a:xfrm>
          <a:prstGeom prst="line">
            <a:avLst/>
          </a:prstGeom>
          <a:ln w="15875">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29596" y="4557295"/>
            <a:ext cx="8496000" cy="0"/>
          </a:xfrm>
          <a:prstGeom prst="line">
            <a:avLst/>
          </a:prstGeom>
          <a:ln w="15875">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29" name="Content Placeholder 9"/>
          <p:cNvGraphicFramePr>
            <a:graphicFrameLocks/>
          </p:cNvGraphicFramePr>
          <p:nvPr>
            <p:custDataLst>
              <p:tags r:id="rId3"/>
            </p:custDataLst>
            <p:extLst/>
          </p:nvPr>
        </p:nvGraphicFramePr>
        <p:xfrm>
          <a:off x="202018" y="1341839"/>
          <a:ext cx="2950369" cy="4913811"/>
        </p:xfrm>
        <a:graphic>
          <a:graphicData uri="http://schemas.openxmlformats.org/drawingml/2006/chart">
            <c:chart xmlns:c="http://schemas.openxmlformats.org/drawingml/2006/chart" xmlns:r="http://schemas.openxmlformats.org/officeDocument/2006/relationships" r:id="rId7"/>
          </a:graphicData>
        </a:graphic>
      </p:graphicFrame>
      <p:cxnSp>
        <p:nvCxnSpPr>
          <p:cNvPr id="24" name="Straight Connector 23"/>
          <p:cNvCxnSpPr/>
          <p:nvPr/>
        </p:nvCxnSpPr>
        <p:spPr>
          <a:xfrm>
            <a:off x="329596" y="3546283"/>
            <a:ext cx="8496000" cy="0"/>
          </a:xfrm>
          <a:prstGeom prst="line">
            <a:avLst/>
          </a:prstGeom>
          <a:ln w="15875">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89662" y="1207673"/>
            <a:ext cx="1525343" cy="246221"/>
          </a:xfrm>
          <a:prstGeom prst="rect">
            <a:avLst/>
          </a:prstGeom>
          <a:noFill/>
        </p:spPr>
        <p:txBody>
          <a:bodyPr wrap="square" rtlCol="0">
            <a:spAutoFit/>
          </a:bodyPr>
          <a:lstStyle/>
          <a:p>
            <a:r>
              <a:rPr lang="en-GB" sz="1000" b="0" dirty="0" smtClean="0">
                <a:solidFill>
                  <a:prstClr val="black">
                    <a:lumMod val="65000"/>
                    <a:lumOff val="35000"/>
                  </a:prstClr>
                </a:solidFill>
                <a:latin typeface="Verdana"/>
              </a:rPr>
              <a:t>% selecting …</a:t>
            </a:r>
            <a:endParaRPr lang="en-GB" sz="1000" b="0" dirty="0">
              <a:solidFill>
                <a:prstClr val="black">
                  <a:lumMod val="65000"/>
                  <a:lumOff val="35000"/>
                </a:prstClr>
              </a:solidFill>
              <a:latin typeface="Verdana"/>
            </a:endParaRPr>
          </a:p>
        </p:txBody>
      </p:sp>
      <p:cxnSp>
        <p:nvCxnSpPr>
          <p:cNvPr id="41" name="Straight Connector 40"/>
          <p:cNvCxnSpPr/>
          <p:nvPr/>
        </p:nvCxnSpPr>
        <p:spPr>
          <a:xfrm>
            <a:off x="329596" y="2027595"/>
            <a:ext cx="8496000" cy="0"/>
          </a:xfrm>
          <a:prstGeom prst="line">
            <a:avLst/>
          </a:prstGeom>
          <a:ln w="15875">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34" name="Up Arrow 33"/>
          <p:cNvSpPr/>
          <p:nvPr/>
        </p:nvSpPr>
        <p:spPr>
          <a:xfrm>
            <a:off x="7499522" y="3571420"/>
            <a:ext cx="144000" cy="144000"/>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5" name="Up Arrow 34"/>
          <p:cNvSpPr/>
          <p:nvPr/>
        </p:nvSpPr>
        <p:spPr>
          <a:xfrm>
            <a:off x="6911831" y="4071619"/>
            <a:ext cx="144000" cy="144000"/>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6" name="Up Arrow 35"/>
          <p:cNvSpPr/>
          <p:nvPr/>
        </p:nvSpPr>
        <p:spPr>
          <a:xfrm>
            <a:off x="7046457" y="4224045"/>
            <a:ext cx="144000" cy="144000"/>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8" name="Up Arrow 37"/>
          <p:cNvSpPr/>
          <p:nvPr/>
        </p:nvSpPr>
        <p:spPr>
          <a:xfrm>
            <a:off x="6841657" y="4389663"/>
            <a:ext cx="144000" cy="144000"/>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3" name="Up Arrow 42"/>
          <p:cNvSpPr/>
          <p:nvPr/>
        </p:nvSpPr>
        <p:spPr>
          <a:xfrm>
            <a:off x="6673192" y="4591220"/>
            <a:ext cx="144000" cy="144000"/>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7" name="Up Arrow 46"/>
          <p:cNvSpPr/>
          <p:nvPr/>
        </p:nvSpPr>
        <p:spPr>
          <a:xfrm>
            <a:off x="7070205" y="3234295"/>
            <a:ext cx="144000" cy="144000"/>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8" name="Up Arrow 47"/>
          <p:cNvSpPr/>
          <p:nvPr/>
        </p:nvSpPr>
        <p:spPr>
          <a:xfrm>
            <a:off x="6775512" y="3880550"/>
            <a:ext cx="144000" cy="144000"/>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9" name="Up Arrow 48"/>
          <p:cNvSpPr/>
          <p:nvPr/>
        </p:nvSpPr>
        <p:spPr>
          <a:xfrm>
            <a:off x="6539096" y="4911824"/>
            <a:ext cx="144000" cy="144000"/>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42" name="Straight Connector 41"/>
          <p:cNvCxnSpPr/>
          <p:nvPr/>
        </p:nvCxnSpPr>
        <p:spPr>
          <a:xfrm>
            <a:off x="329596" y="5060813"/>
            <a:ext cx="8496000" cy="0"/>
          </a:xfrm>
          <a:prstGeom prst="line">
            <a:avLst/>
          </a:prstGeom>
          <a:ln w="15875">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4513850" y="6118215"/>
            <a:ext cx="2479955" cy="454021"/>
            <a:chOff x="4725728" y="6076380"/>
            <a:chExt cx="2479955" cy="454021"/>
          </a:xfrm>
        </p:grpSpPr>
        <p:sp>
          <p:nvSpPr>
            <p:cNvPr id="50" name="Up Arrow 49"/>
            <p:cNvSpPr/>
            <p:nvPr/>
          </p:nvSpPr>
          <p:spPr>
            <a:xfrm>
              <a:off x="4729374" y="6088600"/>
              <a:ext cx="182880" cy="191004"/>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1" name="Up Arrow 50"/>
            <p:cNvSpPr/>
            <p:nvPr/>
          </p:nvSpPr>
          <p:spPr>
            <a:xfrm>
              <a:off x="4725728" y="6327177"/>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2" name="TextBox 51"/>
            <p:cNvSpPr txBox="1"/>
            <p:nvPr/>
          </p:nvSpPr>
          <p:spPr>
            <a:xfrm>
              <a:off x="4840028" y="6076380"/>
              <a:ext cx="2365655" cy="215444"/>
            </a:xfrm>
            <a:prstGeom prst="rect">
              <a:avLst/>
            </a:prstGeom>
            <a:noFill/>
          </p:spPr>
          <p:txBody>
            <a:bodyPr wrap="square" rtlCol="0">
              <a:spAutoFit/>
            </a:bodyPr>
            <a:lstStyle/>
            <a:p>
              <a:r>
                <a:rPr lang="en-GB" sz="800" b="0" dirty="0" smtClean="0">
                  <a:solidFill>
                    <a:prstClr val="black"/>
                  </a:solidFill>
                  <a:latin typeface="Verdana"/>
                </a:rPr>
                <a:t>Significantly lower than all respondents</a:t>
              </a:r>
              <a:endParaRPr lang="en-GB" sz="800" b="0" dirty="0">
                <a:solidFill>
                  <a:prstClr val="black"/>
                </a:solidFill>
                <a:latin typeface="Verdana"/>
              </a:endParaRPr>
            </a:p>
          </p:txBody>
        </p:sp>
        <p:sp>
          <p:nvSpPr>
            <p:cNvPr id="53" name="TextBox 52"/>
            <p:cNvSpPr txBox="1"/>
            <p:nvPr/>
          </p:nvSpPr>
          <p:spPr>
            <a:xfrm>
              <a:off x="4840028" y="6314957"/>
              <a:ext cx="2365655" cy="215444"/>
            </a:xfrm>
            <a:prstGeom prst="rect">
              <a:avLst/>
            </a:prstGeom>
            <a:noFill/>
          </p:spPr>
          <p:txBody>
            <a:bodyPr wrap="square" rtlCol="0">
              <a:spAutoFit/>
            </a:bodyPr>
            <a:lstStyle/>
            <a:p>
              <a:r>
                <a:rPr lang="en-GB" sz="800" b="0" dirty="0" smtClean="0">
                  <a:solidFill>
                    <a:prstClr val="black"/>
                  </a:solidFill>
                  <a:latin typeface="Verdana"/>
                </a:rPr>
                <a:t>Significantly higher than all respondents</a:t>
              </a:r>
              <a:endParaRPr lang="en-GB" sz="800" b="0" dirty="0">
                <a:solidFill>
                  <a:prstClr val="black"/>
                </a:solidFill>
                <a:latin typeface="Verdana"/>
              </a:endParaRPr>
            </a:p>
          </p:txBody>
        </p:sp>
      </p:grpSp>
      <p:sp>
        <p:nvSpPr>
          <p:cNvPr id="44" name="TextBox 43"/>
          <p:cNvSpPr txBox="1"/>
          <p:nvPr/>
        </p:nvSpPr>
        <p:spPr>
          <a:xfrm>
            <a:off x="5954234" y="1186126"/>
            <a:ext cx="2232964" cy="276999"/>
          </a:xfrm>
          <a:prstGeom prst="rect">
            <a:avLst/>
          </a:prstGeom>
          <a:noFill/>
        </p:spPr>
        <p:txBody>
          <a:bodyPr wrap="square" rtlCol="0">
            <a:spAutoFit/>
          </a:bodyPr>
          <a:lstStyle/>
          <a:p>
            <a:r>
              <a:rPr lang="en-GB" sz="1200" dirty="0" smtClean="0">
                <a:solidFill>
                  <a:srgbClr val="333333"/>
                </a:solidFill>
                <a:latin typeface="Verdana"/>
              </a:rPr>
              <a:t>Men aged 18 </a:t>
            </a:r>
            <a:r>
              <a:rPr lang="en-GB" sz="1200" dirty="0">
                <a:solidFill>
                  <a:srgbClr val="333333"/>
                </a:solidFill>
                <a:latin typeface="Verdana"/>
              </a:rPr>
              <a:t>to 34 </a:t>
            </a:r>
          </a:p>
        </p:txBody>
      </p:sp>
      <p:sp>
        <p:nvSpPr>
          <p:cNvPr id="45" name="TextBox 44"/>
          <p:cNvSpPr txBox="1"/>
          <p:nvPr/>
        </p:nvSpPr>
        <p:spPr>
          <a:xfrm>
            <a:off x="1106423" y="1186126"/>
            <a:ext cx="1969878" cy="276999"/>
          </a:xfrm>
          <a:prstGeom prst="rect">
            <a:avLst/>
          </a:prstGeom>
          <a:noFill/>
        </p:spPr>
        <p:txBody>
          <a:bodyPr wrap="square" rtlCol="0">
            <a:spAutoFit/>
          </a:bodyPr>
          <a:lstStyle/>
          <a:p>
            <a:pPr algn="r"/>
            <a:r>
              <a:rPr lang="en-GB" sz="1200" dirty="0" smtClean="0">
                <a:solidFill>
                  <a:srgbClr val="333333"/>
                </a:solidFill>
                <a:latin typeface="Verdana"/>
              </a:rPr>
              <a:t>All respondents</a:t>
            </a:r>
            <a:endParaRPr lang="en-GB" sz="1200" dirty="0">
              <a:solidFill>
                <a:srgbClr val="333333"/>
              </a:solidFill>
              <a:latin typeface="Verdana"/>
            </a:endParaRPr>
          </a:p>
        </p:txBody>
      </p:sp>
      <p:sp>
        <p:nvSpPr>
          <p:cNvPr id="10" name="Slide Number Placeholder 9"/>
          <p:cNvSpPr>
            <a:spLocks noGrp="1"/>
          </p:cNvSpPr>
          <p:nvPr>
            <p:ph type="sldNum" sz="quarter" idx="10"/>
          </p:nvPr>
        </p:nvSpPr>
        <p:spPr/>
        <p:txBody>
          <a:bodyPr/>
          <a:lstStyle/>
          <a:p>
            <a:fld id="{9784CBA3-D598-4B1F-BAA3-EE14B5154290}" type="slidenum">
              <a:rPr lang="en-AU" smtClean="0"/>
              <a:pPr/>
              <a:t>10</a:t>
            </a:fld>
            <a:endParaRPr lang="en-AU" dirty="0"/>
          </a:p>
        </p:txBody>
      </p:sp>
    </p:spTree>
    <p:custDataLst>
      <p:tags r:id="rId1"/>
    </p:custDataLst>
    <p:extLst>
      <p:ext uri="{BB962C8B-B14F-4D97-AF65-F5344CB8AC3E}">
        <p14:creationId xmlns:p14="http://schemas.microsoft.com/office/powerpoint/2010/main" val="239086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500"/>
                                        <p:tgtEl>
                                          <p:spTgt spid="4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8" grpId="0">
        <p:bldAsOne/>
      </p:bldGraphic>
      <p:bldP spid="34" grpId="0" animBg="1"/>
      <p:bldP spid="35" grpId="0" animBg="1"/>
      <p:bldP spid="36" grpId="0" animBg="1"/>
      <p:bldP spid="38" grpId="0" animBg="1"/>
      <p:bldP spid="43" grpId="0" animBg="1"/>
      <p:bldP spid="47" grpId="0" animBg="1"/>
      <p:bldP spid="48" grpId="0" animBg="1"/>
      <p:bldP spid="49"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85750" y="1821424"/>
            <a:ext cx="1841500" cy="1274762"/>
          </a:xfrm>
        </p:spPr>
        <p:txBody>
          <a:bodyPr/>
          <a:lstStyle/>
          <a:p>
            <a:r>
              <a:rPr lang="en-GB" dirty="0"/>
              <a:t>4</a:t>
            </a:r>
          </a:p>
        </p:txBody>
      </p:sp>
      <p:sp>
        <p:nvSpPr>
          <p:cNvPr id="3" name="Title 2"/>
          <p:cNvSpPr>
            <a:spLocks noGrp="1"/>
          </p:cNvSpPr>
          <p:nvPr>
            <p:ph type="title"/>
          </p:nvPr>
        </p:nvSpPr>
        <p:spPr/>
        <p:txBody>
          <a:bodyPr/>
          <a:lstStyle/>
          <a:p>
            <a:pPr>
              <a:lnSpc>
                <a:spcPct val="100000"/>
              </a:lnSpc>
              <a:spcBef>
                <a:spcPts val="0"/>
              </a:spcBef>
              <a:spcAft>
                <a:spcPts val="0"/>
              </a:spcAft>
            </a:pPr>
            <a:r>
              <a:rPr lang="en-GB" dirty="0" smtClean="0"/>
              <a:t>Attitudinal Changes – all adults</a:t>
            </a:r>
            <a:endParaRPr lang="en-GB" dirty="0"/>
          </a:p>
        </p:txBody>
      </p:sp>
    </p:spTree>
    <p:extLst>
      <p:ext uri="{BB962C8B-B14F-4D97-AF65-F5344CB8AC3E}">
        <p14:creationId xmlns:p14="http://schemas.microsoft.com/office/powerpoint/2010/main" val="437097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Overview of key findings: impact on attitudes: All adults</a:t>
            </a:r>
            <a:endParaRPr lang="en-GB" dirty="0"/>
          </a:p>
        </p:txBody>
      </p:sp>
      <p:sp>
        <p:nvSpPr>
          <p:cNvPr id="18" name="Slide Number Placeholder 2"/>
          <p:cNvSpPr>
            <a:spLocks noGrp="1"/>
          </p:cNvSpPr>
          <p:nvPr>
            <p:ph type="sldNum" sz="quarter" idx="10"/>
          </p:nvPr>
        </p:nvSpPr>
        <p:spPr/>
        <p:txBody>
          <a:bodyPr/>
          <a:lstStyle/>
          <a:p>
            <a:fld id="{9784CBA3-D598-4B1F-BAA3-EE14B5154290}" type="slidenum">
              <a:rPr lang="en-AU" smtClean="0"/>
              <a:pPr/>
              <a:t>12</a:t>
            </a:fld>
            <a:endParaRPr lang="en-AU" dirty="0"/>
          </a:p>
        </p:txBody>
      </p:sp>
      <p:sp>
        <p:nvSpPr>
          <p:cNvPr id="6" name="Rectangle 5"/>
          <p:cNvSpPr/>
          <p:nvPr/>
        </p:nvSpPr>
        <p:spPr>
          <a:xfrm>
            <a:off x="310896" y="1225296"/>
            <a:ext cx="649224" cy="649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dirty="0" smtClean="0">
                <a:solidFill>
                  <a:prstClr val="white"/>
                </a:solidFill>
              </a:rPr>
              <a:t>1</a:t>
            </a:r>
            <a:endParaRPr lang="en-GB" sz="2000" b="0" dirty="0">
              <a:solidFill>
                <a:prstClr val="white"/>
              </a:solidFill>
            </a:endParaRPr>
          </a:p>
        </p:txBody>
      </p:sp>
      <p:sp>
        <p:nvSpPr>
          <p:cNvPr id="7" name="Content Placeholder 5"/>
          <p:cNvSpPr txBox="1">
            <a:spLocks/>
          </p:cNvSpPr>
          <p:nvPr/>
        </p:nvSpPr>
        <p:spPr>
          <a:xfrm>
            <a:off x="1079876" y="1117561"/>
            <a:ext cx="7785227" cy="742097"/>
          </a:xfrm>
          <a:prstGeom prst="rect">
            <a:avLst/>
          </a:prstGeom>
        </p:spPr>
        <p:txBody>
          <a:bodyPr vert="horz" lIns="0" tIns="212400" rIns="0" bIns="0" rtlCol="0">
            <a:noAutofit/>
          </a:bodyPr>
          <a:lstStyle/>
          <a:p>
            <a:pPr>
              <a:spcBef>
                <a:spcPts val="0"/>
              </a:spcBef>
              <a:spcAft>
                <a:spcPts val="0"/>
              </a:spcAft>
            </a:pPr>
            <a:r>
              <a:rPr lang="en-GB" sz="1600" b="0" dirty="0">
                <a:solidFill>
                  <a:srgbClr val="333333"/>
                </a:solidFill>
                <a:latin typeface="Verdana"/>
              </a:rPr>
              <a:t>Post </a:t>
            </a:r>
            <a:r>
              <a:rPr lang="en-GB" sz="1600" b="0" dirty="0" smtClean="0">
                <a:solidFill>
                  <a:srgbClr val="333333"/>
                </a:solidFill>
                <a:latin typeface="Verdana"/>
              </a:rPr>
              <a:t>campaign people were less </a:t>
            </a:r>
            <a:r>
              <a:rPr lang="en-GB" sz="1600" b="0" dirty="0">
                <a:solidFill>
                  <a:srgbClr val="333333"/>
                </a:solidFill>
                <a:latin typeface="Verdana"/>
              </a:rPr>
              <a:t>likely to believe it is safe to drive after one </a:t>
            </a:r>
            <a:r>
              <a:rPr lang="en-GB" sz="1600" b="0" dirty="0" smtClean="0">
                <a:solidFill>
                  <a:srgbClr val="333333"/>
                </a:solidFill>
                <a:latin typeface="Verdana"/>
              </a:rPr>
              <a:t>and two drinks</a:t>
            </a:r>
            <a:endParaRPr lang="en-GB" sz="1600" b="0" dirty="0">
              <a:solidFill>
                <a:srgbClr val="333333"/>
              </a:solidFill>
              <a:latin typeface="Verdana"/>
            </a:endParaRPr>
          </a:p>
        </p:txBody>
      </p:sp>
      <p:sp>
        <p:nvSpPr>
          <p:cNvPr id="10" name="Rectangle 9"/>
          <p:cNvSpPr/>
          <p:nvPr/>
        </p:nvSpPr>
        <p:spPr>
          <a:xfrm>
            <a:off x="310896" y="2230782"/>
            <a:ext cx="649224" cy="6492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dirty="0" smtClean="0">
                <a:solidFill>
                  <a:prstClr val="white"/>
                </a:solidFill>
              </a:rPr>
              <a:t>2</a:t>
            </a:r>
            <a:endParaRPr lang="en-GB" sz="2000" b="0" dirty="0">
              <a:solidFill>
                <a:prstClr val="white"/>
              </a:solidFill>
            </a:endParaRPr>
          </a:p>
        </p:txBody>
      </p:sp>
      <p:sp>
        <p:nvSpPr>
          <p:cNvPr id="9" name="Rectangle 8"/>
          <p:cNvSpPr/>
          <p:nvPr/>
        </p:nvSpPr>
        <p:spPr>
          <a:xfrm>
            <a:off x="310896" y="3236268"/>
            <a:ext cx="649224" cy="6492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dirty="0" smtClean="0">
                <a:solidFill>
                  <a:prstClr val="white"/>
                </a:solidFill>
              </a:rPr>
              <a:t>3</a:t>
            </a:r>
            <a:endParaRPr lang="en-GB" sz="2000" b="0" dirty="0">
              <a:solidFill>
                <a:prstClr val="white"/>
              </a:solidFill>
            </a:endParaRPr>
          </a:p>
        </p:txBody>
      </p:sp>
      <p:sp>
        <p:nvSpPr>
          <p:cNvPr id="3" name="TextBox 2"/>
          <p:cNvSpPr txBox="1"/>
          <p:nvPr/>
        </p:nvSpPr>
        <p:spPr>
          <a:xfrm>
            <a:off x="1005445" y="3227472"/>
            <a:ext cx="7740502" cy="584775"/>
          </a:xfrm>
          <a:prstGeom prst="rect">
            <a:avLst/>
          </a:prstGeom>
          <a:noFill/>
        </p:spPr>
        <p:txBody>
          <a:bodyPr wrap="square" rtlCol="0">
            <a:spAutoFit/>
          </a:bodyPr>
          <a:lstStyle/>
          <a:p>
            <a:r>
              <a:rPr lang="en-GB" sz="1600" b="0" dirty="0" smtClean="0">
                <a:solidFill>
                  <a:srgbClr val="333333"/>
                </a:solidFill>
                <a:latin typeface="Verdana"/>
              </a:rPr>
              <a:t>After the campaign driving after one </a:t>
            </a:r>
            <a:r>
              <a:rPr lang="en-GB" sz="1600" b="0" i="1" dirty="0" smtClean="0">
                <a:solidFill>
                  <a:srgbClr val="333333"/>
                </a:solidFill>
                <a:latin typeface="Verdana"/>
              </a:rPr>
              <a:t>and</a:t>
            </a:r>
            <a:r>
              <a:rPr lang="en-GB" sz="1600" b="0" dirty="0" smtClean="0">
                <a:solidFill>
                  <a:srgbClr val="333333"/>
                </a:solidFill>
                <a:latin typeface="Verdana"/>
              </a:rPr>
              <a:t> two drinks was viewed as less acceptable</a:t>
            </a:r>
            <a:endParaRPr lang="en-GB" dirty="0"/>
          </a:p>
        </p:txBody>
      </p:sp>
      <p:sp>
        <p:nvSpPr>
          <p:cNvPr id="4" name="Rectangle 3"/>
          <p:cNvSpPr/>
          <p:nvPr/>
        </p:nvSpPr>
        <p:spPr>
          <a:xfrm>
            <a:off x="1005445" y="2427244"/>
            <a:ext cx="7628192" cy="338554"/>
          </a:xfrm>
          <a:prstGeom prst="rect">
            <a:avLst/>
          </a:prstGeom>
        </p:spPr>
        <p:txBody>
          <a:bodyPr wrap="square">
            <a:spAutoFit/>
          </a:bodyPr>
          <a:lstStyle/>
          <a:p>
            <a:pPr>
              <a:spcBef>
                <a:spcPts val="0"/>
              </a:spcBef>
              <a:spcAft>
                <a:spcPts val="0"/>
              </a:spcAft>
            </a:pPr>
            <a:r>
              <a:rPr lang="en-GB" sz="1600" b="0" dirty="0" smtClean="0">
                <a:solidFill>
                  <a:srgbClr val="333333"/>
                </a:solidFill>
                <a:latin typeface="Verdana"/>
              </a:rPr>
              <a:t>The perceived </a:t>
            </a:r>
            <a:r>
              <a:rPr lang="en-GB" sz="1600" b="0" dirty="0">
                <a:solidFill>
                  <a:srgbClr val="333333"/>
                </a:solidFill>
                <a:latin typeface="Verdana"/>
              </a:rPr>
              <a:t>prevalence of drink driving </a:t>
            </a:r>
            <a:r>
              <a:rPr lang="en-GB" sz="1600" b="0" dirty="0" smtClean="0">
                <a:solidFill>
                  <a:srgbClr val="333333"/>
                </a:solidFill>
                <a:latin typeface="Verdana"/>
              </a:rPr>
              <a:t>has reduced post campaign</a:t>
            </a:r>
            <a:endParaRPr lang="en-GB" sz="1600" b="0" dirty="0">
              <a:solidFill>
                <a:srgbClr val="333333"/>
              </a:solidFill>
              <a:latin typeface="Verdana"/>
            </a:endParaRPr>
          </a:p>
        </p:txBody>
      </p:sp>
    </p:spTree>
    <p:extLst>
      <p:ext uri="{BB962C8B-B14F-4D97-AF65-F5344CB8AC3E}">
        <p14:creationId xmlns:p14="http://schemas.microsoft.com/office/powerpoint/2010/main" val="1608755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9" grpId="0" animBg="1"/>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Post campaign, adults are less likely to believe it is safe to drive after one drink and after two drinks</a:t>
            </a:r>
            <a:endParaRPr lang="en-GB" dirty="0"/>
          </a:p>
        </p:txBody>
      </p:sp>
      <p:graphicFrame>
        <p:nvGraphicFramePr>
          <p:cNvPr id="6" name="Content Placeholder 4"/>
          <p:cNvGraphicFramePr>
            <a:graphicFrameLocks/>
          </p:cNvGraphicFramePr>
          <p:nvPr>
            <p:extLst/>
          </p:nvPr>
        </p:nvGraphicFramePr>
        <p:xfrm>
          <a:off x="2978590" y="1255855"/>
          <a:ext cx="5885537" cy="419625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0" name="Table 9"/>
          <p:cNvGraphicFramePr>
            <a:graphicFrameLocks noGrp="1"/>
          </p:cNvGraphicFramePr>
          <p:nvPr>
            <p:extLst/>
          </p:nvPr>
        </p:nvGraphicFramePr>
        <p:xfrm>
          <a:off x="90535" y="2090485"/>
          <a:ext cx="2888055" cy="3241383"/>
        </p:xfrm>
        <a:graphic>
          <a:graphicData uri="http://schemas.openxmlformats.org/drawingml/2006/table">
            <a:tbl>
              <a:tblPr firstRow="1" bandRow="1">
                <a:tableStyleId>{2D5ABB26-0587-4C30-8999-92F81FD0307C}</a:tableStyleId>
              </a:tblPr>
              <a:tblGrid>
                <a:gridCol w="2300837"/>
                <a:gridCol w="587218"/>
              </a:tblGrid>
              <a:tr h="227945">
                <a:tc rowSpan="2">
                  <a:txBody>
                    <a:bodyPr/>
                    <a:lstStyle/>
                    <a:p>
                      <a:pPr algn="ctr">
                        <a:lnSpc>
                          <a:spcPct val="80000"/>
                        </a:lnSpc>
                      </a:pPr>
                      <a:r>
                        <a:rPr lang="en-GB" sz="1000" b="0" dirty="0" smtClean="0"/>
                        <a:t>It is safe to drive after one drink</a:t>
                      </a:r>
                      <a:endParaRPr lang="en-GB" sz="1000" b="0" dirty="0"/>
                    </a:p>
                  </a:txBody>
                  <a:tcPr anchor="ctr"/>
                </a:tc>
                <a:tc>
                  <a:txBody>
                    <a:bodyPr/>
                    <a:lstStyle/>
                    <a:p>
                      <a:pPr algn="ctr">
                        <a:lnSpc>
                          <a:spcPct val="50000"/>
                        </a:lnSpc>
                      </a:pPr>
                      <a:r>
                        <a:rPr lang="en-GB" sz="900" i="1" dirty="0" smtClean="0"/>
                        <a:t>Pre</a:t>
                      </a:r>
                      <a:endParaRPr lang="en-GB" sz="900" i="1" dirty="0"/>
                    </a:p>
                  </a:txBody>
                  <a:tcPr anchor="ctr"/>
                </a:tc>
              </a:tr>
              <a:tr h="291373">
                <a:tc vMerge="1">
                  <a:txBody>
                    <a:bodyPr/>
                    <a:lstStyle/>
                    <a:p>
                      <a:pPr>
                        <a:lnSpc>
                          <a:spcPct val="50000"/>
                        </a:lnSpc>
                      </a:pPr>
                      <a:endParaRPr lang="en-GB" sz="1000" dirty="0"/>
                    </a:p>
                  </a:txBody>
                  <a:tcPr/>
                </a:tc>
                <a:tc>
                  <a:txBody>
                    <a:bodyPr/>
                    <a:lstStyle/>
                    <a:p>
                      <a:pPr algn="ctr">
                        <a:lnSpc>
                          <a:spcPct val="80000"/>
                        </a:lnSpc>
                      </a:pPr>
                      <a:r>
                        <a:rPr lang="en-GB" sz="900" i="1" dirty="0" smtClean="0"/>
                        <a:t>Post</a:t>
                      </a:r>
                      <a:endParaRPr lang="en-GB" sz="900" i="1" dirty="0"/>
                    </a:p>
                  </a:txBody>
                  <a:tcPr anchor="ctr"/>
                </a:tc>
              </a:tr>
              <a:tr h="191328">
                <a:tc>
                  <a:txBody>
                    <a:bodyPr/>
                    <a:lstStyle/>
                    <a:p>
                      <a:pPr algn="ctr">
                        <a:lnSpc>
                          <a:spcPct val="80000"/>
                        </a:lnSpc>
                      </a:pPr>
                      <a:endParaRPr lang="en-GB" sz="1000" b="0" dirty="0"/>
                    </a:p>
                  </a:txBody>
                  <a:tcPr anchor="ctr"/>
                </a:tc>
                <a:tc>
                  <a:txBody>
                    <a:bodyPr/>
                    <a:lstStyle/>
                    <a:p>
                      <a:pPr algn="ctr">
                        <a:lnSpc>
                          <a:spcPct val="80000"/>
                        </a:lnSpc>
                      </a:pPr>
                      <a:endParaRPr lang="en-GB" sz="900" i="1" dirty="0"/>
                    </a:p>
                  </a:txBody>
                  <a:tcPr anchor="ctr"/>
                </a:tc>
              </a:tr>
              <a:tr h="227945">
                <a:tc rowSpan="2">
                  <a:txBody>
                    <a:bodyPr/>
                    <a:lstStyle/>
                    <a:p>
                      <a:pPr algn="ctr">
                        <a:lnSpc>
                          <a:spcPct val="80000"/>
                        </a:lnSpc>
                      </a:pPr>
                      <a:r>
                        <a:rPr lang="en-GB" sz="1000" b="0" dirty="0" smtClean="0"/>
                        <a:t>It is safe to drive after two drinks</a:t>
                      </a:r>
                      <a:endParaRPr lang="en-GB" sz="1000" b="0" dirty="0"/>
                    </a:p>
                  </a:txBody>
                  <a:tcPr anchor="ctr"/>
                </a:tc>
                <a:tc>
                  <a:txBody>
                    <a:bodyPr/>
                    <a:lstStyle/>
                    <a:p>
                      <a:pPr algn="ctr">
                        <a:lnSpc>
                          <a:spcPct val="50000"/>
                        </a:lnSpc>
                      </a:pPr>
                      <a:r>
                        <a:rPr lang="en-GB" sz="900" i="1" dirty="0" smtClean="0"/>
                        <a:t>Pre</a:t>
                      </a:r>
                      <a:endParaRPr lang="en-GB" sz="900" i="1" dirty="0"/>
                    </a:p>
                  </a:txBody>
                  <a:tcPr anchor="ctr"/>
                </a:tc>
              </a:tr>
              <a:tr h="227945">
                <a:tc vMerge="1">
                  <a:txBody>
                    <a:bodyPr/>
                    <a:lstStyle/>
                    <a:p>
                      <a:pPr>
                        <a:lnSpc>
                          <a:spcPct val="50000"/>
                        </a:lnSpc>
                      </a:pPr>
                      <a:endParaRPr lang="en-GB" sz="1000" dirty="0"/>
                    </a:p>
                  </a:txBody>
                  <a:tcPr/>
                </a:tc>
                <a:tc>
                  <a:txBody>
                    <a:bodyPr/>
                    <a:lstStyle/>
                    <a:p>
                      <a:pPr algn="ctr">
                        <a:lnSpc>
                          <a:spcPct val="80000"/>
                        </a:lnSpc>
                      </a:pPr>
                      <a:r>
                        <a:rPr lang="en-GB" sz="900" i="1" dirty="0" smtClean="0"/>
                        <a:t>Post</a:t>
                      </a:r>
                      <a:endParaRPr lang="en-GB" sz="900" i="1" dirty="0"/>
                    </a:p>
                  </a:txBody>
                  <a:tcPr anchor="ctr"/>
                </a:tc>
              </a:tr>
              <a:tr h="227945">
                <a:tc>
                  <a:txBody>
                    <a:bodyPr/>
                    <a:lstStyle/>
                    <a:p>
                      <a:pPr algn="ctr">
                        <a:lnSpc>
                          <a:spcPct val="80000"/>
                        </a:lnSpc>
                      </a:pPr>
                      <a:endParaRPr lang="en-GB" sz="1000" b="0" dirty="0"/>
                    </a:p>
                  </a:txBody>
                  <a:tcPr anchor="ctr"/>
                </a:tc>
                <a:tc>
                  <a:txBody>
                    <a:bodyPr/>
                    <a:lstStyle/>
                    <a:p>
                      <a:pPr algn="ctr">
                        <a:lnSpc>
                          <a:spcPct val="80000"/>
                        </a:lnSpc>
                      </a:pPr>
                      <a:endParaRPr lang="en-GB" sz="900" i="1" dirty="0"/>
                    </a:p>
                  </a:txBody>
                  <a:tcPr anchor="ctr"/>
                </a:tc>
              </a:tr>
              <a:tr h="227945">
                <a:tc rowSpan="2">
                  <a:txBody>
                    <a:bodyPr/>
                    <a:lstStyle/>
                    <a:p>
                      <a:pPr algn="ctr">
                        <a:lnSpc>
                          <a:spcPct val="80000"/>
                        </a:lnSpc>
                      </a:pPr>
                      <a:r>
                        <a:rPr lang="en-GB" sz="1000" b="0" dirty="0" smtClean="0"/>
                        <a:t>Having two drinks does not really make someone more likely to have an accident</a:t>
                      </a:r>
                    </a:p>
                  </a:txBody>
                  <a:tcPr anchor="ctr"/>
                </a:tc>
                <a:tc>
                  <a:txBody>
                    <a:bodyPr/>
                    <a:lstStyle/>
                    <a:p>
                      <a:pPr algn="ctr">
                        <a:lnSpc>
                          <a:spcPct val="50000"/>
                        </a:lnSpc>
                      </a:pPr>
                      <a:r>
                        <a:rPr lang="en-GB" sz="900" i="1" dirty="0" smtClean="0"/>
                        <a:t>Pre</a:t>
                      </a:r>
                      <a:endParaRPr lang="en-GB" sz="900" i="1" dirty="0"/>
                    </a:p>
                  </a:txBody>
                  <a:tcPr anchor="ctr"/>
                </a:tc>
              </a:tr>
              <a:tr h="187132">
                <a:tc vMerge="1">
                  <a:txBody>
                    <a:bodyPr/>
                    <a:lstStyle/>
                    <a:p>
                      <a:pPr>
                        <a:lnSpc>
                          <a:spcPct val="50000"/>
                        </a:lnSpc>
                      </a:pPr>
                      <a:endParaRPr lang="en-GB" sz="1000" dirty="0"/>
                    </a:p>
                  </a:txBody>
                  <a:tcPr/>
                </a:tc>
                <a:tc>
                  <a:txBody>
                    <a:bodyPr/>
                    <a:lstStyle/>
                    <a:p>
                      <a:pPr algn="ctr">
                        <a:lnSpc>
                          <a:spcPct val="80000"/>
                        </a:lnSpc>
                      </a:pPr>
                      <a:r>
                        <a:rPr lang="en-GB" sz="900" i="1" dirty="0" smtClean="0"/>
                        <a:t>Post</a:t>
                      </a:r>
                      <a:endParaRPr lang="en-GB" sz="900" i="1" dirty="0"/>
                    </a:p>
                  </a:txBody>
                  <a:tcPr anchor="ctr"/>
                </a:tc>
              </a:tr>
              <a:tr h="227945">
                <a:tc>
                  <a:txBody>
                    <a:bodyPr/>
                    <a:lstStyle/>
                    <a:p>
                      <a:pPr algn="ctr">
                        <a:lnSpc>
                          <a:spcPct val="80000"/>
                        </a:lnSpc>
                      </a:pPr>
                      <a:endParaRPr lang="en-GB" sz="1000" b="0" dirty="0"/>
                    </a:p>
                  </a:txBody>
                  <a:tcPr anchor="ctr"/>
                </a:tc>
                <a:tc>
                  <a:txBody>
                    <a:bodyPr/>
                    <a:lstStyle/>
                    <a:p>
                      <a:pPr algn="ctr">
                        <a:lnSpc>
                          <a:spcPct val="80000"/>
                        </a:lnSpc>
                      </a:pPr>
                      <a:endParaRPr lang="en-GB" sz="900" i="1" dirty="0"/>
                    </a:p>
                  </a:txBody>
                  <a:tcPr anchor="ctr"/>
                </a:tc>
              </a:tr>
              <a:tr h="227945">
                <a:tc rowSpan="2">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en-GB" sz="1000" b="0" dirty="0"/>
                    </a:p>
                  </a:txBody>
                  <a:tcPr anchor="ctr"/>
                </a:tc>
                <a:tc>
                  <a:txBody>
                    <a:bodyPr/>
                    <a:lstStyle/>
                    <a:p>
                      <a:pPr algn="ctr">
                        <a:lnSpc>
                          <a:spcPct val="80000"/>
                        </a:lnSpc>
                      </a:pPr>
                      <a:endParaRPr lang="en-GB" sz="900" i="1" dirty="0"/>
                    </a:p>
                  </a:txBody>
                  <a:tcPr anchor="ctr"/>
                </a:tc>
              </a:tr>
              <a:tr h="227945">
                <a:tc vMerge="1">
                  <a:txBody>
                    <a:bodyPr/>
                    <a:lstStyle/>
                    <a:p>
                      <a:pPr algn="ctr">
                        <a:lnSpc>
                          <a:spcPct val="80000"/>
                        </a:lnSpc>
                      </a:pPr>
                      <a:endParaRPr lang="en-GB" sz="1000" b="0" dirty="0"/>
                    </a:p>
                  </a:txBody>
                  <a:tcPr anchor="ctr"/>
                </a:tc>
                <a:tc>
                  <a:txBody>
                    <a:bodyPr/>
                    <a:lstStyle/>
                    <a:p>
                      <a:pPr algn="ctr">
                        <a:lnSpc>
                          <a:spcPct val="80000"/>
                        </a:lnSpc>
                      </a:pPr>
                      <a:endParaRPr lang="en-GB" sz="900" i="1" dirty="0"/>
                    </a:p>
                  </a:txBody>
                  <a:tcPr anchor="ctr"/>
                </a:tc>
              </a:tr>
              <a:tr h="227945">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en-GB" sz="1000" b="0" dirty="0" smtClean="0"/>
                    </a:p>
                  </a:txBody>
                  <a:tcPr anchor="ctr"/>
                </a:tc>
                <a:tc>
                  <a:txBody>
                    <a:bodyPr/>
                    <a:lstStyle/>
                    <a:p>
                      <a:pPr algn="ctr">
                        <a:lnSpc>
                          <a:spcPct val="50000"/>
                        </a:lnSpc>
                      </a:pPr>
                      <a:endParaRPr lang="en-GB" sz="900" i="1" dirty="0"/>
                    </a:p>
                  </a:txBody>
                  <a:tcPr anchor="ctr"/>
                </a:tc>
              </a:tr>
              <a:tr h="227945">
                <a:tc rowSpan="2">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en-GB" sz="1000" b="0" dirty="0" smtClean="0"/>
                    </a:p>
                  </a:txBody>
                  <a:tcPr anchor="ctr"/>
                </a:tc>
                <a:tc>
                  <a:txBody>
                    <a:bodyPr/>
                    <a:lstStyle/>
                    <a:p>
                      <a:pPr algn="ctr">
                        <a:lnSpc>
                          <a:spcPct val="50000"/>
                        </a:lnSpc>
                      </a:pPr>
                      <a:endParaRPr lang="en-GB" sz="900" i="1" dirty="0"/>
                    </a:p>
                  </a:txBody>
                  <a:tcPr anchor="ctr"/>
                </a:tc>
              </a:tr>
              <a:tr h="227945">
                <a:tc vMerge="1">
                  <a:txBody>
                    <a:bodyPr/>
                    <a:lstStyle/>
                    <a:p>
                      <a:pPr>
                        <a:lnSpc>
                          <a:spcPct val="50000"/>
                        </a:lnSpc>
                      </a:pPr>
                      <a:endParaRPr lang="en-GB" sz="1000" dirty="0"/>
                    </a:p>
                  </a:txBody>
                  <a:tcPr/>
                </a:tc>
                <a:tc>
                  <a:txBody>
                    <a:bodyPr/>
                    <a:lstStyle/>
                    <a:p>
                      <a:pPr algn="ctr">
                        <a:lnSpc>
                          <a:spcPct val="80000"/>
                        </a:lnSpc>
                      </a:pPr>
                      <a:endParaRPr lang="en-GB" sz="900" i="1" dirty="0"/>
                    </a:p>
                  </a:txBody>
                  <a:tcPr anchor="ctr"/>
                </a:tc>
              </a:tr>
            </a:tbl>
          </a:graphicData>
        </a:graphic>
      </p:graphicFrame>
      <p:sp>
        <p:nvSpPr>
          <p:cNvPr id="12" name="TextBox 11"/>
          <p:cNvSpPr txBox="1"/>
          <p:nvPr>
            <p:custDataLst>
              <p:tags r:id="rId1"/>
            </p:custDataLst>
          </p:nvPr>
        </p:nvSpPr>
        <p:spPr>
          <a:xfrm>
            <a:off x="285750" y="5628621"/>
            <a:ext cx="5217034" cy="377723"/>
          </a:xfrm>
          <a:prstGeom prst="rect">
            <a:avLst/>
          </a:prstGeom>
          <a:noFill/>
        </p:spPr>
        <p:txBody>
          <a:bodyPr vert="horz" lIns="0" tIns="0" rIns="0" bIns="0" rtlCol="0" anchor="ctr">
            <a:noAutofit/>
          </a:bodyPr>
          <a:lstStyle/>
          <a:p>
            <a:r>
              <a:rPr lang="en-GB" sz="700" b="0" dirty="0" smtClean="0">
                <a:solidFill>
                  <a:srgbClr val="333333"/>
                </a:solidFill>
                <a:latin typeface="Verdana"/>
              </a:rPr>
              <a:t>R1a. </a:t>
            </a:r>
            <a:r>
              <a:rPr lang="en-GB" sz="700" b="0" dirty="0">
                <a:solidFill>
                  <a:srgbClr val="333333"/>
                </a:solidFill>
                <a:latin typeface="Verdana"/>
              </a:rPr>
              <a:t>How much do you agree or disagree with the following statements? </a:t>
            </a:r>
          </a:p>
          <a:p>
            <a:r>
              <a:rPr lang="en-GB" sz="700" b="0" dirty="0" smtClean="0">
                <a:solidFill>
                  <a:srgbClr val="333333"/>
                </a:solidFill>
                <a:latin typeface="Verdana"/>
              </a:rPr>
              <a:t>Base: </a:t>
            </a:r>
            <a:r>
              <a:rPr lang="en-GB" sz="700" b="0" dirty="0">
                <a:solidFill>
                  <a:srgbClr val="333333"/>
                </a:solidFill>
                <a:latin typeface="Verdana"/>
              </a:rPr>
              <a:t>All respondents (Pre </a:t>
            </a:r>
            <a:r>
              <a:rPr lang="en-GB" sz="700" b="0" dirty="0" smtClean="0">
                <a:solidFill>
                  <a:srgbClr val="333333"/>
                </a:solidFill>
                <a:latin typeface="Verdana"/>
              </a:rPr>
              <a:t>stage 1001; </a:t>
            </a:r>
            <a:r>
              <a:rPr lang="en-GB" sz="700" b="0" dirty="0">
                <a:solidFill>
                  <a:srgbClr val="333333"/>
                </a:solidFill>
                <a:latin typeface="Verdana"/>
              </a:rPr>
              <a:t>Post stage </a:t>
            </a:r>
            <a:r>
              <a:rPr lang="en-GB" sz="700" b="0" dirty="0" smtClean="0">
                <a:solidFill>
                  <a:srgbClr val="333333"/>
                </a:solidFill>
                <a:latin typeface="Verdana"/>
              </a:rPr>
              <a:t>1000); </a:t>
            </a:r>
            <a:endParaRPr lang="en-GB" sz="700" b="0" dirty="0">
              <a:solidFill>
                <a:srgbClr val="333333"/>
              </a:solidFill>
              <a:latin typeface="Verdana"/>
            </a:endParaRPr>
          </a:p>
        </p:txBody>
      </p:sp>
      <p:cxnSp>
        <p:nvCxnSpPr>
          <p:cNvPr id="13" name="Straight Connector 12"/>
          <p:cNvCxnSpPr/>
          <p:nvPr/>
        </p:nvCxnSpPr>
        <p:spPr>
          <a:xfrm flipV="1">
            <a:off x="5693343" y="1860528"/>
            <a:ext cx="0" cy="3132000"/>
          </a:xfrm>
          <a:prstGeom prst="line">
            <a:avLst/>
          </a:prstGeom>
          <a:ln w="31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14082" y="1683353"/>
            <a:ext cx="202433" cy="177175"/>
          </a:xfrm>
          <a:prstGeom prst="rect">
            <a:avLst/>
          </a:prstGeom>
          <a:noFill/>
        </p:spPr>
        <p:txBody>
          <a:bodyPr wrap="none" lIns="0" tIns="0" rIns="0" bIns="0" rtlCol="0">
            <a:noAutofit/>
          </a:bodyPr>
          <a:lstStyle/>
          <a:p>
            <a:r>
              <a:rPr lang="en-GB" sz="900" b="0" dirty="0" smtClean="0">
                <a:solidFill>
                  <a:schemeClr val="bg1">
                    <a:lumMod val="50000"/>
                  </a:schemeClr>
                </a:solidFill>
                <a:latin typeface="+mn-lt"/>
              </a:rPr>
              <a:t>% of all respondents</a:t>
            </a:r>
          </a:p>
        </p:txBody>
      </p:sp>
      <p:sp>
        <p:nvSpPr>
          <p:cNvPr id="15" name="TextBox 14"/>
          <p:cNvSpPr txBox="1"/>
          <p:nvPr/>
        </p:nvSpPr>
        <p:spPr>
          <a:xfrm>
            <a:off x="285749" y="1255855"/>
            <a:ext cx="6515101" cy="276999"/>
          </a:xfrm>
          <a:prstGeom prst="rect">
            <a:avLst/>
          </a:prstGeom>
          <a:noFill/>
        </p:spPr>
        <p:txBody>
          <a:bodyPr wrap="square" rtlCol="0">
            <a:spAutoFit/>
          </a:bodyPr>
          <a:lstStyle/>
          <a:p>
            <a:r>
              <a:rPr lang="en-GB" sz="1200" dirty="0" smtClean="0">
                <a:latin typeface="+mj-lt"/>
              </a:rPr>
              <a:t>Attitudes towards number of drinks after which it is still safe to drive</a:t>
            </a:r>
            <a:endParaRPr lang="en-GB" sz="1200" dirty="0">
              <a:latin typeface="+mj-lt"/>
            </a:endParaRPr>
          </a:p>
        </p:txBody>
      </p:sp>
      <p:graphicFrame>
        <p:nvGraphicFramePr>
          <p:cNvPr id="17" name="Table 16"/>
          <p:cNvGraphicFramePr>
            <a:graphicFrameLocks noGrp="1"/>
          </p:cNvGraphicFramePr>
          <p:nvPr>
            <p:extLst/>
          </p:nvPr>
        </p:nvGraphicFramePr>
        <p:xfrm>
          <a:off x="2958362" y="1621833"/>
          <a:ext cx="5244860" cy="243840"/>
        </p:xfrm>
        <a:graphic>
          <a:graphicData uri="http://schemas.openxmlformats.org/drawingml/2006/table">
            <a:tbl>
              <a:tblPr firstRow="1" bandRow="1">
                <a:tableStyleId>{2D5ABB26-0587-4C30-8999-92F81FD0307C}</a:tableStyleId>
              </a:tblPr>
              <a:tblGrid>
                <a:gridCol w="1311215"/>
                <a:gridCol w="1311215"/>
                <a:gridCol w="1311215"/>
                <a:gridCol w="1311215"/>
              </a:tblGrid>
              <a:tr h="207972">
                <a:tc>
                  <a:txBody>
                    <a:bodyPr/>
                    <a:lstStyle/>
                    <a:p>
                      <a:r>
                        <a:rPr lang="en-GB" sz="1000" dirty="0" smtClean="0"/>
                        <a:t>Disagree strongly</a:t>
                      </a:r>
                      <a:endParaRPr lang="en-GB" sz="1000" dirty="0"/>
                    </a:p>
                  </a:txBody>
                  <a:tcPr/>
                </a:tc>
                <a:tc>
                  <a:txBody>
                    <a:bodyPr/>
                    <a:lstStyle/>
                    <a:p>
                      <a:r>
                        <a:rPr lang="en-GB" sz="1000" dirty="0" smtClean="0"/>
                        <a:t>Disagree slightly</a:t>
                      </a:r>
                      <a:endParaRPr lang="en-GB" sz="1000" dirty="0"/>
                    </a:p>
                  </a:txBody>
                  <a:tcPr/>
                </a:tc>
                <a:tc>
                  <a:txBody>
                    <a:bodyPr/>
                    <a:lstStyle/>
                    <a:p>
                      <a:r>
                        <a:rPr lang="en-GB" sz="1000" dirty="0" smtClean="0"/>
                        <a:t>Agree slightly</a:t>
                      </a:r>
                      <a:endParaRPr lang="en-GB" sz="1000" dirty="0"/>
                    </a:p>
                  </a:txBody>
                  <a:tcPr/>
                </a:tc>
                <a:tc>
                  <a:txBody>
                    <a:bodyPr/>
                    <a:lstStyle/>
                    <a:p>
                      <a:r>
                        <a:rPr lang="en-GB" sz="1000" dirty="0" smtClean="0"/>
                        <a:t>Agree</a:t>
                      </a:r>
                      <a:r>
                        <a:rPr lang="en-GB" sz="1000" baseline="0" dirty="0" smtClean="0"/>
                        <a:t> strongly</a:t>
                      </a:r>
                      <a:endParaRPr lang="en-GB" sz="1000" dirty="0"/>
                    </a:p>
                  </a:txBody>
                  <a:tcPr/>
                </a:tc>
              </a:tr>
            </a:tbl>
          </a:graphicData>
        </a:graphic>
      </p:graphicFrame>
      <p:sp>
        <p:nvSpPr>
          <p:cNvPr id="18" name="Rectangle 17"/>
          <p:cNvSpPr/>
          <p:nvPr/>
        </p:nvSpPr>
        <p:spPr>
          <a:xfrm>
            <a:off x="2949720" y="1715339"/>
            <a:ext cx="72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4260398" y="1715339"/>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5570669" y="1715339"/>
            <a:ext cx="72000" cy="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6883365" y="1715339"/>
            <a:ext cx="7200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2"/>
          <p:cNvSpPr txBox="1">
            <a:spLocks/>
          </p:cNvSpPr>
          <p:nvPr/>
        </p:nvSpPr>
        <p:spPr>
          <a:xfrm>
            <a:off x="8458249" y="6422679"/>
            <a:ext cx="505467" cy="252000"/>
          </a:xfrm>
          <a:prstGeom prst="rect">
            <a:avLst/>
          </a:prstGeom>
        </p:spPr>
        <p:txBody>
          <a:bodyPr/>
          <a:ls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pPr algn="r"/>
            <a:fld id="{9784CBA3-D598-4B1F-BAA3-EE14B5154290}" type="slidenum">
              <a:rPr lang="en-AU" sz="750" b="0" smtClean="0">
                <a:latin typeface="+mj-lt"/>
              </a:rPr>
              <a:pPr algn="r"/>
              <a:t>13</a:t>
            </a:fld>
            <a:endParaRPr lang="en-AU" sz="750" b="0" dirty="0">
              <a:latin typeface="+mj-lt"/>
            </a:endParaRPr>
          </a:p>
        </p:txBody>
      </p:sp>
      <p:sp>
        <p:nvSpPr>
          <p:cNvPr id="11" name="TextBox 10"/>
          <p:cNvSpPr txBox="1"/>
          <p:nvPr/>
        </p:nvSpPr>
        <p:spPr>
          <a:xfrm>
            <a:off x="5460834" y="5721950"/>
            <a:ext cx="3502882" cy="215444"/>
          </a:xfrm>
          <a:prstGeom prst="rect">
            <a:avLst/>
          </a:prstGeom>
          <a:noFill/>
        </p:spPr>
        <p:txBody>
          <a:bodyPr wrap="none" rtlCol="0">
            <a:spAutoFit/>
          </a:bodyPr>
          <a:lstStyle/>
          <a:p>
            <a:r>
              <a:rPr lang="en-GB" sz="800" b="0" dirty="0" smtClean="0">
                <a:solidFill>
                  <a:srgbClr val="333333"/>
                </a:solidFill>
                <a:latin typeface="Verdana"/>
              </a:rPr>
              <a:t>NOTE – ‘Neither </a:t>
            </a:r>
            <a:r>
              <a:rPr lang="en-GB" sz="800" b="0" dirty="0">
                <a:solidFill>
                  <a:srgbClr val="333333"/>
                </a:solidFill>
                <a:latin typeface="Verdana"/>
              </a:rPr>
              <a:t>agree nor disagree’ </a:t>
            </a:r>
            <a:r>
              <a:rPr lang="en-GB" sz="800" b="0" dirty="0" smtClean="0">
                <a:solidFill>
                  <a:srgbClr val="333333"/>
                </a:solidFill>
                <a:latin typeface="Verdana"/>
              </a:rPr>
              <a:t>and ‘Don’t know’ not </a:t>
            </a:r>
            <a:r>
              <a:rPr lang="en-GB" sz="800" b="0" dirty="0">
                <a:solidFill>
                  <a:srgbClr val="333333"/>
                </a:solidFill>
                <a:latin typeface="Verdana"/>
              </a:rPr>
              <a:t>shown</a:t>
            </a:r>
          </a:p>
        </p:txBody>
      </p:sp>
      <p:sp>
        <p:nvSpPr>
          <p:cNvPr id="23" name="TextBox 22"/>
          <p:cNvSpPr txBox="1"/>
          <p:nvPr/>
        </p:nvSpPr>
        <p:spPr>
          <a:xfrm>
            <a:off x="3021720" y="5340354"/>
            <a:ext cx="3643483" cy="215444"/>
          </a:xfrm>
          <a:prstGeom prst="rect">
            <a:avLst/>
          </a:prstGeom>
          <a:noFill/>
        </p:spPr>
        <p:txBody>
          <a:bodyPr wrap="square" rtlCol="0">
            <a:spAutoFit/>
          </a:bodyPr>
          <a:lstStyle/>
          <a:p>
            <a:r>
              <a:rPr lang="en-GB" sz="800" b="0" dirty="0" smtClean="0">
                <a:latin typeface="+mj-lt"/>
              </a:rPr>
              <a:t>indicates a difference pre/post with statistical significance at 95% </a:t>
            </a:r>
            <a:endParaRPr lang="en-GB" sz="800" b="0" dirty="0">
              <a:latin typeface="+mj-lt"/>
            </a:endParaRPr>
          </a:p>
        </p:txBody>
      </p:sp>
      <p:sp>
        <p:nvSpPr>
          <p:cNvPr id="26" name="Rectangle 25"/>
          <p:cNvSpPr/>
          <p:nvPr/>
        </p:nvSpPr>
        <p:spPr>
          <a:xfrm>
            <a:off x="2441553" y="5340354"/>
            <a:ext cx="595078" cy="190823"/>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4171950" y="2328555"/>
            <a:ext cx="1516254" cy="24319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3226876" y="3020904"/>
            <a:ext cx="2762443" cy="236646"/>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oup 53"/>
          <p:cNvGrpSpPr>
            <a:grpSpLocks noChangeAspect="1"/>
          </p:cNvGrpSpPr>
          <p:nvPr>
            <p:custDataLst>
              <p:tags r:id="rId2"/>
            </p:custDataLst>
          </p:nvPr>
        </p:nvGrpSpPr>
        <p:grpSpPr bwMode="auto">
          <a:xfrm>
            <a:off x="7439641" y="2057425"/>
            <a:ext cx="576945" cy="575947"/>
            <a:chOff x="2348" y="2399"/>
            <a:chExt cx="578" cy="577"/>
          </a:xfrm>
        </p:grpSpPr>
        <p:sp>
          <p:nvSpPr>
            <p:cNvPr id="27" name="AutoShape 52"/>
            <p:cNvSpPr>
              <a:spLocks noChangeAspect="1" noChangeArrowheads="1" noTextEdit="1"/>
            </p:cNvSpPr>
            <p:nvPr/>
          </p:nvSpPr>
          <p:spPr bwMode="auto">
            <a:xfrm>
              <a:off x="2348" y="2399"/>
              <a:ext cx="578"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Rectangle 54"/>
            <p:cNvSpPr>
              <a:spLocks noChangeArrowheads="1"/>
            </p:cNvSpPr>
            <p:nvPr/>
          </p:nvSpPr>
          <p:spPr bwMode="auto">
            <a:xfrm>
              <a:off x="2347" y="2398"/>
              <a:ext cx="580" cy="579"/>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55"/>
            <p:cNvSpPr>
              <a:spLocks noEditPoints="1"/>
            </p:cNvSpPr>
            <p:nvPr/>
          </p:nvSpPr>
          <p:spPr bwMode="auto">
            <a:xfrm>
              <a:off x="2507" y="2478"/>
              <a:ext cx="253" cy="420"/>
            </a:xfrm>
            <a:custGeom>
              <a:avLst/>
              <a:gdLst>
                <a:gd name="T0" fmla="*/ 292 w 297"/>
                <a:gd name="T1" fmla="*/ 78 h 493"/>
                <a:gd name="T2" fmla="*/ 289 w 297"/>
                <a:gd name="T3" fmla="*/ 59 h 493"/>
                <a:gd name="T4" fmla="*/ 289 w 297"/>
                <a:gd name="T5" fmla="*/ 0 h 493"/>
                <a:gd name="T6" fmla="*/ 8 w 297"/>
                <a:gd name="T7" fmla="*/ 0 h 493"/>
                <a:gd name="T8" fmla="*/ 8 w 297"/>
                <a:gd name="T9" fmla="*/ 59 h 493"/>
                <a:gd name="T10" fmla="*/ 5 w 297"/>
                <a:gd name="T11" fmla="*/ 78 h 493"/>
                <a:gd name="T12" fmla="*/ 0 w 297"/>
                <a:gd name="T13" fmla="*/ 119 h 493"/>
                <a:gd name="T14" fmla="*/ 11 w 297"/>
                <a:gd name="T15" fmla="*/ 156 h 493"/>
                <a:gd name="T16" fmla="*/ 17 w 297"/>
                <a:gd name="T17" fmla="*/ 170 h 493"/>
                <a:gd name="T18" fmla="*/ 21 w 297"/>
                <a:gd name="T19" fmla="*/ 239 h 493"/>
                <a:gd name="T20" fmla="*/ 34 w 297"/>
                <a:gd name="T21" fmla="*/ 450 h 493"/>
                <a:gd name="T22" fmla="*/ 76 w 297"/>
                <a:gd name="T23" fmla="*/ 493 h 493"/>
                <a:gd name="T24" fmla="*/ 221 w 297"/>
                <a:gd name="T25" fmla="*/ 493 h 493"/>
                <a:gd name="T26" fmla="*/ 242 w 297"/>
                <a:gd name="T27" fmla="*/ 488 h 493"/>
                <a:gd name="T28" fmla="*/ 263 w 297"/>
                <a:gd name="T29" fmla="*/ 450 h 493"/>
                <a:gd name="T30" fmla="*/ 276 w 297"/>
                <a:gd name="T31" fmla="*/ 239 h 493"/>
                <a:gd name="T32" fmla="*/ 280 w 297"/>
                <a:gd name="T33" fmla="*/ 170 h 493"/>
                <a:gd name="T34" fmla="*/ 286 w 297"/>
                <a:gd name="T35" fmla="*/ 156 h 493"/>
                <a:gd name="T36" fmla="*/ 297 w 297"/>
                <a:gd name="T37" fmla="*/ 119 h 493"/>
                <a:gd name="T38" fmla="*/ 292 w 297"/>
                <a:gd name="T39" fmla="*/ 78 h 493"/>
                <a:gd name="T40" fmla="*/ 270 w 297"/>
                <a:gd name="T41" fmla="*/ 149 h 493"/>
                <a:gd name="T42" fmla="*/ 263 w 297"/>
                <a:gd name="T43" fmla="*/ 170 h 493"/>
                <a:gd name="T44" fmla="*/ 259 w 297"/>
                <a:gd name="T45" fmla="*/ 238 h 493"/>
                <a:gd name="T46" fmla="*/ 246 w 297"/>
                <a:gd name="T47" fmla="*/ 450 h 493"/>
                <a:gd name="T48" fmla="*/ 234 w 297"/>
                <a:gd name="T49" fmla="*/ 472 h 493"/>
                <a:gd name="T50" fmla="*/ 221 w 297"/>
                <a:gd name="T51" fmla="*/ 476 h 493"/>
                <a:gd name="T52" fmla="*/ 76 w 297"/>
                <a:gd name="T53" fmla="*/ 476 h 493"/>
                <a:gd name="T54" fmla="*/ 63 w 297"/>
                <a:gd name="T55" fmla="*/ 472 h 493"/>
                <a:gd name="T56" fmla="*/ 51 w 297"/>
                <a:gd name="T57" fmla="*/ 450 h 493"/>
                <a:gd name="T58" fmla="*/ 38 w 297"/>
                <a:gd name="T59" fmla="*/ 238 h 493"/>
                <a:gd name="T60" fmla="*/ 34 w 297"/>
                <a:gd name="T61" fmla="*/ 170 h 493"/>
                <a:gd name="T62" fmla="*/ 27 w 297"/>
                <a:gd name="T63" fmla="*/ 149 h 493"/>
                <a:gd name="T64" fmla="*/ 17 w 297"/>
                <a:gd name="T65" fmla="*/ 119 h 493"/>
                <a:gd name="T66" fmla="*/ 22 w 297"/>
                <a:gd name="T67" fmla="*/ 81 h 493"/>
                <a:gd name="T68" fmla="*/ 25 w 297"/>
                <a:gd name="T69" fmla="*/ 59 h 493"/>
                <a:gd name="T70" fmla="*/ 272 w 297"/>
                <a:gd name="T71" fmla="*/ 59 h 493"/>
                <a:gd name="T72" fmla="*/ 275 w 297"/>
                <a:gd name="T73" fmla="*/ 81 h 493"/>
                <a:gd name="T74" fmla="*/ 280 w 297"/>
                <a:gd name="T75" fmla="*/ 119 h 493"/>
                <a:gd name="T76" fmla="*/ 270 w 297"/>
                <a:gd name="T77" fmla="*/ 149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 h="493">
                  <a:moveTo>
                    <a:pt x="292" y="78"/>
                  </a:moveTo>
                  <a:cubicBezTo>
                    <a:pt x="290" y="70"/>
                    <a:pt x="289" y="62"/>
                    <a:pt x="289" y="59"/>
                  </a:cubicBezTo>
                  <a:cubicBezTo>
                    <a:pt x="289" y="0"/>
                    <a:pt x="289" y="0"/>
                    <a:pt x="289" y="0"/>
                  </a:cubicBezTo>
                  <a:cubicBezTo>
                    <a:pt x="8" y="0"/>
                    <a:pt x="8" y="0"/>
                    <a:pt x="8" y="0"/>
                  </a:cubicBezTo>
                  <a:cubicBezTo>
                    <a:pt x="8" y="59"/>
                    <a:pt x="8" y="59"/>
                    <a:pt x="8" y="59"/>
                  </a:cubicBezTo>
                  <a:cubicBezTo>
                    <a:pt x="8" y="62"/>
                    <a:pt x="7" y="70"/>
                    <a:pt x="5" y="78"/>
                  </a:cubicBezTo>
                  <a:cubicBezTo>
                    <a:pt x="3" y="92"/>
                    <a:pt x="0" y="108"/>
                    <a:pt x="0" y="119"/>
                  </a:cubicBezTo>
                  <a:cubicBezTo>
                    <a:pt x="0" y="130"/>
                    <a:pt x="6" y="144"/>
                    <a:pt x="11" y="156"/>
                  </a:cubicBezTo>
                  <a:cubicBezTo>
                    <a:pt x="13" y="161"/>
                    <a:pt x="17" y="168"/>
                    <a:pt x="17" y="170"/>
                  </a:cubicBezTo>
                  <a:cubicBezTo>
                    <a:pt x="17" y="173"/>
                    <a:pt x="18" y="194"/>
                    <a:pt x="21" y="239"/>
                  </a:cubicBezTo>
                  <a:cubicBezTo>
                    <a:pt x="26" y="314"/>
                    <a:pt x="34" y="428"/>
                    <a:pt x="34" y="450"/>
                  </a:cubicBezTo>
                  <a:cubicBezTo>
                    <a:pt x="34" y="484"/>
                    <a:pt x="62" y="493"/>
                    <a:pt x="76" y="493"/>
                  </a:cubicBezTo>
                  <a:cubicBezTo>
                    <a:pt x="221" y="493"/>
                    <a:pt x="221" y="493"/>
                    <a:pt x="221" y="493"/>
                  </a:cubicBezTo>
                  <a:cubicBezTo>
                    <a:pt x="222" y="493"/>
                    <a:pt x="232" y="493"/>
                    <a:pt x="242" y="488"/>
                  </a:cubicBezTo>
                  <a:cubicBezTo>
                    <a:pt x="256" y="481"/>
                    <a:pt x="263" y="467"/>
                    <a:pt x="263" y="450"/>
                  </a:cubicBezTo>
                  <a:cubicBezTo>
                    <a:pt x="263" y="428"/>
                    <a:pt x="271" y="314"/>
                    <a:pt x="276" y="239"/>
                  </a:cubicBezTo>
                  <a:cubicBezTo>
                    <a:pt x="279" y="194"/>
                    <a:pt x="280" y="173"/>
                    <a:pt x="280" y="170"/>
                  </a:cubicBezTo>
                  <a:cubicBezTo>
                    <a:pt x="281" y="168"/>
                    <a:pt x="284" y="161"/>
                    <a:pt x="286" y="156"/>
                  </a:cubicBezTo>
                  <a:cubicBezTo>
                    <a:pt x="291" y="144"/>
                    <a:pt x="297" y="130"/>
                    <a:pt x="297" y="119"/>
                  </a:cubicBezTo>
                  <a:cubicBezTo>
                    <a:pt x="297" y="108"/>
                    <a:pt x="294" y="92"/>
                    <a:pt x="292" y="78"/>
                  </a:cubicBezTo>
                  <a:moveTo>
                    <a:pt x="270" y="149"/>
                  </a:moveTo>
                  <a:cubicBezTo>
                    <a:pt x="266" y="159"/>
                    <a:pt x="263" y="164"/>
                    <a:pt x="263" y="170"/>
                  </a:cubicBezTo>
                  <a:cubicBezTo>
                    <a:pt x="263" y="172"/>
                    <a:pt x="261" y="203"/>
                    <a:pt x="259" y="238"/>
                  </a:cubicBezTo>
                  <a:cubicBezTo>
                    <a:pt x="254" y="313"/>
                    <a:pt x="246" y="427"/>
                    <a:pt x="246" y="450"/>
                  </a:cubicBezTo>
                  <a:cubicBezTo>
                    <a:pt x="246" y="461"/>
                    <a:pt x="242" y="468"/>
                    <a:pt x="234" y="472"/>
                  </a:cubicBezTo>
                  <a:cubicBezTo>
                    <a:pt x="228" y="476"/>
                    <a:pt x="221" y="476"/>
                    <a:pt x="221" y="476"/>
                  </a:cubicBezTo>
                  <a:cubicBezTo>
                    <a:pt x="76" y="476"/>
                    <a:pt x="76" y="476"/>
                    <a:pt x="76" y="476"/>
                  </a:cubicBezTo>
                  <a:cubicBezTo>
                    <a:pt x="76" y="476"/>
                    <a:pt x="69" y="476"/>
                    <a:pt x="63" y="472"/>
                  </a:cubicBezTo>
                  <a:cubicBezTo>
                    <a:pt x="55" y="468"/>
                    <a:pt x="51" y="461"/>
                    <a:pt x="51" y="450"/>
                  </a:cubicBezTo>
                  <a:cubicBezTo>
                    <a:pt x="51" y="427"/>
                    <a:pt x="43" y="313"/>
                    <a:pt x="38" y="238"/>
                  </a:cubicBezTo>
                  <a:cubicBezTo>
                    <a:pt x="36" y="203"/>
                    <a:pt x="34" y="172"/>
                    <a:pt x="34" y="170"/>
                  </a:cubicBezTo>
                  <a:cubicBezTo>
                    <a:pt x="34" y="164"/>
                    <a:pt x="31" y="159"/>
                    <a:pt x="27" y="149"/>
                  </a:cubicBezTo>
                  <a:cubicBezTo>
                    <a:pt x="22" y="139"/>
                    <a:pt x="17" y="127"/>
                    <a:pt x="17" y="119"/>
                  </a:cubicBezTo>
                  <a:cubicBezTo>
                    <a:pt x="17" y="109"/>
                    <a:pt x="20" y="94"/>
                    <a:pt x="22" y="81"/>
                  </a:cubicBezTo>
                  <a:cubicBezTo>
                    <a:pt x="24" y="70"/>
                    <a:pt x="25" y="63"/>
                    <a:pt x="25" y="59"/>
                  </a:cubicBezTo>
                  <a:cubicBezTo>
                    <a:pt x="272" y="59"/>
                    <a:pt x="272" y="59"/>
                    <a:pt x="272" y="59"/>
                  </a:cubicBezTo>
                  <a:cubicBezTo>
                    <a:pt x="272" y="63"/>
                    <a:pt x="273" y="70"/>
                    <a:pt x="275" y="81"/>
                  </a:cubicBezTo>
                  <a:cubicBezTo>
                    <a:pt x="277" y="94"/>
                    <a:pt x="280" y="109"/>
                    <a:pt x="280" y="119"/>
                  </a:cubicBezTo>
                  <a:cubicBezTo>
                    <a:pt x="280" y="127"/>
                    <a:pt x="275" y="139"/>
                    <a:pt x="270" y="14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6" name="Group 53"/>
          <p:cNvGrpSpPr>
            <a:grpSpLocks noChangeAspect="1"/>
          </p:cNvGrpSpPr>
          <p:nvPr>
            <p:custDataLst>
              <p:tags r:id="rId3"/>
            </p:custDataLst>
          </p:nvPr>
        </p:nvGrpSpPr>
        <p:grpSpPr bwMode="auto">
          <a:xfrm>
            <a:off x="7441913" y="2701153"/>
            <a:ext cx="576945" cy="575947"/>
            <a:chOff x="2348" y="2399"/>
            <a:chExt cx="578" cy="577"/>
          </a:xfrm>
        </p:grpSpPr>
        <p:sp>
          <p:nvSpPr>
            <p:cNvPr id="37" name="AutoShape 52"/>
            <p:cNvSpPr>
              <a:spLocks noChangeAspect="1" noChangeArrowheads="1" noTextEdit="1"/>
            </p:cNvSpPr>
            <p:nvPr/>
          </p:nvSpPr>
          <p:spPr bwMode="auto">
            <a:xfrm>
              <a:off x="2348" y="2399"/>
              <a:ext cx="578"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Rectangle 54"/>
            <p:cNvSpPr>
              <a:spLocks noChangeArrowheads="1"/>
            </p:cNvSpPr>
            <p:nvPr/>
          </p:nvSpPr>
          <p:spPr bwMode="auto">
            <a:xfrm>
              <a:off x="2347" y="2398"/>
              <a:ext cx="580" cy="579"/>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55"/>
            <p:cNvSpPr>
              <a:spLocks noEditPoints="1"/>
            </p:cNvSpPr>
            <p:nvPr/>
          </p:nvSpPr>
          <p:spPr bwMode="auto">
            <a:xfrm>
              <a:off x="2507" y="2478"/>
              <a:ext cx="253" cy="420"/>
            </a:xfrm>
            <a:custGeom>
              <a:avLst/>
              <a:gdLst>
                <a:gd name="T0" fmla="*/ 292 w 297"/>
                <a:gd name="T1" fmla="*/ 78 h 493"/>
                <a:gd name="T2" fmla="*/ 289 w 297"/>
                <a:gd name="T3" fmla="*/ 59 h 493"/>
                <a:gd name="T4" fmla="*/ 289 w 297"/>
                <a:gd name="T5" fmla="*/ 0 h 493"/>
                <a:gd name="T6" fmla="*/ 8 w 297"/>
                <a:gd name="T7" fmla="*/ 0 h 493"/>
                <a:gd name="T8" fmla="*/ 8 w 297"/>
                <a:gd name="T9" fmla="*/ 59 h 493"/>
                <a:gd name="T10" fmla="*/ 5 w 297"/>
                <a:gd name="T11" fmla="*/ 78 h 493"/>
                <a:gd name="T12" fmla="*/ 0 w 297"/>
                <a:gd name="T13" fmla="*/ 119 h 493"/>
                <a:gd name="T14" fmla="*/ 11 w 297"/>
                <a:gd name="T15" fmla="*/ 156 h 493"/>
                <a:gd name="T16" fmla="*/ 17 w 297"/>
                <a:gd name="T17" fmla="*/ 170 h 493"/>
                <a:gd name="T18" fmla="*/ 21 w 297"/>
                <a:gd name="T19" fmla="*/ 239 h 493"/>
                <a:gd name="T20" fmla="*/ 34 w 297"/>
                <a:gd name="T21" fmla="*/ 450 h 493"/>
                <a:gd name="T22" fmla="*/ 76 w 297"/>
                <a:gd name="T23" fmla="*/ 493 h 493"/>
                <a:gd name="T24" fmla="*/ 221 w 297"/>
                <a:gd name="T25" fmla="*/ 493 h 493"/>
                <a:gd name="T26" fmla="*/ 242 w 297"/>
                <a:gd name="T27" fmla="*/ 488 h 493"/>
                <a:gd name="T28" fmla="*/ 263 w 297"/>
                <a:gd name="T29" fmla="*/ 450 h 493"/>
                <a:gd name="T30" fmla="*/ 276 w 297"/>
                <a:gd name="T31" fmla="*/ 239 h 493"/>
                <a:gd name="T32" fmla="*/ 280 w 297"/>
                <a:gd name="T33" fmla="*/ 170 h 493"/>
                <a:gd name="T34" fmla="*/ 286 w 297"/>
                <a:gd name="T35" fmla="*/ 156 h 493"/>
                <a:gd name="T36" fmla="*/ 297 w 297"/>
                <a:gd name="T37" fmla="*/ 119 h 493"/>
                <a:gd name="T38" fmla="*/ 292 w 297"/>
                <a:gd name="T39" fmla="*/ 78 h 493"/>
                <a:gd name="T40" fmla="*/ 270 w 297"/>
                <a:gd name="T41" fmla="*/ 149 h 493"/>
                <a:gd name="T42" fmla="*/ 263 w 297"/>
                <a:gd name="T43" fmla="*/ 170 h 493"/>
                <a:gd name="T44" fmla="*/ 259 w 297"/>
                <a:gd name="T45" fmla="*/ 238 h 493"/>
                <a:gd name="T46" fmla="*/ 246 w 297"/>
                <a:gd name="T47" fmla="*/ 450 h 493"/>
                <a:gd name="T48" fmla="*/ 234 w 297"/>
                <a:gd name="T49" fmla="*/ 472 h 493"/>
                <a:gd name="T50" fmla="*/ 221 w 297"/>
                <a:gd name="T51" fmla="*/ 476 h 493"/>
                <a:gd name="T52" fmla="*/ 76 w 297"/>
                <a:gd name="T53" fmla="*/ 476 h 493"/>
                <a:gd name="T54" fmla="*/ 63 w 297"/>
                <a:gd name="T55" fmla="*/ 472 h 493"/>
                <a:gd name="T56" fmla="*/ 51 w 297"/>
                <a:gd name="T57" fmla="*/ 450 h 493"/>
                <a:gd name="T58" fmla="*/ 38 w 297"/>
                <a:gd name="T59" fmla="*/ 238 h 493"/>
                <a:gd name="T60" fmla="*/ 34 w 297"/>
                <a:gd name="T61" fmla="*/ 170 h 493"/>
                <a:gd name="T62" fmla="*/ 27 w 297"/>
                <a:gd name="T63" fmla="*/ 149 h 493"/>
                <a:gd name="T64" fmla="*/ 17 w 297"/>
                <a:gd name="T65" fmla="*/ 119 h 493"/>
                <a:gd name="T66" fmla="*/ 22 w 297"/>
                <a:gd name="T67" fmla="*/ 81 h 493"/>
                <a:gd name="T68" fmla="*/ 25 w 297"/>
                <a:gd name="T69" fmla="*/ 59 h 493"/>
                <a:gd name="T70" fmla="*/ 272 w 297"/>
                <a:gd name="T71" fmla="*/ 59 h 493"/>
                <a:gd name="T72" fmla="*/ 275 w 297"/>
                <a:gd name="T73" fmla="*/ 81 h 493"/>
                <a:gd name="T74" fmla="*/ 280 w 297"/>
                <a:gd name="T75" fmla="*/ 119 h 493"/>
                <a:gd name="T76" fmla="*/ 270 w 297"/>
                <a:gd name="T77" fmla="*/ 149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 h="493">
                  <a:moveTo>
                    <a:pt x="292" y="78"/>
                  </a:moveTo>
                  <a:cubicBezTo>
                    <a:pt x="290" y="70"/>
                    <a:pt x="289" y="62"/>
                    <a:pt x="289" y="59"/>
                  </a:cubicBezTo>
                  <a:cubicBezTo>
                    <a:pt x="289" y="0"/>
                    <a:pt x="289" y="0"/>
                    <a:pt x="289" y="0"/>
                  </a:cubicBezTo>
                  <a:cubicBezTo>
                    <a:pt x="8" y="0"/>
                    <a:pt x="8" y="0"/>
                    <a:pt x="8" y="0"/>
                  </a:cubicBezTo>
                  <a:cubicBezTo>
                    <a:pt x="8" y="59"/>
                    <a:pt x="8" y="59"/>
                    <a:pt x="8" y="59"/>
                  </a:cubicBezTo>
                  <a:cubicBezTo>
                    <a:pt x="8" y="62"/>
                    <a:pt x="7" y="70"/>
                    <a:pt x="5" y="78"/>
                  </a:cubicBezTo>
                  <a:cubicBezTo>
                    <a:pt x="3" y="92"/>
                    <a:pt x="0" y="108"/>
                    <a:pt x="0" y="119"/>
                  </a:cubicBezTo>
                  <a:cubicBezTo>
                    <a:pt x="0" y="130"/>
                    <a:pt x="6" y="144"/>
                    <a:pt x="11" y="156"/>
                  </a:cubicBezTo>
                  <a:cubicBezTo>
                    <a:pt x="13" y="161"/>
                    <a:pt x="17" y="168"/>
                    <a:pt x="17" y="170"/>
                  </a:cubicBezTo>
                  <a:cubicBezTo>
                    <a:pt x="17" y="173"/>
                    <a:pt x="18" y="194"/>
                    <a:pt x="21" y="239"/>
                  </a:cubicBezTo>
                  <a:cubicBezTo>
                    <a:pt x="26" y="314"/>
                    <a:pt x="34" y="428"/>
                    <a:pt x="34" y="450"/>
                  </a:cubicBezTo>
                  <a:cubicBezTo>
                    <a:pt x="34" y="484"/>
                    <a:pt x="62" y="493"/>
                    <a:pt x="76" y="493"/>
                  </a:cubicBezTo>
                  <a:cubicBezTo>
                    <a:pt x="221" y="493"/>
                    <a:pt x="221" y="493"/>
                    <a:pt x="221" y="493"/>
                  </a:cubicBezTo>
                  <a:cubicBezTo>
                    <a:pt x="222" y="493"/>
                    <a:pt x="232" y="493"/>
                    <a:pt x="242" y="488"/>
                  </a:cubicBezTo>
                  <a:cubicBezTo>
                    <a:pt x="256" y="481"/>
                    <a:pt x="263" y="467"/>
                    <a:pt x="263" y="450"/>
                  </a:cubicBezTo>
                  <a:cubicBezTo>
                    <a:pt x="263" y="428"/>
                    <a:pt x="271" y="314"/>
                    <a:pt x="276" y="239"/>
                  </a:cubicBezTo>
                  <a:cubicBezTo>
                    <a:pt x="279" y="194"/>
                    <a:pt x="280" y="173"/>
                    <a:pt x="280" y="170"/>
                  </a:cubicBezTo>
                  <a:cubicBezTo>
                    <a:pt x="281" y="168"/>
                    <a:pt x="284" y="161"/>
                    <a:pt x="286" y="156"/>
                  </a:cubicBezTo>
                  <a:cubicBezTo>
                    <a:pt x="291" y="144"/>
                    <a:pt x="297" y="130"/>
                    <a:pt x="297" y="119"/>
                  </a:cubicBezTo>
                  <a:cubicBezTo>
                    <a:pt x="297" y="108"/>
                    <a:pt x="294" y="92"/>
                    <a:pt x="292" y="78"/>
                  </a:cubicBezTo>
                  <a:moveTo>
                    <a:pt x="270" y="149"/>
                  </a:moveTo>
                  <a:cubicBezTo>
                    <a:pt x="266" y="159"/>
                    <a:pt x="263" y="164"/>
                    <a:pt x="263" y="170"/>
                  </a:cubicBezTo>
                  <a:cubicBezTo>
                    <a:pt x="263" y="172"/>
                    <a:pt x="261" y="203"/>
                    <a:pt x="259" y="238"/>
                  </a:cubicBezTo>
                  <a:cubicBezTo>
                    <a:pt x="254" y="313"/>
                    <a:pt x="246" y="427"/>
                    <a:pt x="246" y="450"/>
                  </a:cubicBezTo>
                  <a:cubicBezTo>
                    <a:pt x="246" y="461"/>
                    <a:pt x="242" y="468"/>
                    <a:pt x="234" y="472"/>
                  </a:cubicBezTo>
                  <a:cubicBezTo>
                    <a:pt x="228" y="476"/>
                    <a:pt x="221" y="476"/>
                    <a:pt x="221" y="476"/>
                  </a:cubicBezTo>
                  <a:cubicBezTo>
                    <a:pt x="76" y="476"/>
                    <a:pt x="76" y="476"/>
                    <a:pt x="76" y="476"/>
                  </a:cubicBezTo>
                  <a:cubicBezTo>
                    <a:pt x="76" y="476"/>
                    <a:pt x="69" y="476"/>
                    <a:pt x="63" y="472"/>
                  </a:cubicBezTo>
                  <a:cubicBezTo>
                    <a:pt x="55" y="468"/>
                    <a:pt x="51" y="461"/>
                    <a:pt x="51" y="450"/>
                  </a:cubicBezTo>
                  <a:cubicBezTo>
                    <a:pt x="51" y="427"/>
                    <a:pt x="43" y="313"/>
                    <a:pt x="38" y="238"/>
                  </a:cubicBezTo>
                  <a:cubicBezTo>
                    <a:pt x="36" y="203"/>
                    <a:pt x="34" y="172"/>
                    <a:pt x="34" y="170"/>
                  </a:cubicBezTo>
                  <a:cubicBezTo>
                    <a:pt x="34" y="164"/>
                    <a:pt x="31" y="159"/>
                    <a:pt x="27" y="149"/>
                  </a:cubicBezTo>
                  <a:cubicBezTo>
                    <a:pt x="22" y="139"/>
                    <a:pt x="17" y="127"/>
                    <a:pt x="17" y="119"/>
                  </a:cubicBezTo>
                  <a:cubicBezTo>
                    <a:pt x="17" y="109"/>
                    <a:pt x="20" y="94"/>
                    <a:pt x="22" y="81"/>
                  </a:cubicBezTo>
                  <a:cubicBezTo>
                    <a:pt x="24" y="70"/>
                    <a:pt x="25" y="63"/>
                    <a:pt x="25" y="59"/>
                  </a:cubicBezTo>
                  <a:cubicBezTo>
                    <a:pt x="272" y="59"/>
                    <a:pt x="272" y="59"/>
                    <a:pt x="272" y="59"/>
                  </a:cubicBezTo>
                  <a:cubicBezTo>
                    <a:pt x="272" y="63"/>
                    <a:pt x="273" y="70"/>
                    <a:pt x="275" y="81"/>
                  </a:cubicBezTo>
                  <a:cubicBezTo>
                    <a:pt x="277" y="94"/>
                    <a:pt x="280" y="109"/>
                    <a:pt x="280" y="119"/>
                  </a:cubicBezTo>
                  <a:cubicBezTo>
                    <a:pt x="280" y="127"/>
                    <a:pt x="275" y="139"/>
                    <a:pt x="270" y="14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0" name="Group 53"/>
          <p:cNvGrpSpPr>
            <a:grpSpLocks noChangeAspect="1"/>
          </p:cNvGrpSpPr>
          <p:nvPr>
            <p:custDataLst>
              <p:tags r:id="rId4"/>
            </p:custDataLst>
          </p:nvPr>
        </p:nvGrpSpPr>
        <p:grpSpPr bwMode="auto">
          <a:xfrm>
            <a:off x="8140233" y="2703425"/>
            <a:ext cx="576945" cy="575947"/>
            <a:chOff x="2348" y="2399"/>
            <a:chExt cx="578" cy="577"/>
          </a:xfrm>
        </p:grpSpPr>
        <p:sp>
          <p:nvSpPr>
            <p:cNvPr id="41" name="AutoShape 52"/>
            <p:cNvSpPr>
              <a:spLocks noChangeAspect="1" noChangeArrowheads="1" noTextEdit="1"/>
            </p:cNvSpPr>
            <p:nvPr/>
          </p:nvSpPr>
          <p:spPr bwMode="auto">
            <a:xfrm>
              <a:off x="2348" y="2399"/>
              <a:ext cx="578"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Rectangle 54"/>
            <p:cNvSpPr>
              <a:spLocks noChangeArrowheads="1"/>
            </p:cNvSpPr>
            <p:nvPr/>
          </p:nvSpPr>
          <p:spPr bwMode="auto">
            <a:xfrm>
              <a:off x="2347" y="2398"/>
              <a:ext cx="580" cy="579"/>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55"/>
            <p:cNvSpPr>
              <a:spLocks noEditPoints="1"/>
            </p:cNvSpPr>
            <p:nvPr/>
          </p:nvSpPr>
          <p:spPr bwMode="auto">
            <a:xfrm>
              <a:off x="2507" y="2478"/>
              <a:ext cx="253" cy="420"/>
            </a:xfrm>
            <a:custGeom>
              <a:avLst/>
              <a:gdLst>
                <a:gd name="T0" fmla="*/ 292 w 297"/>
                <a:gd name="T1" fmla="*/ 78 h 493"/>
                <a:gd name="T2" fmla="*/ 289 w 297"/>
                <a:gd name="T3" fmla="*/ 59 h 493"/>
                <a:gd name="T4" fmla="*/ 289 w 297"/>
                <a:gd name="T5" fmla="*/ 0 h 493"/>
                <a:gd name="T6" fmla="*/ 8 w 297"/>
                <a:gd name="T7" fmla="*/ 0 h 493"/>
                <a:gd name="T8" fmla="*/ 8 w 297"/>
                <a:gd name="T9" fmla="*/ 59 h 493"/>
                <a:gd name="T10" fmla="*/ 5 w 297"/>
                <a:gd name="T11" fmla="*/ 78 h 493"/>
                <a:gd name="T12" fmla="*/ 0 w 297"/>
                <a:gd name="T13" fmla="*/ 119 h 493"/>
                <a:gd name="T14" fmla="*/ 11 w 297"/>
                <a:gd name="T15" fmla="*/ 156 h 493"/>
                <a:gd name="T16" fmla="*/ 17 w 297"/>
                <a:gd name="T17" fmla="*/ 170 h 493"/>
                <a:gd name="T18" fmla="*/ 21 w 297"/>
                <a:gd name="T19" fmla="*/ 239 h 493"/>
                <a:gd name="T20" fmla="*/ 34 w 297"/>
                <a:gd name="T21" fmla="*/ 450 h 493"/>
                <a:gd name="T22" fmla="*/ 76 w 297"/>
                <a:gd name="T23" fmla="*/ 493 h 493"/>
                <a:gd name="T24" fmla="*/ 221 w 297"/>
                <a:gd name="T25" fmla="*/ 493 h 493"/>
                <a:gd name="T26" fmla="*/ 242 w 297"/>
                <a:gd name="T27" fmla="*/ 488 h 493"/>
                <a:gd name="T28" fmla="*/ 263 w 297"/>
                <a:gd name="T29" fmla="*/ 450 h 493"/>
                <a:gd name="T30" fmla="*/ 276 w 297"/>
                <a:gd name="T31" fmla="*/ 239 h 493"/>
                <a:gd name="T32" fmla="*/ 280 w 297"/>
                <a:gd name="T33" fmla="*/ 170 h 493"/>
                <a:gd name="T34" fmla="*/ 286 w 297"/>
                <a:gd name="T35" fmla="*/ 156 h 493"/>
                <a:gd name="T36" fmla="*/ 297 w 297"/>
                <a:gd name="T37" fmla="*/ 119 h 493"/>
                <a:gd name="T38" fmla="*/ 292 w 297"/>
                <a:gd name="T39" fmla="*/ 78 h 493"/>
                <a:gd name="T40" fmla="*/ 270 w 297"/>
                <a:gd name="T41" fmla="*/ 149 h 493"/>
                <a:gd name="T42" fmla="*/ 263 w 297"/>
                <a:gd name="T43" fmla="*/ 170 h 493"/>
                <a:gd name="T44" fmla="*/ 259 w 297"/>
                <a:gd name="T45" fmla="*/ 238 h 493"/>
                <a:gd name="T46" fmla="*/ 246 w 297"/>
                <a:gd name="T47" fmla="*/ 450 h 493"/>
                <a:gd name="T48" fmla="*/ 234 w 297"/>
                <a:gd name="T49" fmla="*/ 472 h 493"/>
                <a:gd name="T50" fmla="*/ 221 w 297"/>
                <a:gd name="T51" fmla="*/ 476 h 493"/>
                <a:gd name="T52" fmla="*/ 76 w 297"/>
                <a:gd name="T53" fmla="*/ 476 h 493"/>
                <a:gd name="T54" fmla="*/ 63 w 297"/>
                <a:gd name="T55" fmla="*/ 472 h 493"/>
                <a:gd name="T56" fmla="*/ 51 w 297"/>
                <a:gd name="T57" fmla="*/ 450 h 493"/>
                <a:gd name="T58" fmla="*/ 38 w 297"/>
                <a:gd name="T59" fmla="*/ 238 h 493"/>
                <a:gd name="T60" fmla="*/ 34 w 297"/>
                <a:gd name="T61" fmla="*/ 170 h 493"/>
                <a:gd name="T62" fmla="*/ 27 w 297"/>
                <a:gd name="T63" fmla="*/ 149 h 493"/>
                <a:gd name="T64" fmla="*/ 17 w 297"/>
                <a:gd name="T65" fmla="*/ 119 h 493"/>
                <a:gd name="T66" fmla="*/ 22 w 297"/>
                <a:gd name="T67" fmla="*/ 81 h 493"/>
                <a:gd name="T68" fmla="*/ 25 w 297"/>
                <a:gd name="T69" fmla="*/ 59 h 493"/>
                <a:gd name="T70" fmla="*/ 272 w 297"/>
                <a:gd name="T71" fmla="*/ 59 h 493"/>
                <a:gd name="T72" fmla="*/ 275 w 297"/>
                <a:gd name="T73" fmla="*/ 81 h 493"/>
                <a:gd name="T74" fmla="*/ 280 w 297"/>
                <a:gd name="T75" fmla="*/ 119 h 493"/>
                <a:gd name="T76" fmla="*/ 270 w 297"/>
                <a:gd name="T77" fmla="*/ 149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 h="493">
                  <a:moveTo>
                    <a:pt x="292" y="78"/>
                  </a:moveTo>
                  <a:cubicBezTo>
                    <a:pt x="290" y="70"/>
                    <a:pt x="289" y="62"/>
                    <a:pt x="289" y="59"/>
                  </a:cubicBezTo>
                  <a:cubicBezTo>
                    <a:pt x="289" y="0"/>
                    <a:pt x="289" y="0"/>
                    <a:pt x="289" y="0"/>
                  </a:cubicBezTo>
                  <a:cubicBezTo>
                    <a:pt x="8" y="0"/>
                    <a:pt x="8" y="0"/>
                    <a:pt x="8" y="0"/>
                  </a:cubicBezTo>
                  <a:cubicBezTo>
                    <a:pt x="8" y="59"/>
                    <a:pt x="8" y="59"/>
                    <a:pt x="8" y="59"/>
                  </a:cubicBezTo>
                  <a:cubicBezTo>
                    <a:pt x="8" y="62"/>
                    <a:pt x="7" y="70"/>
                    <a:pt x="5" y="78"/>
                  </a:cubicBezTo>
                  <a:cubicBezTo>
                    <a:pt x="3" y="92"/>
                    <a:pt x="0" y="108"/>
                    <a:pt x="0" y="119"/>
                  </a:cubicBezTo>
                  <a:cubicBezTo>
                    <a:pt x="0" y="130"/>
                    <a:pt x="6" y="144"/>
                    <a:pt x="11" y="156"/>
                  </a:cubicBezTo>
                  <a:cubicBezTo>
                    <a:pt x="13" y="161"/>
                    <a:pt x="17" y="168"/>
                    <a:pt x="17" y="170"/>
                  </a:cubicBezTo>
                  <a:cubicBezTo>
                    <a:pt x="17" y="173"/>
                    <a:pt x="18" y="194"/>
                    <a:pt x="21" y="239"/>
                  </a:cubicBezTo>
                  <a:cubicBezTo>
                    <a:pt x="26" y="314"/>
                    <a:pt x="34" y="428"/>
                    <a:pt x="34" y="450"/>
                  </a:cubicBezTo>
                  <a:cubicBezTo>
                    <a:pt x="34" y="484"/>
                    <a:pt x="62" y="493"/>
                    <a:pt x="76" y="493"/>
                  </a:cubicBezTo>
                  <a:cubicBezTo>
                    <a:pt x="221" y="493"/>
                    <a:pt x="221" y="493"/>
                    <a:pt x="221" y="493"/>
                  </a:cubicBezTo>
                  <a:cubicBezTo>
                    <a:pt x="222" y="493"/>
                    <a:pt x="232" y="493"/>
                    <a:pt x="242" y="488"/>
                  </a:cubicBezTo>
                  <a:cubicBezTo>
                    <a:pt x="256" y="481"/>
                    <a:pt x="263" y="467"/>
                    <a:pt x="263" y="450"/>
                  </a:cubicBezTo>
                  <a:cubicBezTo>
                    <a:pt x="263" y="428"/>
                    <a:pt x="271" y="314"/>
                    <a:pt x="276" y="239"/>
                  </a:cubicBezTo>
                  <a:cubicBezTo>
                    <a:pt x="279" y="194"/>
                    <a:pt x="280" y="173"/>
                    <a:pt x="280" y="170"/>
                  </a:cubicBezTo>
                  <a:cubicBezTo>
                    <a:pt x="281" y="168"/>
                    <a:pt x="284" y="161"/>
                    <a:pt x="286" y="156"/>
                  </a:cubicBezTo>
                  <a:cubicBezTo>
                    <a:pt x="291" y="144"/>
                    <a:pt x="297" y="130"/>
                    <a:pt x="297" y="119"/>
                  </a:cubicBezTo>
                  <a:cubicBezTo>
                    <a:pt x="297" y="108"/>
                    <a:pt x="294" y="92"/>
                    <a:pt x="292" y="78"/>
                  </a:cubicBezTo>
                  <a:moveTo>
                    <a:pt x="270" y="149"/>
                  </a:moveTo>
                  <a:cubicBezTo>
                    <a:pt x="266" y="159"/>
                    <a:pt x="263" y="164"/>
                    <a:pt x="263" y="170"/>
                  </a:cubicBezTo>
                  <a:cubicBezTo>
                    <a:pt x="263" y="172"/>
                    <a:pt x="261" y="203"/>
                    <a:pt x="259" y="238"/>
                  </a:cubicBezTo>
                  <a:cubicBezTo>
                    <a:pt x="254" y="313"/>
                    <a:pt x="246" y="427"/>
                    <a:pt x="246" y="450"/>
                  </a:cubicBezTo>
                  <a:cubicBezTo>
                    <a:pt x="246" y="461"/>
                    <a:pt x="242" y="468"/>
                    <a:pt x="234" y="472"/>
                  </a:cubicBezTo>
                  <a:cubicBezTo>
                    <a:pt x="228" y="476"/>
                    <a:pt x="221" y="476"/>
                    <a:pt x="221" y="476"/>
                  </a:cubicBezTo>
                  <a:cubicBezTo>
                    <a:pt x="76" y="476"/>
                    <a:pt x="76" y="476"/>
                    <a:pt x="76" y="476"/>
                  </a:cubicBezTo>
                  <a:cubicBezTo>
                    <a:pt x="76" y="476"/>
                    <a:pt x="69" y="476"/>
                    <a:pt x="63" y="472"/>
                  </a:cubicBezTo>
                  <a:cubicBezTo>
                    <a:pt x="55" y="468"/>
                    <a:pt x="51" y="461"/>
                    <a:pt x="51" y="450"/>
                  </a:cubicBezTo>
                  <a:cubicBezTo>
                    <a:pt x="51" y="427"/>
                    <a:pt x="43" y="313"/>
                    <a:pt x="38" y="238"/>
                  </a:cubicBezTo>
                  <a:cubicBezTo>
                    <a:pt x="36" y="203"/>
                    <a:pt x="34" y="172"/>
                    <a:pt x="34" y="170"/>
                  </a:cubicBezTo>
                  <a:cubicBezTo>
                    <a:pt x="34" y="164"/>
                    <a:pt x="31" y="159"/>
                    <a:pt x="27" y="149"/>
                  </a:cubicBezTo>
                  <a:cubicBezTo>
                    <a:pt x="22" y="139"/>
                    <a:pt x="17" y="127"/>
                    <a:pt x="17" y="119"/>
                  </a:cubicBezTo>
                  <a:cubicBezTo>
                    <a:pt x="17" y="109"/>
                    <a:pt x="20" y="94"/>
                    <a:pt x="22" y="81"/>
                  </a:cubicBezTo>
                  <a:cubicBezTo>
                    <a:pt x="24" y="70"/>
                    <a:pt x="25" y="63"/>
                    <a:pt x="25" y="59"/>
                  </a:cubicBezTo>
                  <a:cubicBezTo>
                    <a:pt x="272" y="59"/>
                    <a:pt x="272" y="59"/>
                    <a:pt x="272" y="59"/>
                  </a:cubicBezTo>
                  <a:cubicBezTo>
                    <a:pt x="272" y="63"/>
                    <a:pt x="273" y="70"/>
                    <a:pt x="275" y="81"/>
                  </a:cubicBezTo>
                  <a:cubicBezTo>
                    <a:pt x="277" y="94"/>
                    <a:pt x="280" y="109"/>
                    <a:pt x="280" y="119"/>
                  </a:cubicBezTo>
                  <a:cubicBezTo>
                    <a:pt x="280" y="127"/>
                    <a:pt x="275" y="139"/>
                    <a:pt x="270" y="14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4" name="Group 53"/>
          <p:cNvGrpSpPr>
            <a:grpSpLocks noChangeAspect="1"/>
          </p:cNvGrpSpPr>
          <p:nvPr>
            <p:custDataLst>
              <p:tags r:id="rId5"/>
            </p:custDataLst>
          </p:nvPr>
        </p:nvGrpSpPr>
        <p:grpSpPr bwMode="auto">
          <a:xfrm>
            <a:off x="7444185" y="3344881"/>
            <a:ext cx="576945" cy="575947"/>
            <a:chOff x="2348" y="2399"/>
            <a:chExt cx="578" cy="577"/>
          </a:xfrm>
        </p:grpSpPr>
        <p:sp>
          <p:nvSpPr>
            <p:cNvPr id="45" name="AutoShape 52"/>
            <p:cNvSpPr>
              <a:spLocks noChangeAspect="1" noChangeArrowheads="1" noTextEdit="1"/>
            </p:cNvSpPr>
            <p:nvPr/>
          </p:nvSpPr>
          <p:spPr bwMode="auto">
            <a:xfrm>
              <a:off x="2348" y="2399"/>
              <a:ext cx="578"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Rectangle 54"/>
            <p:cNvSpPr>
              <a:spLocks noChangeArrowheads="1"/>
            </p:cNvSpPr>
            <p:nvPr/>
          </p:nvSpPr>
          <p:spPr bwMode="auto">
            <a:xfrm>
              <a:off x="2347" y="2398"/>
              <a:ext cx="580" cy="579"/>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55"/>
            <p:cNvSpPr>
              <a:spLocks noEditPoints="1"/>
            </p:cNvSpPr>
            <p:nvPr/>
          </p:nvSpPr>
          <p:spPr bwMode="auto">
            <a:xfrm>
              <a:off x="2507" y="2478"/>
              <a:ext cx="253" cy="420"/>
            </a:xfrm>
            <a:custGeom>
              <a:avLst/>
              <a:gdLst>
                <a:gd name="T0" fmla="*/ 292 w 297"/>
                <a:gd name="T1" fmla="*/ 78 h 493"/>
                <a:gd name="T2" fmla="*/ 289 w 297"/>
                <a:gd name="T3" fmla="*/ 59 h 493"/>
                <a:gd name="T4" fmla="*/ 289 w 297"/>
                <a:gd name="T5" fmla="*/ 0 h 493"/>
                <a:gd name="T6" fmla="*/ 8 w 297"/>
                <a:gd name="T7" fmla="*/ 0 h 493"/>
                <a:gd name="T8" fmla="*/ 8 w 297"/>
                <a:gd name="T9" fmla="*/ 59 h 493"/>
                <a:gd name="T10" fmla="*/ 5 w 297"/>
                <a:gd name="T11" fmla="*/ 78 h 493"/>
                <a:gd name="T12" fmla="*/ 0 w 297"/>
                <a:gd name="T13" fmla="*/ 119 h 493"/>
                <a:gd name="T14" fmla="*/ 11 w 297"/>
                <a:gd name="T15" fmla="*/ 156 h 493"/>
                <a:gd name="T16" fmla="*/ 17 w 297"/>
                <a:gd name="T17" fmla="*/ 170 h 493"/>
                <a:gd name="T18" fmla="*/ 21 w 297"/>
                <a:gd name="T19" fmla="*/ 239 h 493"/>
                <a:gd name="T20" fmla="*/ 34 w 297"/>
                <a:gd name="T21" fmla="*/ 450 h 493"/>
                <a:gd name="T22" fmla="*/ 76 w 297"/>
                <a:gd name="T23" fmla="*/ 493 h 493"/>
                <a:gd name="T24" fmla="*/ 221 w 297"/>
                <a:gd name="T25" fmla="*/ 493 h 493"/>
                <a:gd name="T26" fmla="*/ 242 w 297"/>
                <a:gd name="T27" fmla="*/ 488 h 493"/>
                <a:gd name="T28" fmla="*/ 263 w 297"/>
                <a:gd name="T29" fmla="*/ 450 h 493"/>
                <a:gd name="T30" fmla="*/ 276 w 297"/>
                <a:gd name="T31" fmla="*/ 239 h 493"/>
                <a:gd name="T32" fmla="*/ 280 w 297"/>
                <a:gd name="T33" fmla="*/ 170 h 493"/>
                <a:gd name="T34" fmla="*/ 286 w 297"/>
                <a:gd name="T35" fmla="*/ 156 h 493"/>
                <a:gd name="T36" fmla="*/ 297 w 297"/>
                <a:gd name="T37" fmla="*/ 119 h 493"/>
                <a:gd name="T38" fmla="*/ 292 w 297"/>
                <a:gd name="T39" fmla="*/ 78 h 493"/>
                <a:gd name="T40" fmla="*/ 270 w 297"/>
                <a:gd name="T41" fmla="*/ 149 h 493"/>
                <a:gd name="T42" fmla="*/ 263 w 297"/>
                <a:gd name="T43" fmla="*/ 170 h 493"/>
                <a:gd name="T44" fmla="*/ 259 w 297"/>
                <a:gd name="T45" fmla="*/ 238 h 493"/>
                <a:gd name="T46" fmla="*/ 246 w 297"/>
                <a:gd name="T47" fmla="*/ 450 h 493"/>
                <a:gd name="T48" fmla="*/ 234 w 297"/>
                <a:gd name="T49" fmla="*/ 472 h 493"/>
                <a:gd name="T50" fmla="*/ 221 w 297"/>
                <a:gd name="T51" fmla="*/ 476 h 493"/>
                <a:gd name="T52" fmla="*/ 76 w 297"/>
                <a:gd name="T53" fmla="*/ 476 h 493"/>
                <a:gd name="T54" fmla="*/ 63 w 297"/>
                <a:gd name="T55" fmla="*/ 472 h 493"/>
                <a:gd name="T56" fmla="*/ 51 w 297"/>
                <a:gd name="T57" fmla="*/ 450 h 493"/>
                <a:gd name="T58" fmla="*/ 38 w 297"/>
                <a:gd name="T59" fmla="*/ 238 h 493"/>
                <a:gd name="T60" fmla="*/ 34 w 297"/>
                <a:gd name="T61" fmla="*/ 170 h 493"/>
                <a:gd name="T62" fmla="*/ 27 w 297"/>
                <a:gd name="T63" fmla="*/ 149 h 493"/>
                <a:gd name="T64" fmla="*/ 17 w 297"/>
                <a:gd name="T65" fmla="*/ 119 h 493"/>
                <a:gd name="T66" fmla="*/ 22 w 297"/>
                <a:gd name="T67" fmla="*/ 81 h 493"/>
                <a:gd name="T68" fmla="*/ 25 w 297"/>
                <a:gd name="T69" fmla="*/ 59 h 493"/>
                <a:gd name="T70" fmla="*/ 272 w 297"/>
                <a:gd name="T71" fmla="*/ 59 h 493"/>
                <a:gd name="T72" fmla="*/ 275 w 297"/>
                <a:gd name="T73" fmla="*/ 81 h 493"/>
                <a:gd name="T74" fmla="*/ 280 w 297"/>
                <a:gd name="T75" fmla="*/ 119 h 493"/>
                <a:gd name="T76" fmla="*/ 270 w 297"/>
                <a:gd name="T77" fmla="*/ 149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 h="493">
                  <a:moveTo>
                    <a:pt x="292" y="78"/>
                  </a:moveTo>
                  <a:cubicBezTo>
                    <a:pt x="290" y="70"/>
                    <a:pt x="289" y="62"/>
                    <a:pt x="289" y="59"/>
                  </a:cubicBezTo>
                  <a:cubicBezTo>
                    <a:pt x="289" y="0"/>
                    <a:pt x="289" y="0"/>
                    <a:pt x="289" y="0"/>
                  </a:cubicBezTo>
                  <a:cubicBezTo>
                    <a:pt x="8" y="0"/>
                    <a:pt x="8" y="0"/>
                    <a:pt x="8" y="0"/>
                  </a:cubicBezTo>
                  <a:cubicBezTo>
                    <a:pt x="8" y="59"/>
                    <a:pt x="8" y="59"/>
                    <a:pt x="8" y="59"/>
                  </a:cubicBezTo>
                  <a:cubicBezTo>
                    <a:pt x="8" y="62"/>
                    <a:pt x="7" y="70"/>
                    <a:pt x="5" y="78"/>
                  </a:cubicBezTo>
                  <a:cubicBezTo>
                    <a:pt x="3" y="92"/>
                    <a:pt x="0" y="108"/>
                    <a:pt x="0" y="119"/>
                  </a:cubicBezTo>
                  <a:cubicBezTo>
                    <a:pt x="0" y="130"/>
                    <a:pt x="6" y="144"/>
                    <a:pt x="11" y="156"/>
                  </a:cubicBezTo>
                  <a:cubicBezTo>
                    <a:pt x="13" y="161"/>
                    <a:pt x="17" y="168"/>
                    <a:pt x="17" y="170"/>
                  </a:cubicBezTo>
                  <a:cubicBezTo>
                    <a:pt x="17" y="173"/>
                    <a:pt x="18" y="194"/>
                    <a:pt x="21" y="239"/>
                  </a:cubicBezTo>
                  <a:cubicBezTo>
                    <a:pt x="26" y="314"/>
                    <a:pt x="34" y="428"/>
                    <a:pt x="34" y="450"/>
                  </a:cubicBezTo>
                  <a:cubicBezTo>
                    <a:pt x="34" y="484"/>
                    <a:pt x="62" y="493"/>
                    <a:pt x="76" y="493"/>
                  </a:cubicBezTo>
                  <a:cubicBezTo>
                    <a:pt x="221" y="493"/>
                    <a:pt x="221" y="493"/>
                    <a:pt x="221" y="493"/>
                  </a:cubicBezTo>
                  <a:cubicBezTo>
                    <a:pt x="222" y="493"/>
                    <a:pt x="232" y="493"/>
                    <a:pt x="242" y="488"/>
                  </a:cubicBezTo>
                  <a:cubicBezTo>
                    <a:pt x="256" y="481"/>
                    <a:pt x="263" y="467"/>
                    <a:pt x="263" y="450"/>
                  </a:cubicBezTo>
                  <a:cubicBezTo>
                    <a:pt x="263" y="428"/>
                    <a:pt x="271" y="314"/>
                    <a:pt x="276" y="239"/>
                  </a:cubicBezTo>
                  <a:cubicBezTo>
                    <a:pt x="279" y="194"/>
                    <a:pt x="280" y="173"/>
                    <a:pt x="280" y="170"/>
                  </a:cubicBezTo>
                  <a:cubicBezTo>
                    <a:pt x="281" y="168"/>
                    <a:pt x="284" y="161"/>
                    <a:pt x="286" y="156"/>
                  </a:cubicBezTo>
                  <a:cubicBezTo>
                    <a:pt x="291" y="144"/>
                    <a:pt x="297" y="130"/>
                    <a:pt x="297" y="119"/>
                  </a:cubicBezTo>
                  <a:cubicBezTo>
                    <a:pt x="297" y="108"/>
                    <a:pt x="294" y="92"/>
                    <a:pt x="292" y="78"/>
                  </a:cubicBezTo>
                  <a:moveTo>
                    <a:pt x="270" y="149"/>
                  </a:moveTo>
                  <a:cubicBezTo>
                    <a:pt x="266" y="159"/>
                    <a:pt x="263" y="164"/>
                    <a:pt x="263" y="170"/>
                  </a:cubicBezTo>
                  <a:cubicBezTo>
                    <a:pt x="263" y="172"/>
                    <a:pt x="261" y="203"/>
                    <a:pt x="259" y="238"/>
                  </a:cubicBezTo>
                  <a:cubicBezTo>
                    <a:pt x="254" y="313"/>
                    <a:pt x="246" y="427"/>
                    <a:pt x="246" y="450"/>
                  </a:cubicBezTo>
                  <a:cubicBezTo>
                    <a:pt x="246" y="461"/>
                    <a:pt x="242" y="468"/>
                    <a:pt x="234" y="472"/>
                  </a:cubicBezTo>
                  <a:cubicBezTo>
                    <a:pt x="228" y="476"/>
                    <a:pt x="221" y="476"/>
                    <a:pt x="221" y="476"/>
                  </a:cubicBezTo>
                  <a:cubicBezTo>
                    <a:pt x="76" y="476"/>
                    <a:pt x="76" y="476"/>
                    <a:pt x="76" y="476"/>
                  </a:cubicBezTo>
                  <a:cubicBezTo>
                    <a:pt x="76" y="476"/>
                    <a:pt x="69" y="476"/>
                    <a:pt x="63" y="472"/>
                  </a:cubicBezTo>
                  <a:cubicBezTo>
                    <a:pt x="55" y="468"/>
                    <a:pt x="51" y="461"/>
                    <a:pt x="51" y="450"/>
                  </a:cubicBezTo>
                  <a:cubicBezTo>
                    <a:pt x="51" y="427"/>
                    <a:pt x="43" y="313"/>
                    <a:pt x="38" y="238"/>
                  </a:cubicBezTo>
                  <a:cubicBezTo>
                    <a:pt x="36" y="203"/>
                    <a:pt x="34" y="172"/>
                    <a:pt x="34" y="170"/>
                  </a:cubicBezTo>
                  <a:cubicBezTo>
                    <a:pt x="34" y="164"/>
                    <a:pt x="31" y="159"/>
                    <a:pt x="27" y="149"/>
                  </a:cubicBezTo>
                  <a:cubicBezTo>
                    <a:pt x="22" y="139"/>
                    <a:pt x="17" y="127"/>
                    <a:pt x="17" y="119"/>
                  </a:cubicBezTo>
                  <a:cubicBezTo>
                    <a:pt x="17" y="109"/>
                    <a:pt x="20" y="94"/>
                    <a:pt x="22" y="81"/>
                  </a:cubicBezTo>
                  <a:cubicBezTo>
                    <a:pt x="24" y="70"/>
                    <a:pt x="25" y="63"/>
                    <a:pt x="25" y="59"/>
                  </a:cubicBezTo>
                  <a:cubicBezTo>
                    <a:pt x="272" y="59"/>
                    <a:pt x="272" y="59"/>
                    <a:pt x="272" y="59"/>
                  </a:cubicBezTo>
                  <a:cubicBezTo>
                    <a:pt x="272" y="63"/>
                    <a:pt x="273" y="70"/>
                    <a:pt x="275" y="81"/>
                  </a:cubicBezTo>
                  <a:cubicBezTo>
                    <a:pt x="277" y="94"/>
                    <a:pt x="280" y="109"/>
                    <a:pt x="280" y="119"/>
                  </a:cubicBezTo>
                  <a:cubicBezTo>
                    <a:pt x="280" y="127"/>
                    <a:pt x="275" y="139"/>
                    <a:pt x="270" y="14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8" name="Group 53"/>
          <p:cNvGrpSpPr>
            <a:grpSpLocks noChangeAspect="1"/>
          </p:cNvGrpSpPr>
          <p:nvPr>
            <p:custDataLst>
              <p:tags r:id="rId6"/>
            </p:custDataLst>
          </p:nvPr>
        </p:nvGrpSpPr>
        <p:grpSpPr bwMode="auto">
          <a:xfrm>
            <a:off x="8142505" y="3347153"/>
            <a:ext cx="576945" cy="575947"/>
            <a:chOff x="2348" y="2399"/>
            <a:chExt cx="578" cy="577"/>
          </a:xfrm>
        </p:grpSpPr>
        <p:sp>
          <p:nvSpPr>
            <p:cNvPr id="49" name="AutoShape 52"/>
            <p:cNvSpPr>
              <a:spLocks noChangeAspect="1" noChangeArrowheads="1" noTextEdit="1"/>
            </p:cNvSpPr>
            <p:nvPr/>
          </p:nvSpPr>
          <p:spPr bwMode="auto">
            <a:xfrm>
              <a:off x="2348" y="2399"/>
              <a:ext cx="578"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Rectangle 54"/>
            <p:cNvSpPr>
              <a:spLocks noChangeArrowheads="1"/>
            </p:cNvSpPr>
            <p:nvPr/>
          </p:nvSpPr>
          <p:spPr bwMode="auto">
            <a:xfrm>
              <a:off x="2347" y="2398"/>
              <a:ext cx="580" cy="579"/>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55"/>
            <p:cNvSpPr>
              <a:spLocks noEditPoints="1"/>
            </p:cNvSpPr>
            <p:nvPr/>
          </p:nvSpPr>
          <p:spPr bwMode="auto">
            <a:xfrm>
              <a:off x="2507" y="2478"/>
              <a:ext cx="253" cy="420"/>
            </a:xfrm>
            <a:custGeom>
              <a:avLst/>
              <a:gdLst>
                <a:gd name="T0" fmla="*/ 292 w 297"/>
                <a:gd name="T1" fmla="*/ 78 h 493"/>
                <a:gd name="T2" fmla="*/ 289 w 297"/>
                <a:gd name="T3" fmla="*/ 59 h 493"/>
                <a:gd name="T4" fmla="*/ 289 w 297"/>
                <a:gd name="T5" fmla="*/ 0 h 493"/>
                <a:gd name="T6" fmla="*/ 8 w 297"/>
                <a:gd name="T7" fmla="*/ 0 h 493"/>
                <a:gd name="T8" fmla="*/ 8 w 297"/>
                <a:gd name="T9" fmla="*/ 59 h 493"/>
                <a:gd name="T10" fmla="*/ 5 w 297"/>
                <a:gd name="T11" fmla="*/ 78 h 493"/>
                <a:gd name="T12" fmla="*/ 0 w 297"/>
                <a:gd name="T13" fmla="*/ 119 h 493"/>
                <a:gd name="T14" fmla="*/ 11 w 297"/>
                <a:gd name="T15" fmla="*/ 156 h 493"/>
                <a:gd name="T16" fmla="*/ 17 w 297"/>
                <a:gd name="T17" fmla="*/ 170 h 493"/>
                <a:gd name="T18" fmla="*/ 21 w 297"/>
                <a:gd name="T19" fmla="*/ 239 h 493"/>
                <a:gd name="T20" fmla="*/ 34 w 297"/>
                <a:gd name="T21" fmla="*/ 450 h 493"/>
                <a:gd name="T22" fmla="*/ 76 w 297"/>
                <a:gd name="T23" fmla="*/ 493 h 493"/>
                <a:gd name="T24" fmla="*/ 221 w 297"/>
                <a:gd name="T25" fmla="*/ 493 h 493"/>
                <a:gd name="T26" fmla="*/ 242 w 297"/>
                <a:gd name="T27" fmla="*/ 488 h 493"/>
                <a:gd name="T28" fmla="*/ 263 w 297"/>
                <a:gd name="T29" fmla="*/ 450 h 493"/>
                <a:gd name="T30" fmla="*/ 276 w 297"/>
                <a:gd name="T31" fmla="*/ 239 h 493"/>
                <a:gd name="T32" fmla="*/ 280 w 297"/>
                <a:gd name="T33" fmla="*/ 170 h 493"/>
                <a:gd name="T34" fmla="*/ 286 w 297"/>
                <a:gd name="T35" fmla="*/ 156 h 493"/>
                <a:gd name="T36" fmla="*/ 297 w 297"/>
                <a:gd name="T37" fmla="*/ 119 h 493"/>
                <a:gd name="T38" fmla="*/ 292 w 297"/>
                <a:gd name="T39" fmla="*/ 78 h 493"/>
                <a:gd name="T40" fmla="*/ 270 w 297"/>
                <a:gd name="T41" fmla="*/ 149 h 493"/>
                <a:gd name="T42" fmla="*/ 263 w 297"/>
                <a:gd name="T43" fmla="*/ 170 h 493"/>
                <a:gd name="T44" fmla="*/ 259 w 297"/>
                <a:gd name="T45" fmla="*/ 238 h 493"/>
                <a:gd name="T46" fmla="*/ 246 w 297"/>
                <a:gd name="T47" fmla="*/ 450 h 493"/>
                <a:gd name="T48" fmla="*/ 234 w 297"/>
                <a:gd name="T49" fmla="*/ 472 h 493"/>
                <a:gd name="T50" fmla="*/ 221 w 297"/>
                <a:gd name="T51" fmla="*/ 476 h 493"/>
                <a:gd name="T52" fmla="*/ 76 w 297"/>
                <a:gd name="T53" fmla="*/ 476 h 493"/>
                <a:gd name="T54" fmla="*/ 63 w 297"/>
                <a:gd name="T55" fmla="*/ 472 h 493"/>
                <a:gd name="T56" fmla="*/ 51 w 297"/>
                <a:gd name="T57" fmla="*/ 450 h 493"/>
                <a:gd name="T58" fmla="*/ 38 w 297"/>
                <a:gd name="T59" fmla="*/ 238 h 493"/>
                <a:gd name="T60" fmla="*/ 34 w 297"/>
                <a:gd name="T61" fmla="*/ 170 h 493"/>
                <a:gd name="T62" fmla="*/ 27 w 297"/>
                <a:gd name="T63" fmla="*/ 149 h 493"/>
                <a:gd name="T64" fmla="*/ 17 w 297"/>
                <a:gd name="T65" fmla="*/ 119 h 493"/>
                <a:gd name="T66" fmla="*/ 22 w 297"/>
                <a:gd name="T67" fmla="*/ 81 h 493"/>
                <a:gd name="T68" fmla="*/ 25 w 297"/>
                <a:gd name="T69" fmla="*/ 59 h 493"/>
                <a:gd name="T70" fmla="*/ 272 w 297"/>
                <a:gd name="T71" fmla="*/ 59 h 493"/>
                <a:gd name="T72" fmla="*/ 275 w 297"/>
                <a:gd name="T73" fmla="*/ 81 h 493"/>
                <a:gd name="T74" fmla="*/ 280 w 297"/>
                <a:gd name="T75" fmla="*/ 119 h 493"/>
                <a:gd name="T76" fmla="*/ 270 w 297"/>
                <a:gd name="T77" fmla="*/ 149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 h="493">
                  <a:moveTo>
                    <a:pt x="292" y="78"/>
                  </a:moveTo>
                  <a:cubicBezTo>
                    <a:pt x="290" y="70"/>
                    <a:pt x="289" y="62"/>
                    <a:pt x="289" y="59"/>
                  </a:cubicBezTo>
                  <a:cubicBezTo>
                    <a:pt x="289" y="0"/>
                    <a:pt x="289" y="0"/>
                    <a:pt x="289" y="0"/>
                  </a:cubicBezTo>
                  <a:cubicBezTo>
                    <a:pt x="8" y="0"/>
                    <a:pt x="8" y="0"/>
                    <a:pt x="8" y="0"/>
                  </a:cubicBezTo>
                  <a:cubicBezTo>
                    <a:pt x="8" y="59"/>
                    <a:pt x="8" y="59"/>
                    <a:pt x="8" y="59"/>
                  </a:cubicBezTo>
                  <a:cubicBezTo>
                    <a:pt x="8" y="62"/>
                    <a:pt x="7" y="70"/>
                    <a:pt x="5" y="78"/>
                  </a:cubicBezTo>
                  <a:cubicBezTo>
                    <a:pt x="3" y="92"/>
                    <a:pt x="0" y="108"/>
                    <a:pt x="0" y="119"/>
                  </a:cubicBezTo>
                  <a:cubicBezTo>
                    <a:pt x="0" y="130"/>
                    <a:pt x="6" y="144"/>
                    <a:pt x="11" y="156"/>
                  </a:cubicBezTo>
                  <a:cubicBezTo>
                    <a:pt x="13" y="161"/>
                    <a:pt x="17" y="168"/>
                    <a:pt x="17" y="170"/>
                  </a:cubicBezTo>
                  <a:cubicBezTo>
                    <a:pt x="17" y="173"/>
                    <a:pt x="18" y="194"/>
                    <a:pt x="21" y="239"/>
                  </a:cubicBezTo>
                  <a:cubicBezTo>
                    <a:pt x="26" y="314"/>
                    <a:pt x="34" y="428"/>
                    <a:pt x="34" y="450"/>
                  </a:cubicBezTo>
                  <a:cubicBezTo>
                    <a:pt x="34" y="484"/>
                    <a:pt x="62" y="493"/>
                    <a:pt x="76" y="493"/>
                  </a:cubicBezTo>
                  <a:cubicBezTo>
                    <a:pt x="221" y="493"/>
                    <a:pt x="221" y="493"/>
                    <a:pt x="221" y="493"/>
                  </a:cubicBezTo>
                  <a:cubicBezTo>
                    <a:pt x="222" y="493"/>
                    <a:pt x="232" y="493"/>
                    <a:pt x="242" y="488"/>
                  </a:cubicBezTo>
                  <a:cubicBezTo>
                    <a:pt x="256" y="481"/>
                    <a:pt x="263" y="467"/>
                    <a:pt x="263" y="450"/>
                  </a:cubicBezTo>
                  <a:cubicBezTo>
                    <a:pt x="263" y="428"/>
                    <a:pt x="271" y="314"/>
                    <a:pt x="276" y="239"/>
                  </a:cubicBezTo>
                  <a:cubicBezTo>
                    <a:pt x="279" y="194"/>
                    <a:pt x="280" y="173"/>
                    <a:pt x="280" y="170"/>
                  </a:cubicBezTo>
                  <a:cubicBezTo>
                    <a:pt x="281" y="168"/>
                    <a:pt x="284" y="161"/>
                    <a:pt x="286" y="156"/>
                  </a:cubicBezTo>
                  <a:cubicBezTo>
                    <a:pt x="291" y="144"/>
                    <a:pt x="297" y="130"/>
                    <a:pt x="297" y="119"/>
                  </a:cubicBezTo>
                  <a:cubicBezTo>
                    <a:pt x="297" y="108"/>
                    <a:pt x="294" y="92"/>
                    <a:pt x="292" y="78"/>
                  </a:cubicBezTo>
                  <a:moveTo>
                    <a:pt x="270" y="149"/>
                  </a:moveTo>
                  <a:cubicBezTo>
                    <a:pt x="266" y="159"/>
                    <a:pt x="263" y="164"/>
                    <a:pt x="263" y="170"/>
                  </a:cubicBezTo>
                  <a:cubicBezTo>
                    <a:pt x="263" y="172"/>
                    <a:pt x="261" y="203"/>
                    <a:pt x="259" y="238"/>
                  </a:cubicBezTo>
                  <a:cubicBezTo>
                    <a:pt x="254" y="313"/>
                    <a:pt x="246" y="427"/>
                    <a:pt x="246" y="450"/>
                  </a:cubicBezTo>
                  <a:cubicBezTo>
                    <a:pt x="246" y="461"/>
                    <a:pt x="242" y="468"/>
                    <a:pt x="234" y="472"/>
                  </a:cubicBezTo>
                  <a:cubicBezTo>
                    <a:pt x="228" y="476"/>
                    <a:pt x="221" y="476"/>
                    <a:pt x="221" y="476"/>
                  </a:cubicBezTo>
                  <a:cubicBezTo>
                    <a:pt x="76" y="476"/>
                    <a:pt x="76" y="476"/>
                    <a:pt x="76" y="476"/>
                  </a:cubicBezTo>
                  <a:cubicBezTo>
                    <a:pt x="76" y="476"/>
                    <a:pt x="69" y="476"/>
                    <a:pt x="63" y="472"/>
                  </a:cubicBezTo>
                  <a:cubicBezTo>
                    <a:pt x="55" y="468"/>
                    <a:pt x="51" y="461"/>
                    <a:pt x="51" y="450"/>
                  </a:cubicBezTo>
                  <a:cubicBezTo>
                    <a:pt x="51" y="427"/>
                    <a:pt x="43" y="313"/>
                    <a:pt x="38" y="238"/>
                  </a:cubicBezTo>
                  <a:cubicBezTo>
                    <a:pt x="36" y="203"/>
                    <a:pt x="34" y="172"/>
                    <a:pt x="34" y="170"/>
                  </a:cubicBezTo>
                  <a:cubicBezTo>
                    <a:pt x="34" y="164"/>
                    <a:pt x="31" y="159"/>
                    <a:pt x="27" y="149"/>
                  </a:cubicBezTo>
                  <a:cubicBezTo>
                    <a:pt x="22" y="139"/>
                    <a:pt x="17" y="127"/>
                    <a:pt x="17" y="119"/>
                  </a:cubicBezTo>
                  <a:cubicBezTo>
                    <a:pt x="17" y="109"/>
                    <a:pt x="20" y="94"/>
                    <a:pt x="22" y="81"/>
                  </a:cubicBezTo>
                  <a:cubicBezTo>
                    <a:pt x="24" y="70"/>
                    <a:pt x="25" y="63"/>
                    <a:pt x="25" y="59"/>
                  </a:cubicBezTo>
                  <a:cubicBezTo>
                    <a:pt x="272" y="59"/>
                    <a:pt x="272" y="59"/>
                    <a:pt x="272" y="59"/>
                  </a:cubicBezTo>
                  <a:cubicBezTo>
                    <a:pt x="272" y="63"/>
                    <a:pt x="273" y="70"/>
                    <a:pt x="275" y="81"/>
                  </a:cubicBezTo>
                  <a:cubicBezTo>
                    <a:pt x="277" y="94"/>
                    <a:pt x="280" y="109"/>
                    <a:pt x="280" y="119"/>
                  </a:cubicBezTo>
                  <a:cubicBezTo>
                    <a:pt x="280" y="127"/>
                    <a:pt x="275" y="139"/>
                    <a:pt x="270" y="14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212566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Post campaign, driving after one drink and after two drinks are each less acceptable among adults </a:t>
            </a:r>
            <a:endParaRPr lang="en-GB" dirty="0"/>
          </a:p>
        </p:txBody>
      </p:sp>
      <p:graphicFrame>
        <p:nvGraphicFramePr>
          <p:cNvPr id="6" name="Content Placeholder 4"/>
          <p:cNvGraphicFramePr>
            <a:graphicFrameLocks/>
          </p:cNvGraphicFramePr>
          <p:nvPr>
            <p:extLst/>
          </p:nvPr>
        </p:nvGraphicFramePr>
        <p:xfrm>
          <a:off x="2569150" y="1255855"/>
          <a:ext cx="5885537" cy="419625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 name="Table 9"/>
          <p:cNvGraphicFramePr>
            <a:graphicFrameLocks noGrp="1"/>
          </p:cNvGraphicFramePr>
          <p:nvPr>
            <p:extLst/>
          </p:nvPr>
        </p:nvGraphicFramePr>
        <p:xfrm>
          <a:off x="526728" y="2088900"/>
          <a:ext cx="2888055" cy="3240073"/>
        </p:xfrm>
        <a:graphic>
          <a:graphicData uri="http://schemas.openxmlformats.org/drawingml/2006/table">
            <a:tbl>
              <a:tblPr firstRow="1" bandRow="1">
                <a:tableStyleId>{2D5ABB26-0587-4C30-8999-92F81FD0307C}</a:tableStyleId>
              </a:tblPr>
              <a:tblGrid>
                <a:gridCol w="2300837"/>
                <a:gridCol w="587218"/>
              </a:tblGrid>
              <a:tr h="227945">
                <a:tc rowSpan="2">
                  <a:txBody>
                    <a:bodyPr/>
                    <a:lstStyle/>
                    <a:p>
                      <a:pPr algn="ctr">
                        <a:lnSpc>
                          <a:spcPct val="80000"/>
                        </a:lnSpc>
                      </a:pPr>
                      <a:r>
                        <a:rPr lang="en-GB" sz="1000" b="0" dirty="0" smtClean="0"/>
                        <a:t>Drive after drinking one drink</a:t>
                      </a:r>
                      <a:endParaRPr lang="en-GB" sz="1000" b="0" dirty="0"/>
                    </a:p>
                  </a:txBody>
                  <a:tcPr anchor="ctr"/>
                </a:tc>
                <a:tc>
                  <a:txBody>
                    <a:bodyPr/>
                    <a:lstStyle/>
                    <a:p>
                      <a:pPr algn="ctr">
                        <a:lnSpc>
                          <a:spcPct val="50000"/>
                        </a:lnSpc>
                      </a:pPr>
                      <a:r>
                        <a:rPr lang="en-GB" sz="900" i="1" dirty="0" smtClean="0"/>
                        <a:t>Pre</a:t>
                      </a:r>
                      <a:endParaRPr lang="en-GB" sz="900" i="1" dirty="0"/>
                    </a:p>
                  </a:txBody>
                  <a:tcPr anchor="ctr"/>
                </a:tc>
              </a:tr>
              <a:tr h="291373">
                <a:tc vMerge="1">
                  <a:txBody>
                    <a:bodyPr/>
                    <a:lstStyle/>
                    <a:p>
                      <a:pPr>
                        <a:lnSpc>
                          <a:spcPct val="50000"/>
                        </a:lnSpc>
                      </a:pPr>
                      <a:endParaRPr lang="en-GB" sz="1000" dirty="0"/>
                    </a:p>
                  </a:txBody>
                  <a:tcPr/>
                </a:tc>
                <a:tc>
                  <a:txBody>
                    <a:bodyPr/>
                    <a:lstStyle/>
                    <a:p>
                      <a:pPr algn="ctr">
                        <a:lnSpc>
                          <a:spcPct val="80000"/>
                        </a:lnSpc>
                      </a:pPr>
                      <a:r>
                        <a:rPr lang="en-GB" sz="900" i="1" dirty="0" smtClean="0"/>
                        <a:t>Post</a:t>
                      </a:r>
                      <a:endParaRPr lang="en-GB" sz="900" i="1" dirty="0"/>
                    </a:p>
                  </a:txBody>
                  <a:tcPr anchor="ctr"/>
                </a:tc>
              </a:tr>
              <a:tr h="191328">
                <a:tc>
                  <a:txBody>
                    <a:bodyPr/>
                    <a:lstStyle/>
                    <a:p>
                      <a:pPr algn="ctr">
                        <a:lnSpc>
                          <a:spcPct val="80000"/>
                        </a:lnSpc>
                      </a:pPr>
                      <a:endParaRPr lang="en-GB" sz="1000" b="0" dirty="0"/>
                    </a:p>
                  </a:txBody>
                  <a:tcPr anchor="ctr"/>
                </a:tc>
                <a:tc>
                  <a:txBody>
                    <a:bodyPr/>
                    <a:lstStyle/>
                    <a:p>
                      <a:pPr algn="ctr">
                        <a:lnSpc>
                          <a:spcPct val="80000"/>
                        </a:lnSpc>
                      </a:pPr>
                      <a:endParaRPr lang="en-GB" sz="900" i="1" dirty="0"/>
                    </a:p>
                  </a:txBody>
                  <a:tcPr anchor="ctr"/>
                </a:tc>
              </a:tr>
              <a:tr h="227945">
                <a:tc rowSpan="2">
                  <a:txBody>
                    <a:bodyPr/>
                    <a:lstStyle/>
                    <a:p>
                      <a:pPr algn="ctr">
                        <a:lnSpc>
                          <a:spcPct val="80000"/>
                        </a:lnSpc>
                      </a:pPr>
                      <a:r>
                        <a:rPr lang="en-GB" sz="1000" b="0" dirty="0" smtClean="0"/>
                        <a:t>Drive after drinking two drinks</a:t>
                      </a:r>
                      <a:endParaRPr lang="en-GB" sz="1000" b="0" dirty="0"/>
                    </a:p>
                  </a:txBody>
                  <a:tcPr anchor="ctr"/>
                </a:tc>
                <a:tc>
                  <a:txBody>
                    <a:bodyPr/>
                    <a:lstStyle/>
                    <a:p>
                      <a:pPr algn="ctr">
                        <a:lnSpc>
                          <a:spcPct val="50000"/>
                        </a:lnSpc>
                      </a:pPr>
                      <a:r>
                        <a:rPr lang="en-GB" sz="900" i="1" dirty="0" smtClean="0"/>
                        <a:t>Pre</a:t>
                      </a:r>
                      <a:endParaRPr lang="en-GB" sz="900" i="1" dirty="0"/>
                    </a:p>
                  </a:txBody>
                  <a:tcPr anchor="ctr"/>
                </a:tc>
              </a:tr>
              <a:tr h="227945">
                <a:tc vMerge="1">
                  <a:txBody>
                    <a:bodyPr/>
                    <a:lstStyle/>
                    <a:p>
                      <a:pPr>
                        <a:lnSpc>
                          <a:spcPct val="50000"/>
                        </a:lnSpc>
                      </a:pPr>
                      <a:endParaRPr lang="en-GB" sz="1000" dirty="0"/>
                    </a:p>
                  </a:txBody>
                  <a:tcPr/>
                </a:tc>
                <a:tc>
                  <a:txBody>
                    <a:bodyPr/>
                    <a:lstStyle/>
                    <a:p>
                      <a:pPr algn="ctr">
                        <a:lnSpc>
                          <a:spcPct val="80000"/>
                        </a:lnSpc>
                      </a:pPr>
                      <a:r>
                        <a:rPr lang="en-GB" sz="900" i="1" dirty="0" smtClean="0"/>
                        <a:t>Post</a:t>
                      </a:r>
                      <a:endParaRPr lang="en-GB" sz="900" i="1" dirty="0"/>
                    </a:p>
                  </a:txBody>
                  <a:tcPr anchor="ctr"/>
                </a:tc>
              </a:tr>
              <a:tr h="227945">
                <a:tc>
                  <a:txBody>
                    <a:bodyPr/>
                    <a:lstStyle/>
                    <a:p>
                      <a:pPr algn="ctr">
                        <a:lnSpc>
                          <a:spcPct val="80000"/>
                        </a:lnSpc>
                      </a:pPr>
                      <a:endParaRPr lang="en-GB" sz="1000" b="0" dirty="0"/>
                    </a:p>
                  </a:txBody>
                  <a:tcPr anchor="ctr"/>
                </a:tc>
                <a:tc>
                  <a:txBody>
                    <a:bodyPr/>
                    <a:lstStyle/>
                    <a:p>
                      <a:pPr algn="ctr">
                        <a:lnSpc>
                          <a:spcPct val="80000"/>
                        </a:lnSpc>
                      </a:pPr>
                      <a:endParaRPr lang="en-GB" sz="900" i="1" dirty="0"/>
                    </a:p>
                  </a:txBody>
                  <a:tcPr anchor="ctr"/>
                </a:tc>
              </a:tr>
              <a:tr h="227945">
                <a:tc rowSpan="2">
                  <a:txBody>
                    <a:bodyPr/>
                    <a:lstStyle/>
                    <a:p>
                      <a:pPr algn="ctr">
                        <a:lnSpc>
                          <a:spcPct val="80000"/>
                        </a:lnSpc>
                      </a:pPr>
                      <a:r>
                        <a:rPr lang="en-GB" sz="1000" b="0" dirty="0" smtClean="0"/>
                        <a:t>Drive after drinking three drinks</a:t>
                      </a:r>
                    </a:p>
                  </a:txBody>
                  <a:tcPr anchor="ctr"/>
                </a:tc>
                <a:tc>
                  <a:txBody>
                    <a:bodyPr/>
                    <a:lstStyle/>
                    <a:p>
                      <a:pPr algn="ctr">
                        <a:lnSpc>
                          <a:spcPct val="50000"/>
                        </a:lnSpc>
                      </a:pPr>
                      <a:r>
                        <a:rPr lang="en-GB" sz="900" i="1" dirty="0" smtClean="0"/>
                        <a:t>Pre</a:t>
                      </a:r>
                      <a:endParaRPr lang="en-GB" sz="900" i="1" dirty="0"/>
                    </a:p>
                  </a:txBody>
                  <a:tcPr anchor="ctr"/>
                </a:tc>
              </a:tr>
              <a:tr h="227945">
                <a:tc vMerge="1">
                  <a:txBody>
                    <a:bodyPr/>
                    <a:lstStyle/>
                    <a:p>
                      <a:pPr>
                        <a:lnSpc>
                          <a:spcPct val="50000"/>
                        </a:lnSpc>
                      </a:pPr>
                      <a:endParaRPr lang="en-GB" sz="1000" dirty="0"/>
                    </a:p>
                  </a:txBody>
                  <a:tcPr/>
                </a:tc>
                <a:tc>
                  <a:txBody>
                    <a:bodyPr/>
                    <a:lstStyle/>
                    <a:p>
                      <a:pPr algn="ctr">
                        <a:lnSpc>
                          <a:spcPct val="80000"/>
                        </a:lnSpc>
                      </a:pPr>
                      <a:r>
                        <a:rPr lang="en-GB" sz="900" i="1" dirty="0" smtClean="0"/>
                        <a:t>Post</a:t>
                      </a:r>
                      <a:endParaRPr lang="en-GB" sz="900" i="1" dirty="0"/>
                    </a:p>
                  </a:txBody>
                  <a:tcPr anchor="ctr"/>
                </a:tc>
              </a:tr>
              <a:tr h="227945">
                <a:tc>
                  <a:txBody>
                    <a:bodyPr/>
                    <a:lstStyle/>
                    <a:p>
                      <a:pPr algn="ctr">
                        <a:lnSpc>
                          <a:spcPct val="80000"/>
                        </a:lnSpc>
                      </a:pPr>
                      <a:endParaRPr lang="en-GB" sz="1000" b="0" dirty="0"/>
                    </a:p>
                  </a:txBody>
                  <a:tcPr anchor="ctr"/>
                </a:tc>
                <a:tc>
                  <a:txBody>
                    <a:bodyPr/>
                    <a:lstStyle/>
                    <a:p>
                      <a:pPr algn="ctr">
                        <a:lnSpc>
                          <a:spcPct val="80000"/>
                        </a:lnSpc>
                      </a:pPr>
                      <a:endParaRPr lang="en-GB" sz="900" i="1" dirty="0"/>
                    </a:p>
                  </a:txBody>
                  <a:tcPr anchor="ctr"/>
                </a:tc>
              </a:tr>
              <a:tr h="227945">
                <a:tc rowSpan="2">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GB" sz="1000" b="0" dirty="0" smtClean="0"/>
                        <a:t>Drive when unsure if over the legal alcohol limit</a:t>
                      </a:r>
                      <a:endParaRPr lang="en-GB" sz="1000" b="0" dirty="0"/>
                    </a:p>
                  </a:txBody>
                  <a:tcPr anchor="ctr"/>
                </a:tc>
                <a:tc>
                  <a:txBody>
                    <a:bodyPr/>
                    <a:lstStyle/>
                    <a:p>
                      <a:pPr algn="ctr">
                        <a:lnSpc>
                          <a:spcPct val="80000"/>
                        </a:lnSpc>
                      </a:pPr>
                      <a:r>
                        <a:rPr lang="en-GB" sz="900" i="1" dirty="0" smtClean="0"/>
                        <a:t>Pre</a:t>
                      </a:r>
                      <a:endParaRPr lang="en-GB" sz="900" i="1" dirty="0"/>
                    </a:p>
                  </a:txBody>
                  <a:tcPr anchor="ctr"/>
                </a:tc>
              </a:tr>
              <a:tr h="227945">
                <a:tc vMerge="1">
                  <a:txBody>
                    <a:bodyPr/>
                    <a:lstStyle/>
                    <a:p>
                      <a:pPr algn="ctr">
                        <a:lnSpc>
                          <a:spcPct val="80000"/>
                        </a:lnSpc>
                      </a:pPr>
                      <a:endParaRPr lang="en-GB" sz="1000" b="0" dirty="0"/>
                    </a:p>
                  </a:txBody>
                  <a:tcPr anchor="ctr"/>
                </a:tc>
                <a:tc>
                  <a:txBody>
                    <a:bodyPr/>
                    <a:lstStyle/>
                    <a:p>
                      <a:pPr algn="ctr">
                        <a:lnSpc>
                          <a:spcPct val="80000"/>
                        </a:lnSpc>
                      </a:pPr>
                      <a:r>
                        <a:rPr lang="en-GB" sz="900" i="1" dirty="0" smtClean="0"/>
                        <a:t>Post</a:t>
                      </a:r>
                      <a:endParaRPr lang="en-GB" sz="900" i="1" dirty="0"/>
                    </a:p>
                  </a:txBody>
                  <a:tcPr anchor="ctr"/>
                </a:tc>
              </a:tr>
              <a:tr h="227945">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en-GB" sz="1000" b="0" dirty="0" smtClean="0"/>
                    </a:p>
                  </a:txBody>
                  <a:tcPr anchor="ctr"/>
                </a:tc>
                <a:tc>
                  <a:txBody>
                    <a:bodyPr/>
                    <a:lstStyle/>
                    <a:p>
                      <a:pPr algn="ctr">
                        <a:lnSpc>
                          <a:spcPct val="50000"/>
                        </a:lnSpc>
                      </a:pPr>
                      <a:endParaRPr lang="en-GB" sz="900" i="1" dirty="0"/>
                    </a:p>
                  </a:txBody>
                  <a:tcPr anchor="ctr"/>
                </a:tc>
              </a:tr>
              <a:tr h="227945">
                <a:tc rowSpan="2">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GB" sz="1000" b="0" dirty="0" smtClean="0"/>
                        <a:t>Drive when over the legal alcohol limit</a:t>
                      </a:r>
                    </a:p>
                  </a:txBody>
                  <a:tcPr anchor="ctr"/>
                </a:tc>
                <a:tc>
                  <a:txBody>
                    <a:bodyPr/>
                    <a:lstStyle/>
                    <a:p>
                      <a:pPr algn="ctr">
                        <a:lnSpc>
                          <a:spcPct val="50000"/>
                        </a:lnSpc>
                      </a:pPr>
                      <a:r>
                        <a:rPr lang="en-GB" sz="900" i="1" dirty="0" smtClean="0"/>
                        <a:t>Pre</a:t>
                      </a:r>
                      <a:endParaRPr lang="en-GB" sz="900" i="1" dirty="0"/>
                    </a:p>
                  </a:txBody>
                  <a:tcPr anchor="ctr"/>
                </a:tc>
              </a:tr>
              <a:tr h="227945">
                <a:tc vMerge="1">
                  <a:txBody>
                    <a:bodyPr/>
                    <a:lstStyle/>
                    <a:p>
                      <a:pPr>
                        <a:lnSpc>
                          <a:spcPct val="50000"/>
                        </a:lnSpc>
                      </a:pPr>
                      <a:endParaRPr lang="en-GB" sz="1000" dirty="0"/>
                    </a:p>
                  </a:txBody>
                  <a:tcPr/>
                </a:tc>
                <a:tc>
                  <a:txBody>
                    <a:bodyPr/>
                    <a:lstStyle/>
                    <a:p>
                      <a:pPr algn="ctr">
                        <a:lnSpc>
                          <a:spcPct val="80000"/>
                        </a:lnSpc>
                      </a:pPr>
                      <a:r>
                        <a:rPr lang="en-GB" sz="900" i="1" dirty="0" smtClean="0"/>
                        <a:t>Post</a:t>
                      </a:r>
                      <a:endParaRPr lang="en-GB" sz="900" i="1" dirty="0"/>
                    </a:p>
                  </a:txBody>
                  <a:tcPr anchor="ctr"/>
                </a:tc>
              </a:tr>
            </a:tbl>
          </a:graphicData>
        </a:graphic>
      </p:graphicFrame>
      <p:sp>
        <p:nvSpPr>
          <p:cNvPr id="12" name="TextBox 11"/>
          <p:cNvSpPr txBox="1"/>
          <p:nvPr>
            <p:custDataLst>
              <p:tags r:id="rId1"/>
            </p:custDataLst>
          </p:nvPr>
        </p:nvSpPr>
        <p:spPr>
          <a:xfrm>
            <a:off x="285750" y="5584702"/>
            <a:ext cx="5040630" cy="377723"/>
          </a:xfrm>
          <a:prstGeom prst="rect">
            <a:avLst/>
          </a:prstGeom>
          <a:noFill/>
        </p:spPr>
        <p:txBody>
          <a:bodyPr vert="horz" lIns="0" tIns="0" rIns="0" bIns="0" rtlCol="0" anchor="ctr">
            <a:noAutofit/>
          </a:bodyPr>
          <a:lstStyle/>
          <a:p>
            <a:r>
              <a:rPr lang="en-GB" sz="700" b="0" dirty="0" smtClean="0">
                <a:solidFill>
                  <a:srgbClr val="333333"/>
                </a:solidFill>
                <a:latin typeface="Verdana"/>
              </a:rPr>
              <a:t>R3b. </a:t>
            </a:r>
            <a:r>
              <a:rPr lang="en-GB" sz="700" b="0" dirty="0">
                <a:solidFill>
                  <a:srgbClr val="333333"/>
                </a:solidFill>
                <a:latin typeface="Verdana"/>
              </a:rPr>
              <a:t>On a scale of 1 to 5, where a score of 1 means you think the behaviour is fairly acceptable and a score of 5 means it is extremely unacceptable, how acceptable do you think it is for people </a:t>
            </a:r>
            <a:r>
              <a:rPr lang="en-GB" sz="700" b="0" dirty="0" smtClean="0">
                <a:solidFill>
                  <a:srgbClr val="333333"/>
                </a:solidFill>
                <a:latin typeface="Verdana"/>
              </a:rPr>
              <a:t>to</a:t>
            </a:r>
          </a:p>
          <a:p>
            <a:r>
              <a:rPr lang="en-GB" sz="700" b="0" dirty="0" smtClean="0">
                <a:solidFill>
                  <a:srgbClr val="333333"/>
                </a:solidFill>
                <a:latin typeface="Verdana"/>
              </a:rPr>
              <a:t>Base: </a:t>
            </a:r>
            <a:r>
              <a:rPr lang="en-GB" sz="700" b="0" dirty="0">
                <a:solidFill>
                  <a:srgbClr val="333333"/>
                </a:solidFill>
                <a:latin typeface="Verdana"/>
              </a:rPr>
              <a:t>All respondents (Pre </a:t>
            </a:r>
            <a:r>
              <a:rPr lang="en-GB" sz="700" b="0" dirty="0" smtClean="0">
                <a:solidFill>
                  <a:srgbClr val="333333"/>
                </a:solidFill>
                <a:latin typeface="Verdana"/>
              </a:rPr>
              <a:t>stage 1001; </a:t>
            </a:r>
            <a:r>
              <a:rPr lang="en-GB" sz="700" b="0" dirty="0">
                <a:solidFill>
                  <a:srgbClr val="333333"/>
                </a:solidFill>
                <a:latin typeface="Verdana"/>
              </a:rPr>
              <a:t>Post stage </a:t>
            </a:r>
            <a:r>
              <a:rPr lang="en-GB" sz="700" b="0" dirty="0" smtClean="0">
                <a:solidFill>
                  <a:srgbClr val="333333"/>
                </a:solidFill>
                <a:latin typeface="Verdana"/>
              </a:rPr>
              <a:t>1000);  </a:t>
            </a:r>
            <a:endParaRPr lang="en-GB" sz="700" b="0" dirty="0">
              <a:solidFill>
                <a:srgbClr val="333333"/>
              </a:solidFill>
              <a:latin typeface="Verdana"/>
            </a:endParaRPr>
          </a:p>
        </p:txBody>
      </p:sp>
      <p:cxnSp>
        <p:nvCxnSpPr>
          <p:cNvPr id="13" name="Straight Connector 12"/>
          <p:cNvCxnSpPr/>
          <p:nvPr/>
        </p:nvCxnSpPr>
        <p:spPr>
          <a:xfrm flipV="1">
            <a:off x="5093344" y="1938769"/>
            <a:ext cx="0" cy="3132000"/>
          </a:xfrm>
          <a:prstGeom prst="line">
            <a:avLst/>
          </a:prstGeom>
          <a:ln w="31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25511" y="1679283"/>
            <a:ext cx="202433" cy="177175"/>
          </a:xfrm>
          <a:prstGeom prst="rect">
            <a:avLst/>
          </a:prstGeom>
          <a:noFill/>
        </p:spPr>
        <p:txBody>
          <a:bodyPr wrap="none" lIns="0" tIns="0" rIns="0" bIns="0" rtlCol="0">
            <a:noAutofit/>
          </a:bodyPr>
          <a:lstStyle/>
          <a:p>
            <a:r>
              <a:rPr lang="en-GB" sz="900" b="0" dirty="0" smtClean="0">
                <a:solidFill>
                  <a:schemeClr val="bg1">
                    <a:lumMod val="50000"/>
                  </a:schemeClr>
                </a:solidFill>
                <a:latin typeface="+mn-lt"/>
              </a:rPr>
              <a:t>% of all respondents</a:t>
            </a:r>
          </a:p>
        </p:txBody>
      </p:sp>
      <p:sp>
        <p:nvSpPr>
          <p:cNvPr id="15" name="TextBox 14"/>
          <p:cNvSpPr txBox="1"/>
          <p:nvPr/>
        </p:nvSpPr>
        <p:spPr>
          <a:xfrm>
            <a:off x="285750" y="1279811"/>
            <a:ext cx="3122971" cy="276999"/>
          </a:xfrm>
          <a:prstGeom prst="rect">
            <a:avLst/>
          </a:prstGeom>
          <a:noFill/>
        </p:spPr>
        <p:txBody>
          <a:bodyPr wrap="none" rtlCol="0">
            <a:spAutoFit/>
          </a:bodyPr>
          <a:lstStyle/>
          <a:p>
            <a:r>
              <a:rPr lang="en-GB" sz="1200" dirty="0" smtClean="0">
                <a:latin typeface="+mj-lt"/>
              </a:rPr>
              <a:t>How acceptable each behaviour is</a:t>
            </a:r>
            <a:endParaRPr lang="en-GB" sz="1200" dirty="0">
              <a:latin typeface="+mj-lt"/>
            </a:endParaRPr>
          </a:p>
        </p:txBody>
      </p:sp>
      <p:graphicFrame>
        <p:nvGraphicFramePr>
          <p:cNvPr id="17" name="Table 16"/>
          <p:cNvGraphicFramePr>
            <a:graphicFrameLocks noGrp="1"/>
          </p:cNvGraphicFramePr>
          <p:nvPr>
            <p:extLst/>
          </p:nvPr>
        </p:nvGraphicFramePr>
        <p:xfrm>
          <a:off x="3543300" y="1621833"/>
          <a:ext cx="4909808" cy="243840"/>
        </p:xfrm>
        <a:graphic>
          <a:graphicData uri="http://schemas.openxmlformats.org/drawingml/2006/table">
            <a:tbl>
              <a:tblPr firstRow="1" bandRow="1">
                <a:tableStyleId>{2D5ABB26-0587-4C30-8999-92F81FD0307C}</a:tableStyleId>
              </a:tblPr>
              <a:tblGrid>
                <a:gridCol w="1577340"/>
                <a:gridCol w="714375"/>
                <a:gridCol w="714375"/>
                <a:gridCol w="1903718"/>
              </a:tblGrid>
              <a:tr h="207972">
                <a:tc>
                  <a:txBody>
                    <a:bodyPr/>
                    <a:lstStyle/>
                    <a:p>
                      <a:r>
                        <a:rPr lang="en-GB" sz="1000" dirty="0" smtClean="0"/>
                        <a:t>1 Fairly acceptable</a:t>
                      </a:r>
                      <a:endParaRPr lang="en-GB" sz="1000" dirty="0"/>
                    </a:p>
                  </a:txBody>
                  <a:tcPr/>
                </a:tc>
                <a:tc>
                  <a:txBody>
                    <a:bodyPr/>
                    <a:lstStyle/>
                    <a:p>
                      <a:r>
                        <a:rPr lang="en-GB" sz="1000" dirty="0" smtClean="0"/>
                        <a:t>2</a:t>
                      </a:r>
                      <a:endParaRPr lang="en-GB" sz="1000" dirty="0"/>
                    </a:p>
                  </a:txBody>
                  <a:tcPr/>
                </a:tc>
                <a:tc>
                  <a:txBody>
                    <a:bodyPr/>
                    <a:lstStyle/>
                    <a:p>
                      <a:r>
                        <a:rPr lang="en-GB" sz="1000" dirty="0" smtClean="0"/>
                        <a:t>4</a:t>
                      </a:r>
                      <a:endParaRPr lang="en-GB" sz="1000" dirty="0"/>
                    </a:p>
                  </a:txBody>
                  <a:tcPr/>
                </a:tc>
                <a:tc>
                  <a:txBody>
                    <a:bodyPr/>
                    <a:lstStyle/>
                    <a:p>
                      <a:r>
                        <a:rPr lang="en-GB" sz="1000" dirty="0" smtClean="0"/>
                        <a:t>5</a:t>
                      </a:r>
                      <a:r>
                        <a:rPr lang="en-GB" sz="1000" baseline="0" dirty="0" smtClean="0"/>
                        <a:t> Extremely unacceptable</a:t>
                      </a:r>
                      <a:endParaRPr lang="en-GB" sz="1000" dirty="0"/>
                    </a:p>
                  </a:txBody>
                  <a:tcPr/>
                </a:tc>
              </a:tr>
            </a:tbl>
          </a:graphicData>
        </a:graphic>
      </p:graphicFrame>
      <p:sp>
        <p:nvSpPr>
          <p:cNvPr id="18" name="Rectangle 17"/>
          <p:cNvSpPr/>
          <p:nvPr/>
        </p:nvSpPr>
        <p:spPr>
          <a:xfrm>
            <a:off x="3503440" y="1715339"/>
            <a:ext cx="72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5090978" y="1715339"/>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5801809" y="1715339"/>
            <a:ext cx="72000" cy="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p:cNvSpPr/>
          <p:nvPr/>
        </p:nvSpPr>
        <p:spPr>
          <a:xfrm>
            <a:off x="6525225" y="1715339"/>
            <a:ext cx="7200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2"/>
          <p:cNvSpPr txBox="1">
            <a:spLocks/>
          </p:cNvSpPr>
          <p:nvPr/>
        </p:nvSpPr>
        <p:spPr>
          <a:xfrm>
            <a:off x="8458249" y="6422679"/>
            <a:ext cx="505467" cy="252000"/>
          </a:xfrm>
          <a:prstGeom prst="rect">
            <a:avLst/>
          </a:prstGeom>
        </p:spPr>
        <p:txBody>
          <a:bodyPr/>
          <a:ls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pPr algn="r"/>
            <a:fld id="{9784CBA3-D598-4B1F-BAA3-EE14B5154290}" type="slidenum">
              <a:rPr lang="en-AU" sz="750" b="0" smtClean="0">
                <a:latin typeface="+mj-lt"/>
              </a:rPr>
              <a:pPr algn="r"/>
              <a:t>14</a:t>
            </a:fld>
            <a:endParaRPr lang="en-AU" sz="750" b="0" dirty="0">
              <a:latin typeface="+mj-lt"/>
            </a:endParaRPr>
          </a:p>
        </p:txBody>
      </p:sp>
      <p:sp>
        <p:nvSpPr>
          <p:cNvPr id="11" name="TextBox 10"/>
          <p:cNvSpPr txBox="1"/>
          <p:nvPr/>
        </p:nvSpPr>
        <p:spPr>
          <a:xfrm>
            <a:off x="5460834" y="5721950"/>
            <a:ext cx="2717411" cy="215444"/>
          </a:xfrm>
          <a:prstGeom prst="rect">
            <a:avLst/>
          </a:prstGeom>
          <a:noFill/>
        </p:spPr>
        <p:txBody>
          <a:bodyPr wrap="none" rtlCol="0">
            <a:spAutoFit/>
          </a:bodyPr>
          <a:lstStyle/>
          <a:p>
            <a:r>
              <a:rPr lang="en-GB" sz="800" b="0" dirty="0" smtClean="0">
                <a:solidFill>
                  <a:srgbClr val="333333"/>
                </a:solidFill>
                <a:latin typeface="Verdana"/>
              </a:rPr>
              <a:t>NOTE – Mid point ‘3’ and ‘Don’t know’ not </a:t>
            </a:r>
            <a:r>
              <a:rPr lang="en-GB" sz="800" b="0" dirty="0">
                <a:solidFill>
                  <a:srgbClr val="333333"/>
                </a:solidFill>
                <a:latin typeface="Verdana"/>
              </a:rPr>
              <a:t>shown</a:t>
            </a:r>
          </a:p>
        </p:txBody>
      </p:sp>
      <p:sp>
        <p:nvSpPr>
          <p:cNvPr id="26" name="TextBox 25"/>
          <p:cNvSpPr txBox="1"/>
          <p:nvPr/>
        </p:nvSpPr>
        <p:spPr>
          <a:xfrm>
            <a:off x="3503440" y="5387415"/>
            <a:ext cx="3643483" cy="215444"/>
          </a:xfrm>
          <a:prstGeom prst="rect">
            <a:avLst/>
          </a:prstGeom>
          <a:noFill/>
        </p:spPr>
        <p:txBody>
          <a:bodyPr wrap="square" rtlCol="0">
            <a:spAutoFit/>
          </a:bodyPr>
          <a:lstStyle/>
          <a:p>
            <a:r>
              <a:rPr lang="en-GB" sz="800" b="0" dirty="0" smtClean="0">
                <a:latin typeface="+mj-lt"/>
              </a:rPr>
              <a:t>indicates a difference pre/post with statistical significance at 95% </a:t>
            </a:r>
            <a:endParaRPr lang="en-GB" sz="800" b="0" dirty="0">
              <a:latin typeface="+mj-lt"/>
            </a:endParaRPr>
          </a:p>
        </p:txBody>
      </p:sp>
      <p:sp>
        <p:nvSpPr>
          <p:cNvPr id="27" name="Rectangle 26"/>
          <p:cNvSpPr/>
          <p:nvPr/>
        </p:nvSpPr>
        <p:spPr>
          <a:xfrm>
            <a:off x="2923273" y="5387415"/>
            <a:ext cx="595078" cy="190823"/>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3876810" y="2343150"/>
            <a:ext cx="708838" cy="236456"/>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4779780" y="2991078"/>
            <a:ext cx="313564" cy="266471"/>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53"/>
          <p:cNvGrpSpPr>
            <a:grpSpLocks noChangeAspect="1"/>
          </p:cNvGrpSpPr>
          <p:nvPr>
            <p:custDataLst>
              <p:tags r:id="rId2"/>
            </p:custDataLst>
          </p:nvPr>
        </p:nvGrpSpPr>
        <p:grpSpPr bwMode="auto">
          <a:xfrm>
            <a:off x="7759906" y="2002661"/>
            <a:ext cx="576945" cy="575947"/>
            <a:chOff x="2348" y="2399"/>
            <a:chExt cx="578" cy="577"/>
          </a:xfrm>
        </p:grpSpPr>
        <p:sp>
          <p:nvSpPr>
            <p:cNvPr id="24" name="AutoShape 52"/>
            <p:cNvSpPr>
              <a:spLocks noChangeAspect="1" noChangeArrowheads="1" noTextEdit="1"/>
            </p:cNvSpPr>
            <p:nvPr/>
          </p:nvSpPr>
          <p:spPr bwMode="auto">
            <a:xfrm>
              <a:off x="2348" y="2399"/>
              <a:ext cx="578"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Rectangle 54"/>
            <p:cNvSpPr>
              <a:spLocks noChangeArrowheads="1"/>
            </p:cNvSpPr>
            <p:nvPr/>
          </p:nvSpPr>
          <p:spPr bwMode="auto">
            <a:xfrm>
              <a:off x="2347" y="2398"/>
              <a:ext cx="580" cy="579"/>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55"/>
            <p:cNvSpPr>
              <a:spLocks noEditPoints="1"/>
            </p:cNvSpPr>
            <p:nvPr/>
          </p:nvSpPr>
          <p:spPr bwMode="auto">
            <a:xfrm>
              <a:off x="2507" y="2478"/>
              <a:ext cx="253" cy="420"/>
            </a:xfrm>
            <a:custGeom>
              <a:avLst/>
              <a:gdLst>
                <a:gd name="T0" fmla="*/ 292 w 297"/>
                <a:gd name="T1" fmla="*/ 78 h 493"/>
                <a:gd name="T2" fmla="*/ 289 w 297"/>
                <a:gd name="T3" fmla="*/ 59 h 493"/>
                <a:gd name="T4" fmla="*/ 289 w 297"/>
                <a:gd name="T5" fmla="*/ 0 h 493"/>
                <a:gd name="T6" fmla="*/ 8 w 297"/>
                <a:gd name="T7" fmla="*/ 0 h 493"/>
                <a:gd name="T8" fmla="*/ 8 w 297"/>
                <a:gd name="T9" fmla="*/ 59 h 493"/>
                <a:gd name="T10" fmla="*/ 5 w 297"/>
                <a:gd name="T11" fmla="*/ 78 h 493"/>
                <a:gd name="T12" fmla="*/ 0 w 297"/>
                <a:gd name="T13" fmla="*/ 119 h 493"/>
                <a:gd name="T14" fmla="*/ 11 w 297"/>
                <a:gd name="T15" fmla="*/ 156 h 493"/>
                <a:gd name="T16" fmla="*/ 17 w 297"/>
                <a:gd name="T17" fmla="*/ 170 h 493"/>
                <a:gd name="T18" fmla="*/ 21 w 297"/>
                <a:gd name="T19" fmla="*/ 239 h 493"/>
                <a:gd name="T20" fmla="*/ 34 w 297"/>
                <a:gd name="T21" fmla="*/ 450 h 493"/>
                <a:gd name="T22" fmla="*/ 76 w 297"/>
                <a:gd name="T23" fmla="*/ 493 h 493"/>
                <a:gd name="T24" fmla="*/ 221 w 297"/>
                <a:gd name="T25" fmla="*/ 493 h 493"/>
                <a:gd name="T26" fmla="*/ 242 w 297"/>
                <a:gd name="T27" fmla="*/ 488 h 493"/>
                <a:gd name="T28" fmla="*/ 263 w 297"/>
                <a:gd name="T29" fmla="*/ 450 h 493"/>
                <a:gd name="T30" fmla="*/ 276 w 297"/>
                <a:gd name="T31" fmla="*/ 239 h 493"/>
                <a:gd name="T32" fmla="*/ 280 w 297"/>
                <a:gd name="T33" fmla="*/ 170 h 493"/>
                <a:gd name="T34" fmla="*/ 286 w 297"/>
                <a:gd name="T35" fmla="*/ 156 h 493"/>
                <a:gd name="T36" fmla="*/ 297 w 297"/>
                <a:gd name="T37" fmla="*/ 119 h 493"/>
                <a:gd name="T38" fmla="*/ 292 w 297"/>
                <a:gd name="T39" fmla="*/ 78 h 493"/>
                <a:gd name="T40" fmla="*/ 270 w 297"/>
                <a:gd name="T41" fmla="*/ 149 h 493"/>
                <a:gd name="T42" fmla="*/ 263 w 297"/>
                <a:gd name="T43" fmla="*/ 170 h 493"/>
                <a:gd name="T44" fmla="*/ 259 w 297"/>
                <a:gd name="T45" fmla="*/ 238 h 493"/>
                <a:gd name="T46" fmla="*/ 246 w 297"/>
                <a:gd name="T47" fmla="*/ 450 h 493"/>
                <a:gd name="T48" fmla="*/ 234 w 297"/>
                <a:gd name="T49" fmla="*/ 472 h 493"/>
                <a:gd name="T50" fmla="*/ 221 w 297"/>
                <a:gd name="T51" fmla="*/ 476 h 493"/>
                <a:gd name="T52" fmla="*/ 76 w 297"/>
                <a:gd name="T53" fmla="*/ 476 h 493"/>
                <a:gd name="T54" fmla="*/ 63 w 297"/>
                <a:gd name="T55" fmla="*/ 472 h 493"/>
                <a:gd name="T56" fmla="*/ 51 w 297"/>
                <a:gd name="T57" fmla="*/ 450 h 493"/>
                <a:gd name="T58" fmla="*/ 38 w 297"/>
                <a:gd name="T59" fmla="*/ 238 h 493"/>
                <a:gd name="T60" fmla="*/ 34 w 297"/>
                <a:gd name="T61" fmla="*/ 170 h 493"/>
                <a:gd name="T62" fmla="*/ 27 w 297"/>
                <a:gd name="T63" fmla="*/ 149 h 493"/>
                <a:gd name="T64" fmla="*/ 17 w 297"/>
                <a:gd name="T65" fmla="*/ 119 h 493"/>
                <a:gd name="T66" fmla="*/ 22 w 297"/>
                <a:gd name="T67" fmla="*/ 81 h 493"/>
                <a:gd name="T68" fmla="*/ 25 w 297"/>
                <a:gd name="T69" fmla="*/ 59 h 493"/>
                <a:gd name="T70" fmla="*/ 272 w 297"/>
                <a:gd name="T71" fmla="*/ 59 h 493"/>
                <a:gd name="T72" fmla="*/ 275 w 297"/>
                <a:gd name="T73" fmla="*/ 81 h 493"/>
                <a:gd name="T74" fmla="*/ 280 w 297"/>
                <a:gd name="T75" fmla="*/ 119 h 493"/>
                <a:gd name="T76" fmla="*/ 270 w 297"/>
                <a:gd name="T77" fmla="*/ 149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 h="493">
                  <a:moveTo>
                    <a:pt x="292" y="78"/>
                  </a:moveTo>
                  <a:cubicBezTo>
                    <a:pt x="290" y="70"/>
                    <a:pt x="289" y="62"/>
                    <a:pt x="289" y="59"/>
                  </a:cubicBezTo>
                  <a:cubicBezTo>
                    <a:pt x="289" y="0"/>
                    <a:pt x="289" y="0"/>
                    <a:pt x="289" y="0"/>
                  </a:cubicBezTo>
                  <a:cubicBezTo>
                    <a:pt x="8" y="0"/>
                    <a:pt x="8" y="0"/>
                    <a:pt x="8" y="0"/>
                  </a:cubicBezTo>
                  <a:cubicBezTo>
                    <a:pt x="8" y="59"/>
                    <a:pt x="8" y="59"/>
                    <a:pt x="8" y="59"/>
                  </a:cubicBezTo>
                  <a:cubicBezTo>
                    <a:pt x="8" y="62"/>
                    <a:pt x="7" y="70"/>
                    <a:pt x="5" y="78"/>
                  </a:cubicBezTo>
                  <a:cubicBezTo>
                    <a:pt x="3" y="92"/>
                    <a:pt x="0" y="108"/>
                    <a:pt x="0" y="119"/>
                  </a:cubicBezTo>
                  <a:cubicBezTo>
                    <a:pt x="0" y="130"/>
                    <a:pt x="6" y="144"/>
                    <a:pt x="11" y="156"/>
                  </a:cubicBezTo>
                  <a:cubicBezTo>
                    <a:pt x="13" y="161"/>
                    <a:pt x="17" y="168"/>
                    <a:pt x="17" y="170"/>
                  </a:cubicBezTo>
                  <a:cubicBezTo>
                    <a:pt x="17" y="173"/>
                    <a:pt x="18" y="194"/>
                    <a:pt x="21" y="239"/>
                  </a:cubicBezTo>
                  <a:cubicBezTo>
                    <a:pt x="26" y="314"/>
                    <a:pt x="34" y="428"/>
                    <a:pt x="34" y="450"/>
                  </a:cubicBezTo>
                  <a:cubicBezTo>
                    <a:pt x="34" y="484"/>
                    <a:pt x="62" y="493"/>
                    <a:pt x="76" y="493"/>
                  </a:cubicBezTo>
                  <a:cubicBezTo>
                    <a:pt x="221" y="493"/>
                    <a:pt x="221" y="493"/>
                    <a:pt x="221" y="493"/>
                  </a:cubicBezTo>
                  <a:cubicBezTo>
                    <a:pt x="222" y="493"/>
                    <a:pt x="232" y="493"/>
                    <a:pt x="242" y="488"/>
                  </a:cubicBezTo>
                  <a:cubicBezTo>
                    <a:pt x="256" y="481"/>
                    <a:pt x="263" y="467"/>
                    <a:pt x="263" y="450"/>
                  </a:cubicBezTo>
                  <a:cubicBezTo>
                    <a:pt x="263" y="428"/>
                    <a:pt x="271" y="314"/>
                    <a:pt x="276" y="239"/>
                  </a:cubicBezTo>
                  <a:cubicBezTo>
                    <a:pt x="279" y="194"/>
                    <a:pt x="280" y="173"/>
                    <a:pt x="280" y="170"/>
                  </a:cubicBezTo>
                  <a:cubicBezTo>
                    <a:pt x="281" y="168"/>
                    <a:pt x="284" y="161"/>
                    <a:pt x="286" y="156"/>
                  </a:cubicBezTo>
                  <a:cubicBezTo>
                    <a:pt x="291" y="144"/>
                    <a:pt x="297" y="130"/>
                    <a:pt x="297" y="119"/>
                  </a:cubicBezTo>
                  <a:cubicBezTo>
                    <a:pt x="297" y="108"/>
                    <a:pt x="294" y="92"/>
                    <a:pt x="292" y="78"/>
                  </a:cubicBezTo>
                  <a:moveTo>
                    <a:pt x="270" y="149"/>
                  </a:moveTo>
                  <a:cubicBezTo>
                    <a:pt x="266" y="159"/>
                    <a:pt x="263" y="164"/>
                    <a:pt x="263" y="170"/>
                  </a:cubicBezTo>
                  <a:cubicBezTo>
                    <a:pt x="263" y="172"/>
                    <a:pt x="261" y="203"/>
                    <a:pt x="259" y="238"/>
                  </a:cubicBezTo>
                  <a:cubicBezTo>
                    <a:pt x="254" y="313"/>
                    <a:pt x="246" y="427"/>
                    <a:pt x="246" y="450"/>
                  </a:cubicBezTo>
                  <a:cubicBezTo>
                    <a:pt x="246" y="461"/>
                    <a:pt x="242" y="468"/>
                    <a:pt x="234" y="472"/>
                  </a:cubicBezTo>
                  <a:cubicBezTo>
                    <a:pt x="228" y="476"/>
                    <a:pt x="221" y="476"/>
                    <a:pt x="221" y="476"/>
                  </a:cubicBezTo>
                  <a:cubicBezTo>
                    <a:pt x="76" y="476"/>
                    <a:pt x="76" y="476"/>
                    <a:pt x="76" y="476"/>
                  </a:cubicBezTo>
                  <a:cubicBezTo>
                    <a:pt x="76" y="476"/>
                    <a:pt x="69" y="476"/>
                    <a:pt x="63" y="472"/>
                  </a:cubicBezTo>
                  <a:cubicBezTo>
                    <a:pt x="55" y="468"/>
                    <a:pt x="51" y="461"/>
                    <a:pt x="51" y="450"/>
                  </a:cubicBezTo>
                  <a:cubicBezTo>
                    <a:pt x="51" y="427"/>
                    <a:pt x="43" y="313"/>
                    <a:pt x="38" y="238"/>
                  </a:cubicBezTo>
                  <a:cubicBezTo>
                    <a:pt x="36" y="203"/>
                    <a:pt x="34" y="172"/>
                    <a:pt x="34" y="170"/>
                  </a:cubicBezTo>
                  <a:cubicBezTo>
                    <a:pt x="34" y="164"/>
                    <a:pt x="31" y="159"/>
                    <a:pt x="27" y="149"/>
                  </a:cubicBezTo>
                  <a:cubicBezTo>
                    <a:pt x="22" y="139"/>
                    <a:pt x="17" y="127"/>
                    <a:pt x="17" y="119"/>
                  </a:cubicBezTo>
                  <a:cubicBezTo>
                    <a:pt x="17" y="109"/>
                    <a:pt x="20" y="94"/>
                    <a:pt x="22" y="81"/>
                  </a:cubicBezTo>
                  <a:cubicBezTo>
                    <a:pt x="24" y="70"/>
                    <a:pt x="25" y="63"/>
                    <a:pt x="25" y="59"/>
                  </a:cubicBezTo>
                  <a:cubicBezTo>
                    <a:pt x="272" y="59"/>
                    <a:pt x="272" y="59"/>
                    <a:pt x="272" y="59"/>
                  </a:cubicBezTo>
                  <a:cubicBezTo>
                    <a:pt x="272" y="63"/>
                    <a:pt x="273" y="70"/>
                    <a:pt x="275" y="81"/>
                  </a:cubicBezTo>
                  <a:cubicBezTo>
                    <a:pt x="277" y="94"/>
                    <a:pt x="280" y="109"/>
                    <a:pt x="280" y="119"/>
                  </a:cubicBezTo>
                  <a:cubicBezTo>
                    <a:pt x="280" y="127"/>
                    <a:pt x="275" y="139"/>
                    <a:pt x="270" y="14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1" name="Group 53"/>
          <p:cNvGrpSpPr>
            <a:grpSpLocks noChangeAspect="1"/>
          </p:cNvGrpSpPr>
          <p:nvPr>
            <p:custDataLst>
              <p:tags r:id="rId3"/>
            </p:custDataLst>
          </p:nvPr>
        </p:nvGrpSpPr>
        <p:grpSpPr bwMode="auto">
          <a:xfrm>
            <a:off x="7762178" y="2673685"/>
            <a:ext cx="576945" cy="575947"/>
            <a:chOff x="2348" y="2399"/>
            <a:chExt cx="578" cy="577"/>
          </a:xfrm>
        </p:grpSpPr>
        <p:sp>
          <p:nvSpPr>
            <p:cNvPr id="32" name="AutoShape 52"/>
            <p:cNvSpPr>
              <a:spLocks noChangeAspect="1" noChangeArrowheads="1" noTextEdit="1"/>
            </p:cNvSpPr>
            <p:nvPr/>
          </p:nvSpPr>
          <p:spPr bwMode="auto">
            <a:xfrm>
              <a:off x="2348" y="2399"/>
              <a:ext cx="578"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Rectangle 54"/>
            <p:cNvSpPr>
              <a:spLocks noChangeArrowheads="1"/>
            </p:cNvSpPr>
            <p:nvPr/>
          </p:nvSpPr>
          <p:spPr bwMode="auto">
            <a:xfrm>
              <a:off x="2347" y="2398"/>
              <a:ext cx="580" cy="579"/>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55"/>
            <p:cNvSpPr>
              <a:spLocks noEditPoints="1"/>
            </p:cNvSpPr>
            <p:nvPr/>
          </p:nvSpPr>
          <p:spPr bwMode="auto">
            <a:xfrm>
              <a:off x="2507" y="2478"/>
              <a:ext cx="253" cy="420"/>
            </a:xfrm>
            <a:custGeom>
              <a:avLst/>
              <a:gdLst>
                <a:gd name="T0" fmla="*/ 292 w 297"/>
                <a:gd name="T1" fmla="*/ 78 h 493"/>
                <a:gd name="T2" fmla="*/ 289 w 297"/>
                <a:gd name="T3" fmla="*/ 59 h 493"/>
                <a:gd name="T4" fmla="*/ 289 w 297"/>
                <a:gd name="T5" fmla="*/ 0 h 493"/>
                <a:gd name="T6" fmla="*/ 8 w 297"/>
                <a:gd name="T7" fmla="*/ 0 h 493"/>
                <a:gd name="T8" fmla="*/ 8 w 297"/>
                <a:gd name="T9" fmla="*/ 59 h 493"/>
                <a:gd name="T10" fmla="*/ 5 w 297"/>
                <a:gd name="T11" fmla="*/ 78 h 493"/>
                <a:gd name="T12" fmla="*/ 0 w 297"/>
                <a:gd name="T13" fmla="*/ 119 h 493"/>
                <a:gd name="T14" fmla="*/ 11 w 297"/>
                <a:gd name="T15" fmla="*/ 156 h 493"/>
                <a:gd name="T16" fmla="*/ 17 w 297"/>
                <a:gd name="T17" fmla="*/ 170 h 493"/>
                <a:gd name="T18" fmla="*/ 21 w 297"/>
                <a:gd name="T19" fmla="*/ 239 h 493"/>
                <a:gd name="T20" fmla="*/ 34 w 297"/>
                <a:gd name="T21" fmla="*/ 450 h 493"/>
                <a:gd name="T22" fmla="*/ 76 w 297"/>
                <a:gd name="T23" fmla="*/ 493 h 493"/>
                <a:gd name="T24" fmla="*/ 221 w 297"/>
                <a:gd name="T25" fmla="*/ 493 h 493"/>
                <a:gd name="T26" fmla="*/ 242 w 297"/>
                <a:gd name="T27" fmla="*/ 488 h 493"/>
                <a:gd name="T28" fmla="*/ 263 w 297"/>
                <a:gd name="T29" fmla="*/ 450 h 493"/>
                <a:gd name="T30" fmla="*/ 276 w 297"/>
                <a:gd name="T31" fmla="*/ 239 h 493"/>
                <a:gd name="T32" fmla="*/ 280 w 297"/>
                <a:gd name="T33" fmla="*/ 170 h 493"/>
                <a:gd name="T34" fmla="*/ 286 w 297"/>
                <a:gd name="T35" fmla="*/ 156 h 493"/>
                <a:gd name="T36" fmla="*/ 297 w 297"/>
                <a:gd name="T37" fmla="*/ 119 h 493"/>
                <a:gd name="T38" fmla="*/ 292 w 297"/>
                <a:gd name="T39" fmla="*/ 78 h 493"/>
                <a:gd name="T40" fmla="*/ 270 w 297"/>
                <a:gd name="T41" fmla="*/ 149 h 493"/>
                <a:gd name="T42" fmla="*/ 263 w 297"/>
                <a:gd name="T43" fmla="*/ 170 h 493"/>
                <a:gd name="T44" fmla="*/ 259 w 297"/>
                <a:gd name="T45" fmla="*/ 238 h 493"/>
                <a:gd name="T46" fmla="*/ 246 w 297"/>
                <a:gd name="T47" fmla="*/ 450 h 493"/>
                <a:gd name="T48" fmla="*/ 234 w 297"/>
                <a:gd name="T49" fmla="*/ 472 h 493"/>
                <a:gd name="T50" fmla="*/ 221 w 297"/>
                <a:gd name="T51" fmla="*/ 476 h 493"/>
                <a:gd name="T52" fmla="*/ 76 w 297"/>
                <a:gd name="T53" fmla="*/ 476 h 493"/>
                <a:gd name="T54" fmla="*/ 63 w 297"/>
                <a:gd name="T55" fmla="*/ 472 h 493"/>
                <a:gd name="T56" fmla="*/ 51 w 297"/>
                <a:gd name="T57" fmla="*/ 450 h 493"/>
                <a:gd name="T58" fmla="*/ 38 w 297"/>
                <a:gd name="T59" fmla="*/ 238 h 493"/>
                <a:gd name="T60" fmla="*/ 34 w 297"/>
                <a:gd name="T61" fmla="*/ 170 h 493"/>
                <a:gd name="T62" fmla="*/ 27 w 297"/>
                <a:gd name="T63" fmla="*/ 149 h 493"/>
                <a:gd name="T64" fmla="*/ 17 w 297"/>
                <a:gd name="T65" fmla="*/ 119 h 493"/>
                <a:gd name="T66" fmla="*/ 22 w 297"/>
                <a:gd name="T67" fmla="*/ 81 h 493"/>
                <a:gd name="T68" fmla="*/ 25 w 297"/>
                <a:gd name="T69" fmla="*/ 59 h 493"/>
                <a:gd name="T70" fmla="*/ 272 w 297"/>
                <a:gd name="T71" fmla="*/ 59 h 493"/>
                <a:gd name="T72" fmla="*/ 275 w 297"/>
                <a:gd name="T73" fmla="*/ 81 h 493"/>
                <a:gd name="T74" fmla="*/ 280 w 297"/>
                <a:gd name="T75" fmla="*/ 119 h 493"/>
                <a:gd name="T76" fmla="*/ 270 w 297"/>
                <a:gd name="T77" fmla="*/ 149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 h="493">
                  <a:moveTo>
                    <a:pt x="292" y="78"/>
                  </a:moveTo>
                  <a:cubicBezTo>
                    <a:pt x="290" y="70"/>
                    <a:pt x="289" y="62"/>
                    <a:pt x="289" y="59"/>
                  </a:cubicBezTo>
                  <a:cubicBezTo>
                    <a:pt x="289" y="0"/>
                    <a:pt x="289" y="0"/>
                    <a:pt x="289" y="0"/>
                  </a:cubicBezTo>
                  <a:cubicBezTo>
                    <a:pt x="8" y="0"/>
                    <a:pt x="8" y="0"/>
                    <a:pt x="8" y="0"/>
                  </a:cubicBezTo>
                  <a:cubicBezTo>
                    <a:pt x="8" y="59"/>
                    <a:pt x="8" y="59"/>
                    <a:pt x="8" y="59"/>
                  </a:cubicBezTo>
                  <a:cubicBezTo>
                    <a:pt x="8" y="62"/>
                    <a:pt x="7" y="70"/>
                    <a:pt x="5" y="78"/>
                  </a:cubicBezTo>
                  <a:cubicBezTo>
                    <a:pt x="3" y="92"/>
                    <a:pt x="0" y="108"/>
                    <a:pt x="0" y="119"/>
                  </a:cubicBezTo>
                  <a:cubicBezTo>
                    <a:pt x="0" y="130"/>
                    <a:pt x="6" y="144"/>
                    <a:pt x="11" y="156"/>
                  </a:cubicBezTo>
                  <a:cubicBezTo>
                    <a:pt x="13" y="161"/>
                    <a:pt x="17" y="168"/>
                    <a:pt x="17" y="170"/>
                  </a:cubicBezTo>
                  <a:cubicBezTo>
                    <a:pt x="17" y="173"/>
                    <a:pt x="18" y="194"/>
                    <a:pt x="21" y="239"/>
                  </a:cubicBezTo>
                  <a:cubicBezTo>
                    <a:pt x="26" y="314"/>
                    <a:pt x="34" y="428"/>
                    <a:pt x="34" y="450"/>
                  </a:cubicBezTo>
                  <a:cubicBezTo>
                    <a:pt x="34" y="484"/>
                    <a:pt x="62" y="493"/>
                    <a:pt x="76" y="493"/>
                  </a:cubicBezTo>
                  <a:cubicBezTo>
                    <a:pt x="221" y="493"/>
                    <a:pt x="221" y="493"/>
                    <a:pt x="221" y="493"/>
                  </a:cubicBezTo>
                  <a:cubicBezTo>
                    <a:pt x="222" y="493"/>
                    <a:pt x="232" y="493"/>
                    <a:pt x="242" y="488"/>
                  </a:cubicBezTo>
                  <a:cubicBezTo>
                    <a:pt x="256" y="481"/>
                    <a:pt x="263" y="467"/>
                    <a:pt x="263" y="450"/>
                  </a:cubicBezTo>
                  <a:cubicBezTo>
                    <a:pt x="263" y="428"/>
                    <a:pt x="271" y="314"/>
                    <a:pt x="276" y="239"/>
                  </a:cubicBezTo>
                  <a:cubicBezTo>
                    <a:pt x="279" y="194"/>
                    <a:pt x="280" y="173"/>
                    <a:pt x="280" y="170"/>
                  </a:cubicBezTo>
                  <a:cubicBezTo>
                    <a:pt x="281" y="168"/>
                    <a:pt x="284" y="161"/>
                    <a:pt x="286" y="156"/>
                  </a:cubicBezTo>
                  <a:cubicBezTo>
                    <a:pt x="291" y="144"/>
                    <a:pt x="297" y="130"/>
                    <a:pt x="297" y="119"/>
                  </a:cubicBezTo>
                  <a:cubicBezTo>
                    <a:pt x="297" y="108"/>
                    <a:pt x="294" y="92"/>
                    <a:pt x="292" y="78"/>
                  </a:cubicBezTo>
                  <a:moveTo>
                    <a:pt x="270" y="149"/>
                  </a:moveTo>
                  <a:cubicBezTo>
                    <a:pt x="266" y="159"/>
                    <a:pt x="263" y="164"/>
                    <a:pt x="263" y="170"/>
                  </a:cubicBezTo>
                  <a:cubicBezTo>
                    <a:pt x="263" y="172"/>
                    <a:pt x="261" y="203"/>
                    <a:pt x="259" y="238"/>
                  </a:cubicBezTo>
                  <a:cubicBezTo>
                    <a:pt x="254" y="313"/>
                    <a:pt x="246" y="427"/>
                    <a:pt x="246" y="450"/>
                  </a:cubicBezTo>
                  <a:cubicBezTo>
                    <a:pt x="246" y="461"/>
                    <a:pt x="242" y="468"/>
                    <a:pt x="234" y="472"/>
                  </a:cubicBezTo>
                  <a:cubicBezTo>
                    <a:pt x="228" y="476"/>
                    <a:pt x="221" y="476"/>
                    <a:pt x="221" y="476"/>
                  </a:cubicBezTo>
                  <a:cubicBezTo>
                    <a:pt x="76" y="476"/>
                    <a:pt x="76" y="476"/>
                    <a:pt x="76" y="476"/>
                  </a:cubicBezTo>
                  <a:cubicBezTo>
                    <a:pt x="76" y="476"/>
                    <a:pt x="69" y="476"/>
                    <a:pt x="63" y="472"/>
                  </a:cubicBezTo>
                  <a:cubicBezTo>
                    <a:pt x="55" y="468"/>
                    <a:pt x="51" y="461"/>
                    <a:pt x="51" y="450"/>
                  </a:cubicBezTo>
                  <a:cubicBezTo>
                    <a:pt x="51" y="427"/>
                    <a:pt x="43" y="313"/>
                    <a:pt x="38" y="238"/>
                  </a:cubicBezTo>
                  <a:cubicBezTo>
                    <a:pt x="36" y="203"/>
                    <a:pt x="34" y="172"/>
                    <a:pt x="34" y="170"/>
                  </a:cubicBezTo>
                  <a:cubicBezTo>
                    <a:pt x="34" y="164"/>
                    <a:pt x="31" y="159"/>
                    <a:pt x="27" y="149"/>
                  </a:cubicBezTo>
                  <a:cubicBezTo>
                    <a:pt x="22" y="139"/>
                    <a:pt x="17" y="127"/>
                    <a:pt x="17" y="119"/>
                  </a:cubicBezTo>
                  <a:cubicBezTo>
                    <a:pt x="17" y="109"/>
                    <a:pt x="20" y="94"/>
                    <a:pt x="22" y="81"/>
                  </a:cubicBezTo>
                  <a:cubicBezTo>
                    <a:pt x="24" y="70"/>
                    <a:pt x="25" y="63"/>
                    <a:pt x="25" y="59"/>
                  </a:cubicBezTo>
                  <a:cubicBezTo>
                    <a:pt x="272" y="59"/>
                    <a:pt x="272" y="59"/>
                    <a:pt x="272" y="59"/>
                  </a:cubicBezTo>
                  <a:cubicBezTo>
                    <a:pt x="272" y="63"/>
                    <a:pt x="273" y="70"/>
                    <a:pt x="275" y="81"/>
                  </a:cubicBezTo>
                  <a:cubicBezTo>
                    <a:pt x="277" y="94"/>
                    <a:pt x="280" y="109"/>
                    <a:pt x="280" y="119"/>
                  </a:cubicBezTo>
                  <a:cubicBezTo>
                    <a:pt x="280" y="127"/>
                    <a:pt x="275" y="139"/>
                    <a:pt x="270" y="14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5" name="Group 53"/>
          <p:cNvGrpSpPr>
            <a:grpSpLocks noChangeAspect="1"/>
          </p:cNvGrpSpPr>
          <p:nvPr>
            <p:custDataLst>
              <p:tags r:id="rId4"/>
            </p:custDataLst>
          </p:nvPr>
        </p:nvGrpSpPr>
        <p:grpSpPr bwMode="auto">
          <a:xfrm>
            <a:off x="8407363" y="2673684"/>
            <a:ext cx="576945" cy="575947"/>
            <a:chOff x="2348" y="2399"/>
            <a:chExt cx="578" cy="577"/>
          </a:xfrm>
        </p:grpSpPr>
        <p:sp>
          <p:nvSpPr>
            <p:cNvPr id="36" name="AutoShape 52"/>
            <p:cNvSpPr>
              <a:spLocks noChangeAspect="1" noChangeArrowheads="1" noTextEdit="1"/>
            </p:cNvSpPr>
            <p:nvPr/>
          </p:nvSpPr>
          <p:spPr bwMode="auto">
            <a:xfrm>
              <a:off x="2348" y="2399"/>
              <a:ext cx="578"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Rectangle 54"/>
            <p:cNvSpPr>
              <a:spLocks noChangeArrowheads="1"/>
            </p:cNvSpPr>
            <p:nvPr/>
          </p:nvSpPr>
          <p:spPr bwMode="auto">
            <a:xfrm>
              <a:off x="2347" y="2398"/>
              <a:ext cx="580" cy="579"/>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55"/>
            <p:cNvSpPr>
              <a:spLocks noEditPoints="1"/>
            </p:cNvSpPr>
            <p:nvPr/>
          </p:nvSpPr>
          <p:spPr bwMode="auto">
            <a:xfrm>
              <a:off x="2507" y="2478"/>
              <a:ext cx="253" cy="420"/>
            </a:xfrm>
            <a:custGeom>
              <a:avLst/>
              <a:gdLst>
                <a:gd name="T0" fmla="*/ 292 w 297"/>
                <a:gd name="T1" fmla="*/ 78 h 493"/>
                <a:gd name="T2" fmla="*/ 289 w 297"/>
                <a:gd name="T3" fmla="*/ 59 h 493"/>
                <a:gd name="T4" fmla="*/ 289 w 297"/>
                <a:gd name="T5" fmla="*/ 0 h 493"/>
                <a:gd name="T6" fmla="*/ 8 w 297"/>
                <a:gd name="T7" fmla="*/ 0 h 493"/>
                <a:gd name="T8" fmla="*/ 8 w 297"/>
                <a:gd name="T9" fmla="*/ 59 h 493"/>
                <a:gd name="T10" fmla="*/ 5 w 297"/>
                <a:gd name="T11" fmla="*/ 78 h 493"/>
                <a:gd name="T12" fmla="*/ 0 w 297"/>
                <a:gd name="T13" fmla="*/ 119 h 493"/>
                <a:gd name="T14" fmla="*/ 11 w 297"/>
                <a:gd name="T15" fmla="*/ 156 h 493"/>
                <a:gd name="T16" fmla="*/ 17 w 297"/>
                <a:gd name="T17" fmla="*/ 170 h 493"/>
                <a:gd name="T18" fmla="*/ 21 w 297"/>
                <a:gd name="T19" fmla="*/ 239 h 493"/>
                <a:gd name="T20" fmla="*/ 34 w 297"/>
                <a:gd name="T21" fmla="*/ 450 h 493"/>
                <a:gd name="T22" fmla="*/ 76 w 297"/>
                <a:gd name="T23" fmla="*/ 493 h 493"/>
                <a:gd name="T24" fmla="*/ 221 w 297"/>
                <a:gd name="T25" fmla="*/ 493 h 493"/>
                <a:gd name="T26" fmla="*/ 242 w 297"/>
                <a:gd name="T27" fmla="*/ 488 h 493"/>
                <a:gd name="T28" fmla="*/ 263 w 297"/>
                <a:gd name="T29" fmla="*/ 450 h 493"/>
                <a:gd name="T30" fmla="*/ 276 w 297"/>
                <a:gd name="T31" fmla="*/ 239 h 493"/>
                <a:gd name="T32" fmla="*/ 280 w 297"/>
                <a:gd name="T33" fmla="*/ 170 h 493"/>
                <a:gd name="T34" fmla="*/ 286 w 297"/>
                <a:gd name="T35" fmla="*/ 156 h 493"/>
                <a:gd name="T36" fmla="*/ 297 w 297"/>
                <a:gd name="T37" fmla="*/ 119 h 493"/>
                <a:gd name="T38" fmla="*/ 292 w 297"/>
                <a:gd name="T39" fmla="*/ 78 h 493"/>
                <a:gd name="T40" fmla="*/ 270 w 297"/>
                <a:gd name="T41" fmla="*/ 149 h 493"/>
                <a:gd name="T42" fmla="*/ 263 w 297"/>
                <a:gd name="T43" fmla="*/ 170 h 493"/>
                <a:gd name="T44" fmla="*/ 259 w 297"/>
                <a:gd name="T45" fmla="*/ 238 h 493"/>
                <a:gd name="T46" fmla="*/ 246 w 297"/>
                <a:gd name="T47" fmla="*/ 450 h 493"/>
                <a:gd name="T48" fmla="*/ 234 w 297"/>
                <a:gd name="T49" fmla="*/ 472 h 493"/>
                <a:gd name="T50" fmla="*/ 221 w 297"/>
                <a:gd name="T51" fmla="*/ 476 h 493"/>
                <a:gd name="T52" fmla="*/ 76 w 297"/>
                <a:gd name="T53" fmla="*/ 476 h 493"/>
                <a:gd name="T54" fmla="*/ 63 w 297"/>
                <a:gd name="T55" fmla="*/ 472 h 493"/>
                <a:gd name="T56" fmla="*/ 51 w 297"/>
                <a:gd name="T57" fmla="*/ 450 h 493"/>
                <a:gd name="T58" fmla="*/ 38 w 297"/>
                <a:gd name="T59" fmla="*/ 238 h 493"/>
                <a:gd name="T60" fmla="*/ 34 w 297"/>
                <a:gd name="T61" fmla="*/ 170 h 493"/>
                <a:gd name="T62" fmla="*/ 27 w 297"/>
                <a:gd name="T63" fmla="*/ 149 h 493"/>
                <a:gd name="T64" fmla="*/ 17 w 297"/>
                <a:gd name="T65" fmla="*/ 119 h 493"/>
                <a:gd name="T66" fmla="*/ 22 w 297"/>
                <a:gd name="T67" fmla="*/ 81 h 493"/>
                <a:gd name="T68" fmla="*/ 25 w 297"/>
                <a:gd name="T69" fmla="*/ 59 h 493"/>
                <a:gd name="T70" fmla="*/ 272 w 297"/>
                <a:gd name="T71" fmla="*/ 59 h 493"/>
                <a:gd name="T72" fmla="*/ 275 w 297"/>
                <a:gd name="T73" fmla="*/ 81 h 493"/>
                <a:gd name="T74" fmla="*/ 280 w 297"/>
                <a:gd name="T75" fmla="*/ 119 h 493"/>
                <a:gd name="T76" fmla="*/ 270 w 297"/>
                <a:gd name="T77" fmla="*/ 149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 h="493">
                  <a:moveTo>
                    <a:pt x="292" y="78"/>
                  </a:moveTo>
                  <a:cubicBezTo>
                    <a:pt x="290" y="70"/>
                    <a:pt x="289" y="62"/>
                    <a:pt x="289" y="59"/>
                  </a:cubicBezTo>
                  <a:cubicBezTo>
                    <a:pt x="289" y="0"/>
                    <a:pt x="289" y="0"/>
                    <a:pt x="289" y="0"/>
                  </a:cubicBezTo>
                  <a:cubicBezTo>
                    <a:pt x="8" y="0"/>
                    <a:pt x="8" y="0"/>
                    <a:pt x="8" y="0"/>
                  </a:cubicBezTo>
                  <a:cubicBezTo>
                    <a:pt x="8" y="59"/>
                    <a:pt x="8" y="59"/>
                    <a:pt x="8" y="59"/>
                  </a:cubicBezTo>
                  <a:cubicBezTo>
                    <a:pt x="8" y="62"/>
                    <a:pt x="7" y="70"/>
                    <a:pt x="5" y="78"/>
                  </a:cubicBezTo>
                  <a:cubicBezTo>
                    <a:pt x="3" y="92"/>
                    <a:pt x="0" y="108"/>
                    <a:pt x="0" y="119"/>
                  </a:cubicBezTo>
                  <a:cubicBezTo>
                    <a:pt x="0" y="130"/>
                    <a:pt x="6" y="144"/>
                    <a:pt x="11" y="156"/>
                  </a:cubicBezTo>
                  <a:cubicBezTo>
                    <a:pt x="13" y="161"/>
                    <a:pt x="17" y="168"/>
                    <a:pt x="17" y="170"/>
                  </a:cubicBezTo>
                  <a:cubicBezTo>
                    <a:pt x="17" y="173"/>
                    <a:pt x="18" y="194"/>
                    <a:pt x="21" y="239"/>
                  </a:cubicBezTo>
                  <a:cubicBezTo>
                    <a:pt x="26" y="314"/>
                    <a:pt x="34" y="428"/>
                    <a:pt x="34" y="450"/>
                  </a:cubicBezTo>
                  <a:cubicBezTo>
                    <a:pt x="34" y="484"/>
                    <a:pt x="62" y="493"/>
                    <a:pt x="76" y="493"/>
                  </a:cubicBezTo>
                  <a:cubicBezTo>
                    <a:pt x="221" y="493"/>
                    <a:pt x="221" y="493"/>
                    <a:pt x="221" y="493"/>
                  </a:cubicBezTo>
                  <a:cubicBezTo>
                    <a:pt x="222" y="493"/>
                    <a:pt x="232" y="493"/>
                    <a:pt x="242" y="488"/>
                  </a:cubicBezTo>
                  <a:cubicBezTo>
                    <a:pt x="256" y="481"/>
                    <a:pt x="263" y="467"/>
                    <a:pt x="263" y="450"/>
                  </a:cubicBezTo>
                  <a:cubicBezTo>
                    <a:pt x="263" y="428"/>
                    <a:pt x="271" y="314"/>
                    <a:pt x="276" y="239"/>
                  </a:cubicBezTo>
                  <a:cubicBezTo>
                    <a:pt x="279" y="194"/>
                    <a:pt x="280" y="173"/>
                    <a:pt x="280" y="170"/>
                  </a:cubicBezTo>
                  <a:cubicBezTo>
                    <a:pt x="281" y="168"/>
                    <a:pt x="284" y="161"/>
                    <a:pt x="286" y="156"/>
                  </a:cubicBezTo>
                  <a:cubicBezTo>
                    <a:pt x="291" y="144"/>
                    <a:pt x="297" y="130"/>
                    <a:pt x="297" y="119"/>
                  </a:cubicBezTo>
                  <a:cubicBezTo>
                    <a:pt x="297" y="108"/>
                    <a:pt x="294" y="92"/>
                    <a:pt x="292" y="78"/>
                  </a:cubicBezTo>
                  <a:moveTo>
                    <a:pt x="270" y="149"/>
                  </a:moveTo>
                  <a:cubicBezTo>
                    <a:pt x="266" y="159"/>
                    <a:pt x="263" y="164"/>
                    <a:pt x="263" y="170"/>
                  </a:cubicBezTo>
                  <a:cubicBezTo>
                    <a:pt x="263" y="172"/>
                    <a:pt x="261" y="203"/>
                    <a:pt x="259" y="238"/>
                  </a:cubicBezTo>
                  <a:cubicBezTo>
                    <a:pt x="254" y="313"/>
                    <a:pt x="246" y="427"/>
                    <a:pt x="246" y="450"/>
                  </a:cubicBezTo>
                  <a:cubicBezTo>
                    <a:pt x="246" y="461"/>
                    <a:pt x="242" y="468"/>
                    <a:pt x="234" y="472"/>
                  </a:cubicBezTo>
                  <a:cubicBezTo>
                    <a:pt x="228" y="476"/>
                    <a:pt x="221" y="476"/>
                    <a:pt x="221" y="476"/>
                  </a:cubicBezTo>
                  <a:cubicBezTo>
                    <a:pt x="76" y="476"/>
                    <a:pt x="76" y="476"/>
                    <a:pt x="76" y="476"/>
                  </a:cubicBezTo>
                  <a:cubicBezTo>
                    <a:pt x="76" y="476"/>
                    <a:pt x="69" y="476"/>
                    <a:pt x="63" y="472"/>
                  </a:cubicBezTo>
                  <a:cubicBezTo>
                    <a:pt x="55" y="468"/>
                    <a:pt x="51" y="461"/>
                    <a:pt x="51" y="450"/>
                  </a:cubicBezTo>
                  <a:cubicBezTo>
                    <a:pt x="51" y="427"/>
                    <a:pt x="43" y="313"/>
                    <a:pt x="38" y="238"/>
                  </a:cubicBezTo>
                  <a:cubicBezTo>
                    <a:pt x="36" y="203"/>
                    <a:pt x="34" y="172"/>
                    <a:pt x="34" y="170"/>
                  </a:cubicBezTo>
                  <a:cubicBezTo>
                    <a:pt x="34" y="164"/>
                    <a:pt x="31" y="159"/>
                    <a:pt x="27" y="149"/>
                  </a:cubicBezTo>
                  <a:cubicBezTo>
                    <a:pt x="22" y="139"/>
                    <a:pt x="17" y="127"/>
                    <a:pt x="17" y="119"/>
                  </a:cubicBezTo>
                  <a:cubicBezTo>
                    <a:pt x="17" y="109"/>
                    <a:pt x="20" y="94"/>
                    <a:pt x="22" y="81"/>
                  </a:cubicBezTo>
                  <a:cubicBezTo>
                    <a:pt x="24" y="70"/>
                    <a:pt x="25" y="63"/>
                    <a:pt x="25" y="59"/>
                  </a:cubicBezTo>
                  <a:cubicBezTo>
                    <a:pt x="272" y="59"/>
                    <a:pt x="272" y="59"/>
                    <a:pt x="272" y="59"/>
                  </a:cubicBezTo>
                  <a:cubicBezTo>
                    <a:pt x="272" y="63"/>
                    <a:pt x="273" y="70"/>
                    <a:pt x="275" y="81"/>
                  </a:cubicBezTo>
                  <a:cubicBezTo>
                    <a:pt x="277" y="94"/>
                    <a:pt x="280" y="109"/>
                    <a:pt x="280" y="119"/>
                  </a:cubicBezTo>
                  <a:cubicBezTo>
                    <a:pt x="280" y="127"/>
                    <a:pt x="275" y="139"/>
                    <a:pt x="270" y="14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439742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Perceived prevalence of driving after drinking has dropped post campaign, among all adults</a:t>
            </a:r>
            <a:endParaRPr lang="en-GB" dirty="0"/>
          </a:p>
        </p:txBody>
      </p:sp>
      <p:graphicFrame>
        <p:nvGraphicFramePr>
          <p:cNvPr id="6" name="Content Placeholder 4"/>
          <p:cNvGraphicFramePr>
            <a:graphicFrameLocks/>
          </p:cNvGraphicFramePr>
          <p:nvPr>
            <p:extLst/>
          </p:nvPr>
        </p:nvGraphicFramePr>
        <p:xfrm>
          <a:off x="2732926" y="1255855"/>
          <a:ext cx="5885537" cy="419625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 name="Table 9"/>
          <p:cNvGraphicFramePr>
            <a:graphicFrameLocks noGrp="1"/>
          </p:cNvGraphicFramePr>
          <p:nvPr>
            <p:extLst/>
          </p:nvPr>
        </p:nvGraphicFramePr>
        <p:xfrm>
          <a:off x="281064" y="2088900"/>
          <a:ext cx="2888055" cy="3240073"/>
        </p:xfrm>
        <a:graphic>
          <a:graphicData uri="http://schemas.openxmlformats.org/drawingml/2006/table">
            <a:tbl>
              <a:tblPr firstRow="1" bandRow="1">
                <a:tableStyleId>{2D5ABB26-0587-4C30-8999-92F81FD0307C}</a:tableStyleId>
              </a:tblPr>
              <a:tblGrid>
                <a:gridCol w="2300837"/>
                <a:gridCol w="587218"/>
              </a:tblGrid>
              <a:tr h="227945">
                <a:tc rowSpan="2">
                  <a:txBody>
                    <a:bodyPr/>
                    <a:lstStyle/>
                    <a:p>
                      <a:pPr algn="ctr">
                        <a:lnSpc>
                          <a:spcPct val="80000"/>
                        </a:lnSpc>
                      </a:pPr>
                      <a:r>
                        <a:rPr lang="en-GB" sz="1000" b="0" dirty="0" smtClean="0"/>
                        <a:t>Drive after drinking one drink</a:t>
                      </a:r>
                      <a:endParaRPr lang="en-GB" sz="1000" b="0" dirty="0"/>
                    </a:p>
                  </a:txBody>
                  <a:tcPr anchor="ctr"/>
                </a:tc>
                <a:tc>
                  <a:txBody>
                    <a:bodyPr/>
                    <a:lstStyle/>
                    <a:p>
                      <a:pPr algn="ctr">
                        <a:lnSpc>
                          <a:spcPct val="50000"/>
                        </a:lnSpc>
                      </a:pPr>
                      <a:r>
                        <a:rPr lang="en-GB" sz="900" i="1" dirty="0" smtClean="0"/>
                        <a:t>Pre</a:t>
                      </a:r>
                      <a:endParaRPr lang="en-GB" sz="900" i="1" dirty="0"/>
                    </a:p>
                  </a:txBody>
                  <a:tcPr anchor="ctr"/>
                </a:tc>
              </a:tr>
              <a:tr h="291373">
                <a:tc vMerge="1">
                  <a:txBody>
                    <a:bodyPr/>
                    <a:lstStyle/>
                    <a:p>
                      <a:pPr>
                        <a:lnSpc>
                          <a:spcPct val="50000"/>
                        </a:lnSpc>
                      </a:pPr>
                      <a:endParaRPr lang="en-GB" sz="1000" dirty="0"/>
                    </a:p>
                  </a:txBody>
                  <a:tcPr/>
                </a:tc>
                <a:tc>
                  <a:txBody>
                    <a:bodyPr/>
                    <a:lstStyle/>
                    <a:p>
                      <a:pPr algn="ctr">
                        <a:lnSpc>
                          <a:spcPct val="80000"/>
                        </a:lnSpc>
                      </a:pPr>
                      <a:r>
                        <a:rPr lang="en-GB" sz="900" i="1" dirty="0" smtClean="0"/>
                        <a:t>Post</a:t>
                      </a:r>
                      <a:endParaRPr lang="en-GB" sz="900" i="1" dirty="0"/>
                    </a:p>
                  </a:txBody>
                  <a:tcPr anchor="ctr"/>
                </a:tc>
              </a:tr>
              <a:tr h="191328">
                <a:tc>
                  <a:txBody>
                    <a:bodyPr/>
                    <a:lstStyle/>
                    <a:p>
                      <a:pPr algn="ctr">
                        <a:lnSpc>
                          <a:spcPct val="80000"/>
                        </a:lnSpc>
                      </a:pPr>
                      <a:endParaRPr lang="en-GB" sz="1000" b="0" dirty="0"/>
                    </a:p>
                  </a:txBody>
                  <a:tcPr anchor="ctr"/>
                </a:tc>
                <a:tc>
                  <a:txBody>
                    <a:bodyPr/>
                    <a:lstStyle/>
                    <a:p>
                      <a:pPr algn="ctr">
                        <a:lnSpc>
                          <a:spcPct val="80000"/>
                        </a:lnSpc>
                      </a:pPr>
                      <a:endParaRPr lang="en-GB" sz="900" i="1" dirty="0"/>
                    </a:p>
                  </a:txBody>
                  <a:tcPr anchor="ctr"/>
                </a:tc>
              </a:tr>
              <a:tr h="227945">
                <a:tc rowSpan="2">
                  <a:txBody>
                    <a:bodyPr/>
                    <a:lstStyle/>
                    <a:p>
                      <a:pPr algn="ctr">
                        <a:lnSpc>
                          <a:spcPct val="80000"/>
                        </a:lnSpc>
                      </a:pPr>
                      <a:r>
                        <a:rPr lang="en-GB" sz="1000" b="0" dirty="0" smtClean="0"/>
                        <a:t>Drive after drinking two drinks</a:t>
                      </a:r>
                      <a:endParaRPr lang="en-GB" sz="1000" b="0" dirty="0"/>
                    </a:p>
                  </a:txBody>
                  <a:tcPr anchor="ctr"/>
                </a:tc>
                <a:tc>
                  <a:txBody>
                    <a:bodyPr/>
                    <a:lstStyle/>
                    <a:p>
                      <a:pPr algn="ctr">
                        <a:lnSpc>
                          <a:spcPct val="50000"/>
                        </a:lnSpc>
                      </a:pPr>
                      <a:r>
                        <a:rPr lang="en-GB" sz="900" i="1" dirty="0" smtClean="0"/>
                        <a:t>Pre</a:t>
                      </a:r>
                      <a:endParaRPr lang="en-GB" sz="900" i="1" dirty="0"/>
                    </a:p>
                  </a:txBody>
                  <a:tcPr anchor="ctr"/>
                </a:tc>
              </a:tr>
              <a:tr h="227945">
                <a:tc vMerge="1">
                  <a:txBody>
                    <a:bodyPr/>
                    <a:lstStyle/>
                    <a:p>
                      <a:pPr>
                        <a:lnSpc>
                          <a:spcPct val="50000"/>
                        </a:lnSpc>
                      </a:pPr>
                      <a:endParaRPr lang="en-GB" sz="1000" dirty="0"/>
                    </a:p>
                  </a:txBody>
                  <a:tcPr/>
                </a:tc>
                <a:tc>
                  <a:txBody>
                    <a:bodyPr/>
                    <a:lstStyle/>
                    <a:p>
                      <a:pPr algn="ctr">
                        <a:lnSpc>
                          <a:spcPct val="80000"/>
                        </a:lnSpc>
                      </a:pPr>
                      <a:r>
                        <a:rPr lang="en-GB" sz="900" i="1" dirty="0" smtClean="0"/>
                        <a:t>Post</a:t>
                      </a:r>
                      <a:endParaRPr lang="en-GB" sz="900" i="1" dirty="0"/>
                    </a:p>
                  </a:txBody>
                  <a:tcPr anchor="ctr"/>
                </a:tc>
              </a:tr>
              <a:tr h="227945">
                <a:tc>
                  <a:txBody>
                    <a:bodyPr/>
                    <a:lstStyle/>
                    <a:p>
                      <a:pPr algn="ctr">
                        <a:lnSpc>
                          <a:spcPct val="80000"/>
                        </a:lnSpc>
                      </a:pPr>
                      <a:endParaRPr lang="en-GB" sz="1000" b="0" dirty="0"/>
                    </a:p>
                  </a:txBody>
                  <a:tcPr anchor="ctr"/>
                </a:tc>
                <a:tc>
                  <a:txBody>
                    <a:bodyPr/>
                    <a:lstStyle/>
                    <a:p>
                      <a:pPr algn="ctr">
                        <a:lnSpc>
                          <a:spcPct val="80000"/>
                        </a:lnSpc>
                      </a:pPr>
                      <a:endParaRPr lang="en-GB" sz="900" i="1" dirty="0"/>
                    </a:p>
                  </a:txBody>
                  <a:tcPr anchor="ctr"/>
                </a:tc>
              </a:tr>
              <a:tr h="227945">
                <a:tc rowSpan="2">
                  <a:txBody>
                    <a:bodyPr/>
                    <a:lstStyle/>
                    <a:p>
                      <a:pPr algn="ctr">
                        <a:lnSpc>
                          <a:spcPct val="80000"/>
                        </a:lnSpc>
                      </a:pPr>
                      <a:r>
                        <a:rPr lang="en-GB" sz="1000" b="0" dirty="0" smtClean="0"/>
                        <a:t>Drive after drinking three drinks</a:t>
                      </a:r>
                    </a:p>
                  </a:txBody>
                  <a:tcPr anchor="ctr"/>
                </a:tc>
                <a:tc>
                  <a:txBody>
                    <a:bodyPr/>
                    <a:lstStyle/>
                    <a:p>
                      <a:pPr algn="ctr">
                        <a:lnSpc>
                          <a:spcPct val="50000"/>
                        </a:lnSpc>
                      </a:pPr>
                      <a:r>
                        <a:rPr lang="en-GB" sz="900" i="1" dirty="0" smtClean="0"/>
                        <a:t>Pre</a:t>
                      </a:r>
                      <a:endParaRPr lang="en-GB" sz="900" i="1" dirty="0"/>
                    </a:p>
                  </a:txBody>
                  <a:tcPr anchor="ctr"/>
                </a:tc>
              </a:tr>
              <a:tr h="227945">
                <a:tc vMerge="1">
                  <a:txBody>
                    <a:bodyPr/>
                    <a:lstStyle/>
                    <a:p>
                      <a:pPr>
                        <a:lnSpc>
                          <a:spcPct val="50000"/>
                        </a:lnSpc>
                      </a:pPr>
                      <a:endParaRPr lang="en-GB" sz="1000" dirty="0"/>
                    </a:p>
                  </a:txBody>
                  <a:tcPr/>
                </a:tc>
                <a:tc>
                  <a:txBody>
                    <a:bodyPr/>
                    <a:lstStyle/>
                    <a:p>
                      <a:pPr algn="ctr">
                        <a:lnSpc>
                          <a:spcPct val="80000"/>
                        </a:lnSpc>
                      </a:pPr>
                      <a:r>
                        <a:rPr lang="en-GB" sz="900" i="1" dirty="0" smtClean="0"/>
                        <a:t>Post</a:t>
                      </a:r>
                      <a:endParaRPr lang="en-GB" sz="900" i="1" dirty="0"/>
                    </a:p>
                  </a:txBody>
                  <a:tcPr anchor="ctr"/>
                </a:tc>
              </a:tr>
              <a:tr h="227945">
                <a:tc>
                  <a:txBody>
                    <a:bodyPr/>
                    <a:lstStyle/>
                    <a:p>
                      <a:pPr algn="ctr">
                        <a:lnSpc>
                          <a:spcPct val="80000"/>
                        </a:lnSpc>
                      </a:pPr>
                      <a:endParaRPr lang="en-GB" sz="1000" b="0" dirty="0"/>
                    </a:p>
                  </a:txBody>
                  <a:tcPr anchor="ctr"/>
                </a:tc>
                <a:tc>
                  <a:txBody>
                    <a:bodyPr/>
                    <a:lstStyle/>
                    <a:p>
                      <a:pPr algn="ctr">
                        <a:lnSpc>
                          <a:spcPct val="80000"/>
                        </a:lnSpc>
                      </a:pPr>
                      <a:endParaRPr lang="en-GB" sz="900" i="1" dirty="0"/>
                    </a:p>
                  </a:txBody>
                  <a:tcPr anchor="ctr"/>
                </a:tc>
              </a:tr>
              <a:tr h="227945">
                <a:tc rowSpan="2">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GB" sz="1000" b="0" dirty="0" smtClean="0"/>
                        <a:t>Drive when unsure if over the legal alcohol limit</a:t>
                      </a:r>
                      <a:endParaRPr lang="en-GB" sz="1000" b="0" dirty="0"/>
                    </a:p>
                  </a:txBody>
                  <a:tcPr anchor="ctr"/>
                </a:tc>
                <a:tc>
                  <a:txBody>
                    <a:bodyPr/>
                    <a:lstStyle/>
                    <a:p>
                      <a:pPr algn="ctr">
                        <a:lnSpc>
                          <a:spcPct val="80000"/>
                        </a:lnSpc>
                      </a:pPr>
                      <a:r>
                        <a:rPr lang="en-GB" sz="900" i="1" dirty="0" smtClean="0"/>
                        <a:t>Pre</a:t>
                      </a:r>
                      <a:endParaRPr lang="en-GB" sz="900" i="1" dirty="0"/>
                    </a:p>
                  </a:txBody>
                  <a:tcPr anchor="ctr"/>
                </a:tc>
              </a:tr>
              <a:tr h="227945">
                <a:tc vMerge="1">
                  <a:txBody>
                    <a:bodyPr/>
                    <a:lstStyle/>
                    <a:p>
                      <a:pPr algn="ctr">
                        <a:lnSpc>
                          <a:spcPct val="80000"/>
                        </a:lnSpc>
                      </a:pPr>
                      <a:endParaRPr lang="en-GB" sz="1000" b="0" dirty="0"/>
                    </a:p>
                  </a:txBody>
                  <a:tcPr anchor="ctr"/>
                </a:tc>
                <a:tc>
                  <a:txBody>
                    <a:bodyPr/>
                    <a:lstStyle/>
                    <a:p>
                      <a:pPr algn="ctr">
                        <a:lnSpc>
                          <a:spcPct val="80000"/>
                        </a:lnSpc>
                      </a:pPr>
                      <a:r>
                        <a:rPr lang="en-GB" sz="900" i="1" dirty="0" smtClean="0"/>
                        <a:t>Post</a:t>
                      </a:r>
                      <a:endParaRPr lang="en-GB" sz="900" i="1" dirty="0"/>
                    </a:p>
                  </a:txBody>
                  <a:tcPr anchor="ctr"/>
                </a:tc>
              </a:tr>
              <a:tr h="227945">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en-GB" sz="1000" b="0" dirty="0" smtClean="0"/>
                    </a:p>
                  </a:txBody>
                  <a:tcPr anchor="ctr"/>
                </a:tc>
                <a:tc>
                  <a:txBody>
                    <a:bodyPr/>
                    <a:lstStyle/>
                    <a:p>
                      <a:pPr algn="ctr">
                        <a:lnSpc>
                          <a:spcPct val="50000"/>
                        </a:lnSpc>
                      </a:pPr>
                      <a:endParaRPr lang="en-GB" sz="900" i="1" dirty="0"/>
                    </a:p>
                  </a:txBody>
                  <a:tcPr anchor="ctr"/>
                </a:tc>
              </a:tr>
              <a:tr h="227945">
                <a:tc rowSpan="2">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GB" sz="1000" b="0" dirty="0" smtClean="0"/>
                        <a:t>Drive when over the legal alcohol limit</a:t>
                      </a:r>
                    </a:p>
                  </a:txBody>
                  <a:tcPr anchor="ctr"/>
                </a:tc>
                <a:tc>
                  <a:txBody>
                    <a:bodyPr/>
                    <a:lstStyle/>
                    <a:p>
                      <a:pPr algn="ctr">
                        <a:lnSpc>
                          <a:spcPct val="50000"/>
                        </a:lnSpc>
                      </a:pPr>
                      <a:r>
                        <a:rPr lang="en-GB" sz="900" i="1" dirty="0" smtClean="0"/>
                        <a:t>Pre</a:t>
                      </a:r>
                      <a:endParaRPr lang="en-GB" sz="900" i="1" dirty="0"/>
                    </a:p>
                  </a:txBody>
                  <a:tcPr anchor="ctr"/>
                </a:tc>
              </a:tr>
              <a:tr h="227945">
                <a:tc vMerge="1">
                  <a:txBody>
                    <a:bodyPr/>
                    <a:lstStyle/>
                    <a:p>
                      <a:pPr>
                        <a:lnSpc>
                          <a:spcPct val="50000"/>
                        </a:lnSpc>
                      </a:pPr>
                      <a:endParaRPr lang="en-GB" sz="1000" dirty="0"/>
                    </a:p>
                  </a:txBody>
                  <a:tcPr/>
                </a:tc>
                <a:tc>
                  <a:txBody>
                    <a:bodyPr/>
                    <a:lstStyle/>
                    <a:p>
                      <a:pPr algn="ctr">
                        <a:lnSpc>
                          <a:spcPct val="80000"/>
                        </a:lnSpc>
                      </a:pPr>
                      <a:r>
                        <a:rPr lang="en-GB" sz="900" i="1" dirty="0" smtClean="0"/>
                        <a:t>Post</a:t>
                      </a:r>
                      <a:endParaRPr lang="en-GB" sz="900" i="1" dirty="0"/>
                    </a:p>
                  </a:txBody>
                  <a:tcPr anchor="ctr"/>
                </a:tc>
              </a:tr>
            </a:tbl>
          </a:graphicData>
        </a:graphic>
      </p:graphicFrame>
      <p:sp>
        <p:nvSpPr>
          <p:cNvPr id="12" name="TextBox 11"/>
          <p:cNvSpPr txBox="1"/>
          <p:nvPr>
            <p:custDataLst>
              <p:tags r:id="rId1"/>
            </p:custDataLst>
          </p:nvPr>
        </p:nvSpPr>
        <p:spPr>
          <a:xfrm>
            <a:off x="285750" y="5584702"/>
            <a:ext cx="5040630" cy="377723"/>
          </a:xfrm>
          <a:prstGeom prst="rect">
            <a:avLst/>
          </a:prstGeom>
          <a:noFill/>
        </p:spPr>
        <p:txBody>
          <a:bodyPr vert="horz" lIns="0" tIns="0" rIns="0" bIns="0" rtlCol="0" anchor="ctr">
            <a:noAutofit/>
          </a:bodyPr>
          <a:lstStyle/>
          <a:p>
            <a:r>
              <a:rPr lang="en-GB" sz="700" b="0" dirty="0" smtClean="0">
                <a:solidFill>
                  <a:srgbClr val="333333"/>
                </a:solidFill>
                <a:latin typeface="Verdana"/>
              </a:rPr>
              <a:t>R3c. </a:t>
            </a:r>
            <a:r>
              <a:rPr lang="en-GB" sz="700" b="0" dirty="0">
                <a:solidFill>
                  <a:srgbClr val="333333"/>
                </a:solidFill>
                <a:latin typeface="Verdana"/>
              </a:rPr>
              <a:t>Thinking about people you know who drive, how many of them do you think</a:t>
            </a:r>
            <a:r>
              <a:rPr lang="en-GB" sz="700" b="0" dirty="0" smtClean="0">
                <a:solidFill>
                  <a:srgbClr val="333333"/>
                </a:solidFill>
                <a:latin typeface="Verdana"/>
              </a:rPr>
              <a:t>…?</a:t>
            </a:r>
          </a:p>
          <a:p>
            <a:r>
              <a:rPr lang="en-GB" sz="700" b="0" dirty="0" smtClean="0">
                <a:solidFill>
                  <a:srgbClr val="333333"/>
                </a:solidFill>
                <a:latin typeface="Verdana"/>
              </a:rPr>
              <a:t>Base: </a:t>
            </a:r>
            <a:r>
              <a:rPr lang="en-GB" sz="700" b="0" dirty="0">
                <a:solidFill>
                  <a:srgbClr val="333333"/>
                </a:solidFill>
                <a:latin typeface="Verdana"/>
              </a:rPr>
              <a:t>All respondents (Pre </a:t>
            </a:r>
            <a:r>
              <a:rPr lang="en-GB" sz="700" b="0" dirty="0" smtClean="0">
                <a:solidFill>
                  <a:srgbClr val="333333"/>
                </a:solidFill>
                <a:latin typeface="Verdana"/>
              </a:rPr>
              <a:t>stage 1001; </a:t>
            </a:r>
            <a:r>
              <a:rPr lang="en-GB" sz="700" b="0" dirty="0">
                <a:solidFill>
                  <a:srgbClr val="333333"/>
                </a:solidFill>
                <a:latin typeface="Verdana"/>
              </a:rPr>
              <a:t>Post stage </a:t>
            </a:r>
            <a:r>
              <a:rPr lang="en-GB" sz="700" b="0" dirty="0" smtClean="0">
                <a:solidFill>
                  <a:srgbClr val="333333"/>
                </a:solidFill>
                <a:latin typeface="Verdana"/>
              </a:rPr>
              <a:t>1000);  </a:t>
            </a:r>
            <a:endParaRPr lang="en-GB" sz="700" b="0" dirty="0">
              <a:solidFill>
                <a:srgbClr val="333333"/>
              </a:solidFill>
              <a:latin typeface="Verdana"/>
            </a:endParaRPr>
          </a:p>
        </p:txBody>
      </p:sp>
      <p:cxnSp>
        <p:nvCxnSpPr>
          <p:cNvPr id="13" name="Straight Connector 12"/>
          <p:cNvCxnSpPr/>
          <p:nvPr/>
        </p:nvCxnSpPr>
        <p:spPr>
          <a:xfrm flipV="1">
            <a:off x="5257120" y="1938769"/>
            <a:ext cx="0" cy="3132000"/>
          </a:xfrm>
          <a:prstGeom prst="line">
            <a:avLst/>
          </a:prstGeom>
          <a:ln w="31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79847" y="1679283"/>
            <a:ext cx="202433" cy="177175"/>
          </a:xfrm>
          <a:prstGeom prst="rect">
            <a:avLst/>
          </a:prstGeom>
          <a:noFill/>
        </p:spPr>
        <p:txBody>
          <a:bodyPr wrap="none" lIns="0" tIns="0" rIns="0" bIns="0" rtlCol="0">
            <a:noAutofit/>
          </a:bodyPr>
          <a:lstStyle/>
          <a:p>
            <a:r>
              <a:rPr lang="en-GB" sz="900" b="0" dirty="0" smtClean="0">
                <a:solidFill>
                  <a:schemeClr val="bg1">
                    <a:lumMod val="50000"/>
                  </a:schemeClr>
                </a:solidFill>
                <a:latin typeface="+mn-lt"/>
              </a:rPr>
              <a:t>% of all respondents</a:t>
            </a:r>
          </a:p>
        </p:txBody>
      </p:sp>
      <p:sp>
        <p:nvSpPr>
          <p:cNvPr id="15" name="TextBox 14"/>
          <p:cNvSpPr txBox="1"/>
          <p:nvPr/>
        </p:nvSpPr>
        <p:spPr>
          <a:xfrm>
            <a:off x="40086" y="1279811"/>
            <a:ext cx="5461752" cy="276999"/>
          </a:xfrm>
          <a:prstGeom prst="rect">
            <a:avLst/>
          </a:prstGeom>
          <a:noFill/>
        </p:spPr>
        <p:txBody>
          <a:bodyPr wrap="none" rtlCol="0">
            <a:spAutoFit/>
          </a:bodyPr>
          <a:lstStyle/>
          <a:p>
            <a:r>
              <a:rPr lang="en-GB" sz="1200" dirty="0" smtClean="0">
                <a:latin typeface="+mj-lt"/>
              </a:rPr>
              <a:t>How prevalent each behaviour is among people they know …</a:t>
            </a:r>
            <a:endParaRPr lang="en-GB" sz="1200" dirty="0">
              <a:latin typeface="+mj-lt"/>
            </a:endParaRPr>
          </a:p>
        </p:txBody>
      </p:sp>
      <p:sp>
        <p:nvSpPr>
          <p:cNvPr id="22" name="Slide Number Placeholder 2"/>
          <p:cNvSpPr txBox="1">
            <a:spLocks/>
          </p:cNvSpPr>
          <p:nvPr/>
        </p:nvSpPr>
        <p:spPr>
          <a:xfrm>
            <a:off x="8458249" y="6422679"/>
            <a:ext cx="505467" cy="252000"/>
          </a:xfrm>
          <a:prstGeom prst="rect">
            <a:avLst/>
          </a:prstGeom>
        </p:spPr>
        <p:txBody>
          <a:bodyPr/>
          <a:ls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pPr algn="r"/>
            <a:fld id="{9784CBA3-D598-4B1F-BAA3-EE14B5154290}" type="slidenum">
              <a:rPr lang="en-AU" sz="750" b="0" smtClean="0">
                <a:latin typeface="+mj-lt"/>
              </a:rPr>
              <a:pPr algn="r"/>
              <a:t>15</a:t>
            </a:fld>
            <a:endParaRPr lang="en-AU" sz="750" b="0" dirty="0">
              <a:latin typeface="+mj-lt"/>
            </a:endParaRPr>
          </a:p>
        </p:txBody>
      </p:sp>
      <p:sp>
        <p:nvSpPr>
          <p:cNvPr id="11" name="TextBox 10"/>
          <p:cNvSpPr txBox="1"/>
          <p:nvPr/>
        </p:nvSpPr>
        <p:spPr>
          <a:xfrm>
            <a:off x="7145590" y="5721950"/>
            <a:ext cx="1818126" cy="215444"/>
          </a:xfrm>
          <a:prstGeom prst="rect">
            <a:avLst/>
          </a:prstGeom>
          <a:noFill/>
        </p:spPr>
        <p:txBody>
          <a:bodyPr wrap="none" rtlCol="0">
            <a:spAutoFit/>
          </a:bodyPr>
          <a:lstStyle/>
          <a:p>
            <a:r>
              <a:rPr lang="en-GB" sz="800" b="0" dirty="0" smtClean="0">
                <a:solidFill>
                  <a:srgbClr val="333333"/>
                </a:solidFill>
                <a:latin typeface="Verdana"/>
              </a:rPr>
              <a:t>NOTE – ‘Don’t know’ not </a:t>
            </a:r>
            <a:r>
              <a:rPr lang="en-GB" sz="800" b="0" dirty="0">
                <a:solidFill>
                  <a:srgbClr val="333333"/>
                </a:solidFill>
                <a:latin typeface="Verdana"/>
              </a:rPr>
              <a:t>shown</a:t>
            </a:r>
          </a:p>
        </p:txBody>
      </p:sp>
      <p:graphicFrame>
        <p:nvGraphicFramePr>
          <p:cNvPr id="26" name="Table 25"/>
          <p:cNvGraphicFramePr>
            <a:graphicFrameLocks noGrp="1"/>
          </p:cNvGraphicFramePr>
          <p:nvPr>
            <p:extLst/>
          </p:nvPr>
        </p:nvGraphicFramePr>
        <p:xfrm>
          <a:off x="2958362" y="1621833"/>
          <a:ext cx="5244860" cy="243840"/>
        </p:xfrm>
        <a:graphic>
          <a:graphicData uri="http://schemas.openxmlformats.org/drawingml/2006/table">
            <a:tbl>
              <a:tblPr firstRow="1" bandRow="1">
                <a:tableStyleId>{2D5ABB26-0587-4C30-8999-92F81FD0307C}</a:tableStyleId>
              </a:tblPr>
              <a:tblGrid>
                <a:gridCol w="1311215"/>
                <a:gridCol w="1311215"/>
                <a:gridCol w="1311215"/>
                <a:gridCol w="1311215"/>
              </a:tblGrid>
              <a:tr h="207972">
                <a:tc>
                  <a:txBody>
                    <a:bodyPr/>
                    <a:lstStyle/>
                    <a:p>
                      <a:r>
                        <a:rPr lang="en-GB" sz="1000" dirty="0" smtClean="0"/>
                        <a:t>Most do it</a:t>
                      </a:r>
                      <a:endParaRPr lang="en-GB" sz="1000" dirty="0"/>
                    </a:p>
                  </a:txBody>
                  <a:tcPr/>
                </a:tc>
                <a:tc>
                  <a:txBody>
                    <a:bodyPr/>
                    <a:lstStyle/>
                    <a:p>
                      <a:r>
                        <a:rPr lang="en-GB" sz="1000" dirty="0" smtClean="0"/>
                        <a:t>Some do it</a:t>
                      </a:r>
                      <a:endParaRPr lang="en-GB" sz="1000" dirty="0"/>
                    </a:p>
                  </a:txBody>
                  <a:tcPr/>
                </a:tc>
                <a:tc>
                  <a:txBody>
                    <a:bodyPr/>
                    <a:lstStyle/>
                    <a:p>
                      <a:r>
                        <a:rPr lang="en-GB" sz="1000" dirty="0" smtClean="0"/>
                        <a:t>A</a:t>
                      </a:r>
                      <a:r>
                        <a:rPr lang="en-GB" sz="1000" baseline="0" dirty="0" smtClean="0"/>
                        <a:t> few do it</a:t>
                      </a:r>
                      <a:endParaRPr lang="en-GB" sz="1000" dirty="0"/>
                    </a:p>
                  </a:txBody>
                  <a:tcPr/>
                </a:tc>
                <a:tc>
                  <a:txBody>
                    <a:bodyPr/>
                    <a:lstStyle/>
                    <a:p>
                      <a:r>
                        <a:rPr lang="en-GB" sz="1000" dirty="0" smtClean="0"/>
                        <a:t>No-one does it</a:t>
                      </a:r>
                      <a:endParaRPr lang="en-GB" sz="1000" dirty="0"/>
                    </a:p>
                  </a:txBody>
                  <a:tcPr/>
                </a:tc>
              </a:tr>
            </a:tbl>
          </a:graphicData>
        </a:graphic>
      </p:graphicFrame>
      <p:sp>
        <p:nvSpPr>
          <p:cNvPr id="27" name="Rectangle 26"/>
          <p:cNvSpPr/>
          <p:nvPr/>
        </p:nvSpPr>
        <p:spPr>
          <a:xfrm>
            <a:off x="2949720" y="1715339"/>
            <a:ext cx="72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4260398" y="1715339"/>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5570669" y="1715339"/>
            <a:ext cx="72000" cy="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6883365" y="1715339"/>
            <a:ext cx="7200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3503440" y="5387415"/>
            <a:ext cx="3643483" cy="215444"/>
          </a:xfrm>
          <a:prstGeom prst="rect">
            <a:avLst/>
          </a:prstGeom>
          <a:noFill/>
        </p:spPr>
        <p:txBody>
          <a:bodyPr wrap="square" rtlCol="0">
            <a:spAutoFit/>
          </a:bodyPr>
          <a:lstStyle/>
          <a:p>
            <a:r>
              <a:rPr lang="en-GB" sz="800" b="0" dirty="0" smtClean="0">
                <a:latin typeface="+mj-lt"/>
              </a:rPr>
              <a:t>indicates a difference pre/post with statistical significance at 95% </a:t>
            </a:r>
            <a:endParaRPr lang="en-GB" sz="800" b="0" dirty="0">
              <a:latin typeface="+mj-lt"/>
            </a:endParaRPr>
          </a:p>
        </p:txBody>
      </p:sp>
      <p:sp>
        <p:nvSpPr>
          <p:cNvPr id="20" name="Rectangle 19"/>
          <p:cNvSpPr/>
          <p:nvPr/>
        </p:nvSpPr>
        <p:spPr>
          <a:xfrm>
            <a:off x="2923273" y="5387415"/>
            <a:ext cx="595078" cy="190823"/>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3639936" y="2319989"/>
            <a:ext cx="821403" cy="258619"/>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4375682" y="3019117"/>
            <a:ext cx="3244712" cy="249863"/>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4888624" y="3693487"/>
            <a:ext cx="3192780" cy="249863"/>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4854334" y="5058229"/>
            <a:ext cx="428408" cy="245291"/>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5228150" y="2325859"/>
            <a:ext cx="1080352" cy="252749"/>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53"/>
          <p:cNvGrpSpPr>
            <a:grpSpLocks noChangeAspect="1"/>
          </p:cNvGrpSpPr>
          <p:nvPr>
            <p:custDataLst>
              <p:tags r:id="rId2"/>
            </p:custDataLst>
          </p:nvPr>
        </p:nvGrpSpPr>
        <p:grpSpPr bwMode="auto">
          <a:xfrm>
            <a:off x="7759906" y="2002661"/>
            <a:ext cx="576945" cy="575947"/>
            <a:chOff x="2348" y="2399"/>
            <a:chExt cx="578" cy="577"/>
          </a:xfrm>
        </p:grpSpPr>
        <p:sp>
          <p:nvSpPr>
            <p:cNvPr id="25" name="AutoShape 52"/>
            <p:cNvSpPr>
              <a:spLocks noChangeAspect="1" noChangeArrowheads="1" noTextEdit="1"/>
            </p:cNvSpPr>
            <p:nvPr/>
          </p:nvSpPr>
          <p:spPr bwMode="auto">
            <a:xfrm>
              <a:off x="2348" y="2399"/>
              <a:ext cx="578"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Rectangle 54"/>
            <p:cNvSpPr>
              <a:spLocks noChangeArrowheads="1"/>
            </p:cNvSpPr>
            <p:nvPr/>
          </p:nvSpPr>
          <p:spPr bwMode="auto">
            <a:xfrm>
              <a:off x="2347" y="2398"/>
              <a:ext cx="580" cy="579"/>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55"/>
            <p:cNvSpPr>
              <a:spLocks noEditPoints="1"/>
            </p:cNvSpPr>
            <p:nvPr/>
          </p:nvSpPr>
          <p:spPr bwMode="auto">
            <a:xfrm>
              <a:off x="2507" y="2478"/>
              <a:ext cx="253" cy="420"/>
            </a:xfrm>
            <a:custGeom>
              <a:avLst/>
              <a:gdLst>
                <a:gd name="T0" fmla="*/ 292 w 297"/>
                <a:gd name="T1" fmla="*/ 78 h 493"/>
                <a:gd name="T2" fmla="*/ 289 w 297"/>
                <a:gd name="T3" fmla="*/ 59 h 493"/>
                <a:gd name="T4" fmla="*/ 289 w 297"/>
                <a:gd name="T5" fmla="*/ 0 h 493"/>
                <a:gd name="T6" fmla="*/ 8 w 297"/>
                <a:gd name="T7" fmla="*/ 0 h 493"/>
                <a:gd name="T8" fmla="*/ 8 w 297"/>
                <a:gd name="T9" fmla="*/ 59 h 493"/>
                <a:gd name="T10" fmla="*/ 5 w 297"/>
                <a:gd name="T11" fmla="*/ 78 h 493"/>
                <a:gd name="T12" fmla="*/ 0 w 297"/>
                <a:gd name="T13" fmla="*/ 119 h 493"/>
                <a:gd name="T14" fmla="*/ 11 w 297"/>
                <a:gd name="T15" fmla="*/ 156 h 493"/>
                <a:gd name="T16" fmla="*/ 17 w 297"/>
                <a:gd name="T17" fmla="*/ 170 h 493"/>
                <a:gd name="T18" fmla="*/ 21 w 297"/>
                <a:gd name="T19" fmla="*/ 239 h 493"/>
                <a:gd name="T20" fmla="*/ 34 w 297"/>
                <a:gd name="T21" fmla="*/ 450 h 493"/>
                <a:gd name="T22" fmla="*/ 76 w 297"/>
                <a:gd name="T23" fmla="*/ 493 h 493"/>
                <a:gd name="T24" fmla="*/ 221 w 297"/>
                <a:gd name="T25" fmla="*/ 493 h 493"/>
                <a:gd name="T26" fmla="*/ 242 w 297"/>
                <a:gd name="T27" fmla="*/ 488 h 493"/>
                <a:gd name="T28" fmla="*/ 263 w 297"/>
                <a:gd name="T29" fmla="*/ 450 h 493"/>
                <a:gd name="T30" fmla="*/ 276 w 297"/>
                <a:gd name="T31" fmla="*/ 239 h 493"/>
                <a:gd name="T32" fmla="*/ 280 w 297"/>
                <a:gd name="T33" fmla="*/ 170 h 493"/>
                <a:gd name="T34" fmla="*/ 286 w 297"/>
                <a:gd name="T35" fmla="*/ 156 h 493"/>
                <a:gd name="T36" fmla="*/ 297 w 297"/>
                <a:gd name="T37" fmla="*/ 119 h 493"/>
                <a:gd name="T38" fmla="*/ 292 w 297"/>
                <a:gd name="T39" fmla="*/ 78 h 493"/>
                <a:gd name="T40" fmla="*/ 270 w 297"/>
                <a:gd name="T41" fmla="*/ 149 h 493"/>
                <a:gd name="T42" fmla="*/ 263 w 297"/>
                <a:gd name="T43" fmla="*/ 170 h 493"/>
                <a:gd name="T44" fmla="*/ 259 w 297"/>
                <a:gd name="T45" fmla="*/ 238 h 493"/>
                <a:gd name="T46" fmla="*/ 246 w 297"/>
                <a:gd name="T47" fmla="*/ 450 h 493"/>
                <a:gd name="T48" fmla="*/ 234 w 297"/>
                <a:gd name="T49" fmla="*/ 472 h 493"/>
                <a:gd name="T50" fmla="*/ 221 w 297"/>
                <a:gd name="T51" fmla="*/ 476 h 493"/>
                <a:gd name="T52" fmla="*/ 76 w 297"/>
                <a:gd name="T53" fmla="*/ 476 h 493"/>
                <a:gd name="T54" fmla="*/ 63 w 297"/>
                <a:gd name="T55" fmla="*/ 472 h 493"/>
                <a:gd name="T56" fmla="*/ 51 w 297"/>
                <a:gd name="T57" fmla="*/ 450 h 493"/>
                <a:gd name="T58" fmla="*/ 38 w 297"/>
                <a:gd name="T59" fmla="*/ 238 h 493"/>
                <a:gd name="T60" fmla="*/ 34 w 297"/>
                <a:gd name="T61" fmla="*/ 170 h 493"/>
                <a:gd name="T62" fmla="*/ 27 w 297"/>
                <a:gd name="T63" fmla="*/ 149 h 493"/>
                <a:gd name="T64" fmla="*/ 17 w 297"/>
                <a:gd name="T65" fmla="*/ 119 h 493"/>
                <a:gd name="T66" fmla="*/ 22 w 297"/>
                <a:gd name="T67" fmla="*/ 81 h 493"/>
                <a:gd name="T68" fmla="*/ 25 w 297"/>
                <a:gd name="T69" fmla="*/ 59 h 493"/>
                <a:gd name="T70" fmla="*/ 272 w 297"/>
                <a:gd name="T71" fmla="*/ 59 h 493"/>
                <a:gd name="T72" fmla="*/ 275 w 297"/>
                <a:gd name="T73" fmla="*/ 81 h 493"/>
                <a:gd name="T74" fmla="*/ 280 w 297"/>
                <a:gd name="T75" fmla="*/ 119 h 493"/>
                <a:gd name="T76" fmla="*/ 270 w 297"/>
                <a:gd name="T77" fmla="*/ 149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 h="493">
                  <a:moveTo>
                    <a:pt x="292" y="78"/>
                  </a:moveTo>
                  <a:cubicBezTo>
                    <a:pt x="290" y="70"/>
                    <a:pt x="289" y="62"/>
                    <a:pt x="289" y="59"/>
                  </a:cubicBezTo>
                  <a:cubicBezTo>
                    <a:pt x="289" y="0"/>
                    <a:pt x="289" y="0"/>
                    <a:pt x="289" y="0"/>
                  </a:cubicBezTo>
                  <a:cubicBezTo>
                    <a:pt x="8" y="0"/>
                    <a:pt x="8" y="0"/>
                    <a:pt x="8" y="0"/>
                  </a:cubicBezTo>
                  <a:cubicBezTo>
                    <a:pt x="8" y="59"/>
                    <a:pt x="8" y="59"/>
                    <a:pt x="8" y="59"/>
                  </a:cubicBezTo>
                  <a:cubicBezTo>
                    <a:pt x="8" y="62"/>
                    <a:pt x="7" y="70"/>
                    <a:pt x="5" y="78"/>
                  </a:cubicBezTo>
                  <a:cubicBezTo>
                    <a:pt x="3" y="92"/>
                    <a:pt x="0" y="108"/>
                    <a:pt x="0" y="119"/>
                  </a:cubicBezTo>
                  <a:cubicBezTo>
                    <a:pt x="0" y="130"/>
                    <a:pt x="6" y="144"/>
                    <a:pt x="11" y="156"/>
                  </a:cubicBezTo>
                  <a:cubicBezTo>
                    <a:pt x="13" y="161"/>
                    <a:pt x="17" y="168"/>
                    <a:pt x="17" y="170"/>
                  </a:cubicBezTo>
                  <a:cubicBezTo>
                    <a:pt x="17" y="173"/>
                    <a:pt x="18" y="194"/>
                    <a:pt x="21" y="239"/>
                  </a:cubicBezTo>
                  <a:cubicBezTo>
                    <a:pt x="26" y="314"/>
                    <a:pt x="34" y="428"/>
                    <a:pt x="34" y="450"/>
                  </a:cubicBezTo>
                  <a:cubicBezTo>
                    <a:pt x="34" y="484"/>
                    <a:pt x="62" y="493"/>
                    <a:pt x="76" y="493"/>
                  </a:cubicBezTo>
                  <a:cubicBezTo>
                    <a:pt x="221" y="493"/>
                    <a:pt x="221" y="493"/>
                    <a:pt x="221" y="493"/>
                  </a:cubicBezTo>
                  <a:cubicBezTo>
                    <a:pt x="222" y="493"/>
                    <a:pt x="232" y="493"/>
                    <a:pt x="242" y="488"/>
                  </a:cubicBezTo>
                  <a:cubicBezTo>
                    <a:pt x="256" y="481"/>
                    <a:pt x="263" y="467"/>
                    <a:pt x="263" y="450"/>
                  </a:cubicBezTo>
                  <a:cubicBezTo>
                    <a:pt x="263" y="428"/>
                    <a:pt x="271" y="314"/>
                    <a:pt x="276" y="239"/>
                  </a:cubicBezTo>
                  <a:cubicBezTo>
                    <a:pt x="279" y="194"/>
                    <a:pt x="280" y="173"/>
                    <a:pt x="280" y="170"/>
                  </a:cubicBezTo>
                  <a:cubicBezTo>
                    <a:pt x="281" y="168"/>
                    <a:pt x="284" y="161"/>
                    <a:pt x="286" y="156"/>
                  </a:cubicBezTo>
                  <a:cubicBezTo>
                    <a:pt x="291" y="144"/>
                    <a:pt x="297" y="130"/>
                    <a:pt x="297" y="119"/>
                  </a:cubicBezTo>
                  <a:cubicBezTo>
                    <a:pt x="297" y="108"/>
                    <a:pt x="294" y="92"/>
                    <a:pt x="292" y="78"/>
                  </a:cubicBezTo>
                  <a:moveTo>
                    <a:pt x="270" y="149"/>
                  </a:moveTo>
                  <a:cubicBezTo>
                    <a:pt x="266" y="159"/>
                    <a:pt x="263" y="164"/>
                    <a:pt x="263" y="170"/>
                  </a:cubicBezTo>
                  <a:cubicBezTo>
                    <a:pt x="263" y="172"/>
                    <a:pt x="261" y="203"/>
                    <a:pt x="259" y="238"/>
                  </a:cubicBezTo>
                  <a:cubicBezTo>
                    <a:pt x="254" y="313"/>
                    <a:pt x="246" y="427"/>
                    <a:pt x="246" y="450"/>
                  </a:cubicBezTo>
                  <a:cubicBezTo>
                    <a:pt x="246" y="461"/>
                    <a:pt x="242" y="468"/>
                    <a:pt x="234" y="472"/>
                  </a:cubicBezTo>
                  <a:cubicBezTo>
                    <a:pt x="228" y="476"/>
                    <a:pt x="221" y="476"/>
                    <a:pt x="221" y="476"/>
                  </a:cubicBezTo>
                  <a:cubicBezTo>
                    <a:pt x="76" y="476"/>
                    <a:pt x="76" y="476"/>
                    <a:pt x="76" y="476"/>
                  </a:cubicBezTo>
                  <a:cubicBezTo>
                    <a:pt x="76" y="476"/>
                    <a:pt x="69" y="476"/>
                    <a:pt x="63" y="472"/>
                  </a:cubicBezTo>
                  <a:cubicBezTo>
                    <a:pt x="55" y="468"/>
                    <a:pt x="51" y="461"/>
                    <a:pt x="51" y="450"/>
                  </a:cubicBezTo>
                  <a:cubicBezTo>
                    <a:pt x="51" y="427"/>
                    <a:pt x="43" y="313"/>
                    <a:pt x="38" y="238"/>
                  </a:cubicBezTo>
                  <a:cubicBezTo>
                    <a:pt x="36" y="203"/>
                    <a:pt x="34" y="172"/>
                    <a:pt x="34" y="170"/>
                  </a:cubicBezTo>
                  <a:cubicBezTo>
                    <a:pt x="34" y="164"/>
                    <a:pt x="31" y="159"/>
                    <a:pt x="27" y="149"/>
                  </a:cubicBezTo>
                  <a:cubicBezTo>
                    <a:pt x="22" y="139"/>
                    <a:pt x="17" y="127"/>
                    <a:pt x="17" y="119"/>
                  </a:cubicBezTo>
                  <a:cubicBezTo>
                    <a:pt x="17" y="109"/>
                    <a:pt x="20" y="94"/>
                    <a:pt x="22" y="81"/>
                  </a:cubicBezTo>
                  <a:cubicBezTo>
                    <a:pt x="24" y="70"/>
                    <a:pt x="25" y="63"/>
                    <a:pt x="25" y="59"/>
                  </a:cubicBezTo>
                  <a:cubicBezTo>
                    <a:pt x="272" y="59"/>
                    <a:pt x="272" y="59"/>
                    <a:pt x="272" y="59"/>
                  </a:cubicBezTo>
                  <a:cubicBezTo>
                    <a:pt x="272" y="63"/>
                    <a:pt x="273" y="70"/>
                    <a:pt x="275" y="81"/>
                  </a:cubicBezTo>
                  <a:cubicBezTo>
                    <a:pt x="277" y="94"/>
                    <a:pt x="280" y="109"/>
                    <a:pt x="280" y="119"/>
                  </a:cubicBezTo>
                  <a:cubicBezTo>
                    <a:pt x="280" y="127"/>
                    <a:pt x="275" y="139"/>
                    <a:pt x="270" y="14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6" name="Group 53"/>
          <p:cNvGrpSpPr>
            <a:grpSpLocks noChangeAspect="1"/>
          </p:cNvGrpSpPr>
          <p:nvPr>
            <p:custDataLst>
              <p:tags r:id="rId3"/>
            </p:custDataLst>
          </p:nvPr>
        </p:nvGrpSpPr>
        <p:grpSpPr bwMode="auto">
          <a:xfrm>
            <a:off x="7762178" y="2673685"/>
            <a:ext cx="576945" cy="575947"/>
            <a:chOff x="2348" y="2399"/>
            <a:chExt cx="578" cy="577"/>
          </a:xfrm>
        </p:grpSpPr>
        <p:sp>
          <p:nvSpPr>
            <p:cNvPr id="37" name="AutoShape 52"/>
            <p:cNvSpPr>
              <a:spLocks noChangeAspect="1" noChangeArrowheads="1" noTextEdit="1"/>
            </p:cNvSpPr>
            <p:nvPr/>
          </p:nvSpPr>
          <p:spPr bwMode="auto">
            <a:xfrm>
              <a:off x="2348" y="2399"/>
              <a:ext cx="578"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Rectangle 54"/>
            <p:cNvSpPr>
              <a:spLocks noChangeArrowheads="1"/>
            </p:cNvSpPr>
            <p:nvPr/>
          </p:nvSpPr>
          <p:spPr bwMode="auto">
            <a:xfrm>
              <a:off x="2347" y="2398"/>
              <a:ext cx="580" cy="579"/>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55"/>
            <p:cNvSpPr>
              <a:spLocks noEditPoints="1"/>
            </p:cNvSpPr>
            <p:nvPr/>
          </p:nvSpPr>
          <p:spPr bwMode="auto">
            <a:xfrm>
              <a:off x="2507" y="2478"/>
              <a:ext cx="253" cy="420"/>
            </a:xfrm>
            <a:custGeom>
              <a:avLst/>
              <a:gdLst>
                <a:gd name="T0" fmla="*/ 292 w 297"/>
                <a:gd name="T1" fmla="*/ 78 h 493"/>
                <a:gd name="T2" fmla="*/ 289 w 297"/>
                <a:gd name="T3" fmla="*/ 59 h 493"/>
                <a:gd name="T4" fmla="*/ 289 w 297"/>
                <a:gd name="T5" fmla="*/ 0 h 493"/>
                <a:gd name="T6" fmla="*/ 8 w 297"/>
                <a:gd name="T7" fmla="*/ 0 h 493"/>
                <a:gd name="T8" fmla="*/ 8 w 297"/>
                <a:gd name="T9" fmla="*/ 59 h 493"/>
                <a:gd name="T10" fmla="*/ 5 w 297"/>
                <a:gd name="T11" fmla="*/ 78 h 493"/>
                <a:gd name="T12" fmla="*/ 0 w 297"/>
                <a:gd name="T13" fmla="*/ 119 h 493"/>
                <a:gd name="T14" fmla="*/ 11 w 297"/>
                <a:gd name="T15" fmla="*/ 156 h 493"/>
                <a:gd name="T16" fmla="*/ 17 w 297"/>
                <a:gd name="T17" fmla="*/ 170 h 493"/>
                <a:gd name="T18" fmla="*/ 21 w 297"/>
                <a:gd name="T19" fmla="*/ 239 h 493"/>
                <a:gd name="T20" fmla="*/ 34 w 297"/>
                <a:gd name="T21" fmla="*/ 450 h 493"/>
                <a:gd name="T22" fmla="*/ 76 w 297"/>
                <a:gd name="T23" fmla="*/ 493 h 493"/>
                <a:gd name="T24" fmla="*/ 221 w 297"/>
                <a:gd name="T25" fmla="*/ 493 h 493"/>
                <a:gd name="T26" fmla="*/ 242 w 297"/>
                <a:gd name="T27" fmla="*/ 488 h 493"/>
                <a:gd name="T28" fmla="*/ 263 w 297"/>
                <a:gd name="T29" fmla="*/ 450 h 493"/>
                <a:gd name="T30" fmla="*/ 276 w 297"/>
                <a:gd name="T31" fmla="*/ 239 h 493"/>
                <a:gd name="T32" fmla="*/ 280 w 297"/>
                <a:gd name="T33" fmla="*/ 170 h 493"/>
                <a:gd name="T34" fmla="*/ 286 w 297"/>
                <a:gd name="T35" fmla="*/ 156 h 493"/>
                <a:gd name="T36" fmla="*/ 297 w 297"/>
                <a:gd name="T37" fmla="*/ 119 h 493"/>
                <a:gd name="T38" fmla="*/ 292 w 297"/>
                <a:gd name="T39" fmla="*/ 78 h 493"/>
                <a:gd name="T40" fmla="*/ 270 w 297"/>
                <a:gd name="T41" fmla="*/ 149 h 493"/>
                <a:gd name="T42" fmla="*/ 263 w 297"/>
                <a:gd name="T43" fmla="*/ 170 h 493"/>
                <a:gd name="T44" fmla="*/ 259 w 297"/>
                <a:gd name="T45" fmla="*/ 238 h 493"/>
                <a:gd name="T46" fmla="*/ 246 w 297"/>
                <a:gd name="T47" fmla="*/ 450 h 493"/>
                <a:gd name="T48" fmla="*/ 234 w 297"/>
                <a:gd name="T49" fmla="*/ 472 h 493"/>
                <a:gd name="T50" fmla="*/ 221 w 297"/>
                <a:gd name="T51" fmla="*/ 476 h 493"/>
                <a:gd name="T52" fmla="*/ 76 w 297"/>
                <a:gd name="T53" fmla="*/ 476 h 493"/>
                <a:gd name="T54" fmla="*/ 63 w 297"/>
                <a:gd name="T55" fmla="*/ 472 h 493"/>
                <a:gd name="T56" fmla="*/ 51 w 297"/>
                <a:gd name="T57" fmla="*/ 450 h 493"/>
                <a:gd name="T58" fmla="*/ 38 w 297"/>
                <a:gd name="T59" fmla="*/ 238 h 493"/>
                <a:gd name="T60" fmla="*/ 34 w 297"/>
                <a:gd name="T61" fmla="*/ 170 h 493"/>
                <a:gd name="T62" fmla="*/ 27 w 297"/>
                <a:gd name="T63" fmla="*/ 149 h 493"/>
                <a:gd name="T64" fmla="*/ 17 w 297"/>
                <a:gd name="T65" fmla="*/ 119 h 493"/>
                <a:gd name="T66" fmla="*/ 22 w 297"/>
                <a:gd name="T67" fmla="*/ 81 h 493"/>
                <a:gd name="T68" fmla="*/ 25 w 297"/>
                <a:gd name="T69" fmla="*/ 59 h 493"/>
                <a:gd name="T70" fmla="*/ 272 w 297"/>
                <a:gd name="T71" fmla="*/ 59 h 493"/>
                <a:gd name="T72" fmla="*/ 275 w 297"/>
                <a:gd name="T73" fmla="*/ 81 h 493"/>
                <a:gd name="T74" fmla="*/ 280 w 297"/>
                <a:gd name="T75" fmla="*/ 119 h 493"/>
                <a:gd name="T76" fmla="*/ 270 w 297"/>
                <a:gd name="T77" fmla="*/ 149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 h="493">
                  <a:moveTo>
                    <a:pt x="292" y="78"/>
                  </a:moveTo>
                  <a:cubicBezTo>
                    <a:pt x="290" y="70"/>
                    <a:pt x="289" y="62"/>
                    <a:pt x="289" y="59"/>
                  </a:cubicBezTo>
                  <a:cubicBezTo>
                    <a:pt x="289" y="0"/>
                    <a:pt x="289" y="0"/>
                    <a:pt x="289" y="0"/>
                  </a:cubicBezTo>
                  <a:cubicBezTo>
                    <a:pt x="8" y="0"/>
                    <a:pt x="8" y="0"/>
                    <a:pt x="8" y="0"/>
                  </a:cubicBezTo>
                  <a:cubicBezTo>
                    <a:pt x="8" y="59"/>
                    <a:pt x="8" y="59"/>
                    <a:pt x="8" y="59"/>
                  </a:cubicBezTo>
                  <a:cubicBezTo>
                    <a:pt x="8" y="62"/>
                    <a:pt x="7" y="70"/>
                    <a:pt x="5" y="78"/>
                  </a:cubicBezTo>
                  <a:cubicBezTo>
                    <a:pt x="3" y="92"/>
                    <a:pt x="0" y="108"/>
                    <a:pt x="0" y="119"/>
                  </a:cubicBezTo>
                  <a:cubicBezTo>
                    <a:pt x="0" y="130"/>
                    <a:pt x="6" y="144"/>
                    <a:pt x="11" y="156"/>
                  </a:cubicBezTo>
                  <a:cubicBezTo>
                    <a:pt x="13" y="161"/>
                    <a:pt x="17" y="168"/>
                    <a:pt x="17" y="170"/>
                  </a:cubicBezTo>
                  <a:cubicBezTo>
                    <a:pt x="17" y="173"/>
                    <a:pt x="18" y="194"/>
                    <a:pt x="21" y="239"/>
                  </a:cubicBezTo>
                  <a:cubicBezTo>
                    <a:pt x="26" y="314"/>
                    <a:pt x="34" y="428"/>
                    <a:pt x="34" y="450"/>
                  </a:cubicBezTo>
                  <a:cubicBezTo>
                    <a:pt x="34" y="484"/>
                    <a:pt x="62" y="493"/>
                    <a:pt x="76" y="493"/>
                  </a:cubicBezTo>
                  <a:cubicBezTo>
                    <a:pt x="221" y="493"/>
                    <a:pt x="221" y="493"/>
                    <a:pt x="221" y="493"/>
                  </a:cubicBezTo>
                  <a:cubicBezTo>
                    <a:pt x="222" y="493"/>
                    <a:pt x="232" y="493"/>
                    <a:pt x="242" y="488"/>
                  </a:cubicBezTo>
                  <a:cubicBezTo>
                    <a:pt x="256" y="481"/>
                    <a:pt x="263" y="467"/>
                    <a:pt x="263" y="450"/>
                  </a:cubicBezTo>
                  <a:cubicBezTo>
                    <a:pt x="263" y="428"/>
                    <a:pt x="271" y="314"/>
                    <a:pt x="276" y="239"/>
                  </a:cubicBezTo>
                  <a:cubicBezTo>
                    <a:pt x="279" y="194"/>
                    <a:pt x="280" y="173"/>
                    <a:pt x="280" y="170"/>
                  </a:cubicBezTo>
                  <a:cubicBezTo>
                    <a:pt x="281" y="168"/>
                    <a:pt x="284" y="161"/>
                    <a:pt x="286" y="156"/>
                  </a:cubicBezTo>
                  <a:cubicBezTo>
                    <a:pt x="291" y="144"/>
                    <a:pt x="297" y="130"/>
                    <a:pt x="297" y="119"/>
                  </a:cubicBezTo>
                  <a:cubicBezTo>
                    <a:pt x="297" y="108"/>
                    <a:pt x="294" y="92"/>
                    <a:pt x="292" y="78"/>
                  </a:cubicBezTo>
                  <a:moveTo>
                    <a:pt x="270" y="149"/>
                  </a:moveTo>
                  <a:cubicBezTo>
                    <a:pt x="266" y="159"/>
                    <a:pt x="263" y="164"/>
                    <a:pt x="263" y="170"/>
                  </a:cubicBezTo>
                  <a:cubicBezTo>
                    <a:pt x="263" y="172"/>
                    <a:pt x="261" y="203"/>
                    <a:pt x="259" y="238"/>
                  </a:cubicBezTo>
                  <a:cubicBezTo>
                    <a:pt x="254" y="313"/>
                    <a:pt x="246" y="427"/>
                    <a:pt x="246" y="450"/>
                  </a:cubicBezTo>
                  <a:cubicBezTo>
                    <a:pt x="246" y="461"/>
                    <a:pt x="242" y="468"/>
                    <a:pt x="234" y="472"/>
                  </a:cubicBezTo>
                  <a:cubicBezTo>
                    <a:pt x="228" y="476"/>
                    <a:pt x="221" y="476"/>
                    <a:pt x="221" y="476"/>
                  </a:cubicBezTo>
                  <a:cubicBezTo>
                    <a:pt x="76" y="476"/>
                    <a:pt x="76" y="476"/>
                    <a:pt x="76" y="476"/>
                  </a:cubicBezTo>
                  <a:cubicBezTo>
                    <a:pt x="76" y="476"/>
                    <a:pt x="69" y="476"/>
                    <a:pt x="63" y="472"/>
                  </a:cubicBezTo>
                  <a:cubicBezTo>
                    <a:pt x="55" y="468"/>
                    <a:pt x="51" y="461"/>
                    <a:pt x="51" y="450"/>
                  </a:cubicBezTo>
                  <a:cubicBezTo>
                    <a:pt x="51" y="427"/>
                    <a:pt x="43" y="313"/>
                    <a:pt x="38" y="238"/>
                  </a:cubicBezTo>
                  <a:cubicBezTo>
                    <a:pt x="36" y="203"/>
                    <a:pt x="34" y="172"/>
                    <a:pt x="34" y="170"/>
                  </a:cubicBezTo>
                  <a:cubicBezTo>
                    <a:pt x="34" y="164"/>
                    <a:pt x="31" y="159"/>
                    <a:pt x="27" y="149"/>
                  </a:cubicBezTo>
                  <a:cubicBezTo>
                    <a:pt x="22" y="139"/>
                    <a:pt x="17" y="127"/>
                    <a:pt x="17" y="119"/>
                  </a:cubicBezTo>
                  <a:cubicBezTo>
                    <a:pt x="17" y="109"/>
                    <a:pt x="20" y="94"/>
                    <a:pt x="22" y="81"/>
                  </a:cubicBezTo>
                  <a:cubicBezTo>
                    <a:pt x="24" y="70"/>
                    <a:pt x="25" y="63"/>
                    <a:pt x="25" y="59"/>
                  </a:cubicBezTo>
                  <a:cubicBezTo>
                    <a:pt x="272" y="59"/>
                    <a:pt x="272" y="59"/>
                    <a:pt x="272" y="59"/>
                  </a:cubicBezTo>
                  <a:cubicBezTo>
                    <a:pt x="272" y="63"/>
                    <a:pt x="273" y="70"/>
                    <a:pt x="275" y="81"/>
                  </a:cubicBezTo>
                  <a:cubicBezTo>
                    <a:pt x="277" y="94"/>
                    <a:pt x="280" y="109"/>
                    <a:pt x="280" y="119"/>
                  </a:cubicBezTo>
                  <a:cubicBezTo>
                    <a:pt x="280" y="127"/>
                    <a:pt x="275" y="139"/>
                    <a:pt x="270" y="14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0" name="Group 53"/>
          <p:cNvGrpSpPr>
            <a:grpSpLocks noChangeAspect="1"/>
          </p:cNvGrpSpPr>
          <p:nvPr>
            <p:custDataLst>
              <p:tags r:id="rId4"/>
            </p:custDataLst>
          </p:nvPr>
        </p:nvGrpSpPr>
        <p:grpSpPr bwMode="auto">
          <a:xfrm>
            <a:off x="8407363" y="2673684"/>
            <a:ext cx="576945" cy="575947"/>
            <a:chOff x="2348" y="2399"/>
            <a:chExt cx="578" cy="577"/>
          </a:xfrm>
        </p:grpSpPr>
        <p:sp>
          <p:nvSpPr>
            <p:cNvPr id="41" name="AutoShape 52"/>
            <p:cNvSpPr>
              <a:spLocks noChangeAspect="1" noChangeArrowheads="1" noTextEdit="1"/>
            </p:cNvSpPr>
            <p:nvPr/>
          </p:nvSpPr>
          <p:spPr bwMode="auto">
            <a:xfrm>
              <a:off x="2348" y="2399"/>
              <a:ext cx="578"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Rectangle 54"/>
            <p:cNvSpPr>
              <a:spLocks noChangeArrowheads="1"/>
            </p:cNvSpPr>
            <p:nvPr/>
          </p:nvSpPr>
          <p:spPr bwMode="auto">
            <a:xfrm>
              <a:off x="2347" y="2398"/>
              <a:ext cx="580" cy="579"/>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55"/>
            <p:cNvSpPr>
              <a:spLocks noEditPoints="1"/>
            </p:cNvSpPr>
            <p:nvPr/>
          </p:nvSpPr>
          <p:spPr bwMode="auto">
            <a:xfrm>
              <a:off x="2507" y="2478"/>
              <a:ext cx="253" cy="420"/>
            </a:xfrm>
            <a:custGeom>
              <a:avLst/>
              <a:gdLst>
                <a:gd name="T0" fmla="*/ 292 w 297"/>
                <a:gd name="T1" fmla="*/ 78 h 493"/>
                <a:gd name="T2" fmla="*/ 289 w 297"/>
                <a:gd name="T3" fmla="*/ 59 h 493"/>
                <a:gd name="T4" fmla="*/ 289 w 297"/>
                <a:gd name="T5" fmla="*/ 0 h 493"/>
                <a:gd name="T6" fmla="*/ 8 w 297"/>
                <a:gd name="T7" fmla="*/ 0 h 493"/>
                <a:gd name="T8" fmla="*/ 8 w 297"/>
                <a:gd name="T9" fmla="*/ 59 h 493"/>
                <a:gd name="T10" fmla="*/ 5 w 297"/>
                <a:gd name="T11" fmla="*/ 78 h 493"/>
                <a:gd name="T12" fmla="*/ 0 w 297"/>
                <a:gd name="T13" fmla="*/ 119 h 493"/>
                <a:gd name="T14" fmla="*/ 11 w 297"/>
                <a:gd name="T15" fmla="*/ 156 h 493"/>
                <a:gd name="T16" fmla="*/ 17 w 297"/>
                <a:gd name="T17" fmla="*/ 170 h 493"/>
                <a:gd name="T18" fmla="*/ 21 w 297"/>
                <a:gd name="T19" fmla="*/ 239 h 493"/>
                <a:gd name="T20" fmla="*/ 34 w 297"/>
                <a:gd name="T21" fmla="*/ 450 h 493"/>
                <a:gd name="T22" fmla="*/ 76 w 297"/>
                <a:gd name="T23" fmla="*/ 493 h 493"/>
                <a:gd name="T24" fmla="*/ 221 w 297"/>
                <a:gd name="T25" fmla="*/ 493 h 493"/>
                <a:gd name="T26" fmla="*/ 242 w 297"/>
                <a:gd name="T27" fmla="*/ 488 h 493"/>
                <a:gd name="T28" fmla="*/ 263 w 297"/>
                <a:gd name="T29" fmla="*/ 450 h 493"/>
                <a:gd name="T30" fmla="*/ 276 w 297"/>
                <a:gd name="T31" fmla="*/ 239 h 493"/>
                <a:gd name="T32" fmla="*/ 280 w 297"/>
                <a:gd name="T33" fmla="*/ 170 h 493"/>
                <a:gd name="T34" fmla="*/ 286 w 297"/>
                <a:gd name="T35" fmla="*/ 156 h 493"/>
                <a:gd name="T36" fmla="*/ 297 w 297"/>
                <a:gd name="T37" fmla="*/ 119 h 493"/>
                <a:gd name="T38" fmla="*/ 292 w 297"/>
                <a:gd name="T39" fmla="*/ 78 h 493"/>
                <a:gd name="T40" fmla="*/ 270 w 297"/>
                <a:gd name="T41" fmla="*/ 149 h 493"/>
                <a:gd name="T42" fmla="*/ 263 w 297"/>
                <a:gd name="T43" fmla="*/ 170 h 493"/>
                <a:gd name="T44" fmla="*/ 259 w 297"/>
                <a:gd name="T45" fmla="*/ 238 h 493"/>
                <a:gd name="T46" fmla="*/ 246 w 297"/>
                <a:gd name="T47" fmla="*/ 450 h 493"/>
                <a:gd name="T48" fmla="*/ 234 w 297"/>
                <a:gd name="T49" fmla="*/ 472 h 493"/>
                <a:gd name="T50" fmla="*/ 221 w 297"/>
                <a:gd name="T51" fmla="*/ 476 h 493"/>
                <a:gd name="T52" fmla="*/ 76 w 297"/>
                <a:gd name="T53" fmla="*/ 476 h 493"/>
                <a:gd name="T54" fmla="*/ 63 w 297"/>
                <a:gd name="T55" fmla="*/ 472 h 493"/>
                <a:gd name="T56" fmla="*/ 51 w 297"/>
                <a:gd name="T57" fmla="*/ 450 h 493"/>
                <a:gd name="T58" fmla="*/ 38 w 297"/>
                <a:gd name="T59" fmla="*/ 238 h 493"/>
                <a:gd name="T60" fmla="*/ 34 w 297"/>
                <a:gd name="T61" fmla="*/ 170 h 493"/>
                <a:gd name="T62" fmla="*/ 27 w 297"/>
                <a:gd name="T63" fmla="*/ 149 h 493"/>
                <a:gd name="T64" fmla="*/ 17 w 297"/>
                <a:gd name="T65" fmla="*/ 119 h 493"/>
                <a:gd name="T66" fmla="*/ 22 w 297"/>
                <a:gd name="T67" fmla="*/ 81 h 493"/>
                <a:gd name="T68" fmla="*/ 25 w 297"/>
                <a:gd name="T69" fmla="*/ 59 h 493"/>
                <a:gd name="T70" fmla="*/ 272 w 297"/>
                <a:gd name="T71" fmla="*/ 59 h 493"/>
                <a:gd name="T72" fmla="*/ 275 w 297"/>
                <a:gd name="T73" fmla="*/ 81 h 493"/>
                <a:gd name="T74" fmla="*/ 280 w 297"/>
                <a:gd name="T75" fmla="*/ 119 h 493"/>
                <a:gd name="T76" fmla="*/ 270 w 297"/>
                <a:gd name="T77" fmla="*/ 149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 h="493">
                  <a:moveTo>
                    <a:pt x="292" y="78"/>
                  </a:moveTo>
                  <a:cubicBezTo>
                    <a:pt x="290" y="70"/>
                    <a:pt x="289" y="62"/>
                    <a:pt x="289" y="59"/>
                  </a:cubicBezTo>
                  <a:cubicBezTo>
                    <a:pt x="289" y="0"/>
                    <a:pt x="289" y="0"/>
                    <a:pt x="289" y="0"/>
                  </a:cubicBezTo>
                  <a:cubicBezTo>
                    <a:pt x="8" y="0"/>
                    <a:pt x="8" y="0"/>
                    <a:pt x="8" y="0"/>
                  </a:cubicBezTo>
                  <a:cubicBezTo>
                    <a:pt x="8" y="59"/>
                    <a:pt x="8" y="59"/>
                    <a:pt x="8" y="59"/>
                  </a:cubicBezTo>
                  <a:cubicBezTo>
                    <a:pt x="8" y="62"/>
                    <a:pt x="7" y="70"/>
                    <a:pt x="5" y="78"/>
                  </a:cubicBezTo>
                  <a:cubicBezTo>
                    <a:pt x="3" y="92"/>
                    <a:pt x="0" y="108"/>
                    <a:pt x="0" y="119"/>
                  </a:cubicBezTo>
                  <a:cubicBezTo>
                    <a:pt x="0" y="130"/>
                    <a:pt x="6" y="144"/>
                    <a:pt x="11" y="156"/>
                  </a:cubicBezTo>
                  <a:cubicBezTo>
                    <a:pt x="13" y="161"/>
                    <a:pt x="17" y="168"/>
                    <a:pt x="17" y="170"/>
                  </a:cubicBezTo>
                  <a:cubicBezTo>
                    <a:pt x="17" y="173"/>
                    <a:pt x="18" y="194"/>
                    <a:pt x="21" y="239"/>
                  </a:cubicBezTo>
                  <a:cubicBezTo>
                    <a:pt x="26" y="314"/>
                    <a:pt x="34" y="428"/>
                    <a:pt x="34" y="450"/>
                  </a:cubicBezTo>
                  <a:cubicBezTo>
                    <a:pt x="34" y="484"/>
                    <a:pt x="62" y="493"/>
                    <a:pt x="76" y="493"/>
                  </a:cubicBezTo>
                  <a:cubicBezTo>
                    <a:pt x="221" y="493"/>
                    <a:pt x="221" y="493"/>
                    <a:pt x="221" y="493"/>
                  </a:cubicBezTo>
                  <a:cubicBezTo>
                    <a:pt x="222" y="493"/>
                    <a:pt x="232" y="493"/>
                    <a:pt x="242" y="488"/>
                  </a:cubicBezTo>
                  <a:cubicBezTo>
                    <a:pt x="256" y="481"/>
                    <a:pt x="263" y="467"/>
                    <a:pt x="263" y="450"/>
                  </a:cubicBezTo>
                  <a:cubicBezTo>
                    <a:pt x="263" y="428"/>
                    <a:pt x="271" y="314"/>
                    <a:pt x="276" y="239"/>
                  </a:cubicBezTo>
                  <a:cubicBezTo>
                    <a:pt x="279" y="194"/>
                    <a:pt x="280" y="173"/>
                    <a:pt x="280" y="170"/>
                  </a:cubicBezTo>
                  <a:cubicBezTo>
                    <a:pt x="281" y="168"/>
                    <a:pt x="284" y="161"/>
                    <a:pt x="286" y="156"/>
                  </a:cubicBezTo>
                  <a:cubicBezTo>
                    <a:pt x="291" y="144"/>
                    <a:pt x="297" y="130"/>
                    <a:pt x="297" y="119"/>
                  </a:cubicBezTo>
                  <a:cubicBezTo>
                    <a:pt x="297" y="108"/>
                    <a:pt x="294" y="92"/>
                    <a:pt x="292" y="78"/>
                  </a:cubicBezTo>
                  <a:moveTo>
                    <a:pt x="270" y="149"/>
                  </a:moveTo>
                  <a:cubicBezTo>
                    <a:pt x="266" y="159"/>
                    <a:pt x="263" y="164"/>
                    <a:pt x="263" y="170"/>
                  </a:cubicBezTo>
                  <a:cubicBezTo>
                    <a:pt x="263" y="172"/>
                    <a:pt x="261" y="203"/>
                    <a:pt x="259" y="238"/>
                  </a:cubicBezTo>
                  <a:cubicBezTo>
                    <a:pt x="254" y="313"/>
                    <a:pt x="246" y="427"/>
                    <a:pt x="246" y="450"/>
                  </a:cubicBezTo>
                  <a:cubicBezTo>
                    <a:pt x="246" y="461"/>
                    <a:pt x="242" y="468"/>
                    <a:pt x="234" y="472"/>
                  </a:cubicBezTo>
                  <a:cubicBezTo>
                    <a:pt x="228" y="476"/>
                    <a:pt x="221" y="476"/>
                    <a:pt x="221" y="476"/>
                  </a:cubicBezTo>
                  <a:cubicBezTo>
                    <a:pt x="76" y="476"/>
                    <a:pt x="76" y="476"/>
                    <a:pt x="76" y="476"/>
                  </a:cubicBezTo>
                  <a:cubicBezTo>
                    <a:pt x="76" y="476"/>
                    <a:pt x="69" y="476"/>
                    <a:pt x="63" y="472"/>
                  </a:cubicBezTo>
                  <a:cubicBezTo>
                    <a:pt x="55" y="468"/>
                    <a:pt x="51" y="461"/>
                    <a:pt x="51" y="450"/>
                  </a:cubicBezTo>
                  <a:cubicBezTo>
                    <a:pt x="51" y="427"/>
                    <a:pt x="43" y="313"/>
                    <a:pt x="38" y="238"/>
                  </a:cubicBezTo>
                  <a:cubicBezTo>
                    <a:pt x="36" y="203"/>
                    <a:pt x="34" y="172"/>
                    <a:pt x="34" y="170"/>
                  </a:cubicBezTo>
                  <a:cubicBezTo>
                    <a:pt x="34" y="164"/>
                    <a:pt x="31" y="159"/>
                    <a:pt x="27" y="149"/>
                  </a:cubicBezTo>
                  <a:cubicBezTo>
                    <a:pt x="22" y="139"/>
                    <a:pt x="17" y="127"/>
                    <a:pt x="17" y="119"/>
                  </a:cubicBezTo>
                  <a:cubicBezTo>
                    <a:pt x="17" y="109"/>
                    <a:pt x="20" y="94"/>
                    <a:pt x="22" y="81"/>
                  </a:cubicBezTo>
                  <a:cubicBezTo>
                    <a:pt x="24" y="70"/>
                    <a:pt x="25" y="63"/>
                    <a:pt x="25" y="59"/>
                  </a:cubicBezTo>
                  <a:cubicBezTo>
                    <a:pt x="272" y="59"/>
                    <a:pt x="272" y="59"/>
                    <a:pt x="272" y="59"/>
                  </a:cubicBezTo>
                  <a:cubicBezTo>
                    <a:pt x="272" y="63"/>
                    <a:pt x="273" y="70"/>
                    <a:pt x="275" y="81"/>
                  </a:cubicBezTo>
                  <a:cubicBezTo>
                    <a:pt x="277" y="94"/>
                    <a:pt x="280" y="109"/>
                    <a:pt x="280" y="119"/>
                  </a:cubicBezTo>
                  <a:cubicBezTo>
                    <a:pt x="280" y="127"/>
                    <a:pt x="275" y="139"/>
                    <a:pt x="270" y="14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193856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85750" y="1821424"/>
            <a:ext cx="1841500" cy="1274762"/>
          </a:xfrm>
        </p:spPr>
        <p:txBody>
          <a:bodyPr/>
          <a:lstStyle/>
          <a:p>
            <a:r>
              <a:rPr lang="en-GB" dirty="0"/>
              <a:t>5</a:t>
            </a:r>
          </a:p>
        </p:txBody>
      </p:sp>
      <p:sp>
        <p:nvSpPr>
          <p:cNvPr id="3" name="Title 2"/>
          <p:cNvSpPr>
            <a:spLocks noGrp="1"/>
          </p:cNvSpPr>
          <p:nvPr>
            <p:ph type="title"/>
          </p:nvPr>
        </p:nvSpPr>
        <p:spPr/>
        <p:txBody>
          <a:bodyPr/>
          <a:lstStyle/>
          <a:p>
            <a:pPr>
              <a:lnSpc>
                <a:spcPct val="100000"/>
              </a:lnSpc>
              <a:spcBef>
                <a:spcPts val="0"/>
              </a:spcBef>
              <a:spcAft>
                <a:spcPts val="0"/>
              </a:spcAft>
            </a:pPr>
            <a:r>
              <a:rPr lang="en-GB" dirty="0" smtClean="0"/>
              <a:t>Attitudinal Changes – Young Men aged 18-34</a:t>
            </a:r>
            <a:r>
              <a:rPr lang="en-GB" dirty="0"/>
              <a:t/>
            </a:r>
            <a:br>
              <a:rPr lang="en-GB" dirty="0"/>
            </a:br>
            <a:endParaRPr lang="en-GB" dirty="0"/>
          </a:p>
        </p:txBody>
      </p:sp>
    </p:spTree>
    <p:extLst>
      <p:ext uri="{BB962C8B-B14F-4D97-AF65-F5344CB8AC3E}">
        <p14:creationId xmlns:p14="http://schemas.microsoft.com/office/powerpoint/2010/main" val="29016620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Overview of key findings: impact on attitudes: Young men</a:t>
            </a:r>
            <a:endParaRPr lang="en-GB" dirty="0"/>
          </a:p>
        </p:txBody>
      </p:sp>
      <p:sp>
        <p:nvSpPr>
          <p:cNvPr id="18" name="Slide Number Placeholder 2"/>
          <p:cNvSpPr>
            <a:spLocks noGrp="1"/>
          </p:cNvSpPr>
          <p:nvPr>
            <p:ph type="sldNum" sz="quarter" idx="10"/>
          </p:nvPr>
        </p:nvSpPr>
        <p:spPr/>
        <p:txBody>
          <a:bodyPr/>
          <a:lstStyle/>
          <a:p>
            <a:fld id="{9784CBA3-D598-4B1F-BAA3-EE14B5154290}" type="slidenum">
              <a:rPr lang="en-AU" smtClean="0"/>
              <a:pPr/>
              <a:t>17</a:t>
            </a:fld>
            <a:endParaRPr lang="en-AU" dirty="0"/>
          </a:p>
        </p:txBody>
      </p:sp>
      <p:sp>
        <p:nvSpPr>
          <p:cNvPr id="6" name="Rectangle 5"/>
          <p:cNvSpPr/>
          <p:nvPr/>
        </p:nvSpPr>
        <p:spPr>
          <a:xfrm>
            <a:off x="310896" y="1225296"/>
            <a:ext cx="649224" cy="649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dirty="0" smtClean="0">
                <a:solidFill>
                  <a:prstClr val="white"/>
                </a:solidFill>
              </a:rPr>
              <a:t>1</a:t>
            </a:r>
            <a:endParaRPr lang="en-GB" sz="2000" b="0" dirty="0">
              <a:solidFill>
                <a:prstClr val="white"/>
              </a:solidFill>
            </a:endParaRPr>
          </a:p>
        </p:txBody>
      </p:sp>
      <p:sp>
        <p:nvSpPr>
          <p:cNvPr id="7" name="Content Placeholder 5"/>
          <p:cNvSpPr txBox="1">
            <a:spLocks/>
          </p:cNvSpPr>
          <p:nvPr/>
        </p:nvSpPr>
        <p:spPr>
          <a:xfrm>
            <a:off x="1069846" y="1965243"/>
            <a:ext cx="7785227" cy="742097"/>
          </a:xfrm>
          <a:prstGeom prst="rect">
            <a:avLst/>
          </a:prstGeom>
        </p:spPr>
        <p:txBody>
          <a:bodyPr vert="horz" lIns="0" tIns="212400" rIns="0" bIns="0" rtlCol="0">
            <a:noAutofit/>
          </a:bodyPr>
          <a:lstStyle/>
          <a:p>
            <a:pPr>
              <a:spcBef>
                <a:spcPts val="0"/>
              </a:spcBef>
              <a:spcAft>
                <a:spcPts val="0"/>
              </a:spcAft>
            </a:pPr>
            <a:r>
              <a:rPr lang="en-GB" sz="1600" b="0" dirty="0" smtClean="0">
                <a:solidFill>
                  <a:srgbClr val="333333"/>
                </a:solidFill>
                <a:latin typeface="Verdana"/>
              </a:rPr>
              <a:t>There was an increase in the social unacceptability of driving after two drinks </a:t>
            </a:r>
          </a:p>
          <a:p>
            <a:pPr fontAlgn="auto">
              <a:spcBef>
                <a:spcPct val="20000"/>
              </a:spcBef>
              <a:spcAft>
                <a:spcPts val="0"/>
              </a:spcAft>
            </a:pPr>
            <a:endParaRPr lang="en-GB" sz="1500" b="0" dirty="0" smtClean="0">
              <a:solidFill>
                <a:srgbClr val="333333"/>
              </a:solidFill>
              <a:latin typeface="Verdana"/>
            </a:endParaRPr>
          </a:p>
        </p:txBody>
      </p:sp>
      <p:sp>
        <p:nvSpPr>
          <p:cNvPr id="10" name="Rectangle 9"/>
          <p:cNvSpPr/>
          <p:nvPr/>
        </p:nvSpPr>
        <p:spPr>
          <a:xfrm>
            <a:off x="310896" y="2087118"/>
            <a:ext cx="649224" cy="6492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dirty="0" smtClean="0">
                <a:solidFill>
                  <a:prstClr val="white"/>
                </a:solidFill>
              </a:rPr>
              <a:t>2</a:t>
            </a:r>
            <a:endParaRPr lang="en-GB" sz="2000" b="0" dirty="0">
              <a:solidFill>
                <a:prstClr val="white"/>
              </a:solidFill>
            </a:endParaRPr>
          </a:p>
        </p:txBody>
      </p:sp>
      <p:sp>
        <p:nvSpPr>
          <p:cNvPr id="11" name="Content Placeholder 5"/>
          <p:cNvSpPr txBox="1">
            <a:spLocks/>
          </p:cNvSpPr>
          <p:nvPr/>
        </p:nvSpPr>
        <p:spPr>
          <a:xfrm>
            <a:off x="1069847" y="2760505"/>
            <a:ext cx="7785227" cy="742097"/>
          </a:xfrm>
          <a:prstGeom prst="rect">
            <a:avLst/>
          </a:prstGeom>
        </p:spPr>
        <p:txBody>
          <a:bodyPr vert="horz" lIns="0" tIns="212400" rIns="0" bIns="0" rtlCol="0">
            <a:noAutofit/>
          </a:bodyPr>
          <a:lstStyle/>
          <a:p>
            <a:pPr>
              <a:spcBef>
                <a:spcPts val="0"/>
              </a:spcBef>
              <a:spcAft>
                <a:spcPts val="0"/>
              </a:spcAft>
            </a:pPr>
            <a:r>
              <a:rPr lang="en-GB" sz="1600" b="0" dirty="0" smtClean="0">
                <a:solidFill>
                  <a:srgbClr val="333333"/>
                </a:solidFill>
                <a:latin typeface="Verdana"/>
              </a:rPr>
              <a:t>Young men were less likely to believe it is safe to drive after drinking and more likely to believe it is dangerous post campaign</a:t>
            </a:r>
          </a:p>
        </p:txBody>
      </p:sp>
      <p:sp>
        <p:nvSpPr>
          <p:cNvPr id="12" name="Rectangle 11"/>
          <p:cNvSpPr/>
          <p:nvPr/>
        </p:nvSpPr>
        <p:spPr>
          <a:xfrm>
            <a:off x="310896" y="2948940"/>
            <a:ext cx="649224" cy="6492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dirty="0" smtClean="0">
                <a:solidFill>
                  <a:prstClr val="white"/>
                </a:solidFill>
              </a:rPr>
              <a:t>3</a:t>
            </a:r>
            <a:endParaRPr lang="en-GB" sz="2000" b="0" dirty="0">
              <a:solidFill>
                <a:prstClr val="white"/>
              </a:solidFill>
            </a:endParaRPr>
          </a:p>
        </p:txBody>
      </p:sp>
      <p:sp>
        <p:nvSpPr>
          <p:cNvPr id="13" name="Content Placeholder 5"/>
          <p:cNvSpPr txBox="1">
            <a:spLocks/>
          </p:cNvSpPr>
          <p:nvPr/>
        </p:nvSpPr>
        <p:spPr>
          <a:xfrm>
            <a:off x="1069847" y="3561588"/>
            <a:ext cx="7785227" cy="742097"/>
          </a:xfrm>
          <a:prstGeom prst="rect">
            <a:avLst/>
          </a:prstGeom>
        </p:spPr>
        <p:txBody>
          <a:bodyPr vert="horz" lIns="0" tIns="212400" rIns="0" bIns="0" rtlCol="0">
            <a:noAutofit/>
          </a:bodyPr>
          <a:lstStyle/>
          <a:p>
            <a:pPr fontAlgn="auto">
              <a:spcBef>
                <a:spcPct val="20000"/>
              </a:spcBef>
              <a:spcAft>
                <a:spcPts val="0"/>
              </a:spcAft>
              <a:buFont typeface="Arial" pitchFamily="34" charset="0"/>
              <a:buNone/>
              <a:defRPr/>
            </a:pPr>
            <a:r>
              <a:rPr lang="en-GB" sz="1600" b="0" dirty="0" smtClean="0">
                <a:solidFill>
                  <a:srgbClr val="333333"/>
                </a:solidFill>
                <a:latin typeface="Verdana"/>
              </a:rPr>
              <a:t>There was no change post campaign in proportions believing two drinks could put you over the legal driving limit but young men were somewhat more accepting of the idea you could be a drink driver after 2 drinks</a:t>
            </a:r>
          </a:p>
        </p:txBody>
      </p:sp>
      <p:sp>
        <p:nvSpPr>
          <p:cNvPr id="14" name="Rectangle 13"/>
          <p:cNvSpPr/>
          <p:nvPr/>
        </p:nvSpPr>
        <p:spPr>
          <a:xfrm>
            <a:off x="310896" y="3810762"/>
            <a:ext cx="649224" cy="6492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dirty="0" smtClean="0">
                <a:solidFill>
                  <a:prstClr val="white"/>
                </a:solidFill>
              </a:rPr>
              <a:t>4</a:t>
            </a:r>
            <a:endParaRPr lang="en-GB" sz="2000" b="0" dirty="0">
              <a:solidFill>
                <a:prstClr val="white"/>
              </a:solidFill>
            </a:endParaRPr>
          </a:p>
        </p:txBody>
      </p:sp>
      <p:sp>
        <p:nvSpPr>
          <p:cNvPr id="17" name="Content Placeholder 5"/>
          <p:cNvSpPr txBox="1">
            <a:spLocks/>
          </p:cNvSpPr>
          <p:nvPr/>
        </p:nvSpPr>
        <p:spPr>
          <a:xfrm>
            <a:off x="1069845" y="955166"/>
            <a:ext cx="7785227" cy="742097"/>
          </a:xfrm>
          <a:prstGeom prst="rect">
            <a:avLst/>
          </a:prstGeom>
        </p:spPr>
        <p:txBody>
          <a:bodyPr vert="horz" lIns="0" tIns="212400" rIns="0" bIns="0" rtlCol="0">
            <a:noAutofit/>
          </a:bodyPr>
          <a:lstStyle/>
          <a:p>
            <a:pPr>
              <a:spcBef>
                <a:spcPts val="0"/>
              </a:spcBef>
              <a:spcAft>
                <a:spcPts val="0"/>
              </a:spcAft>
            </a:pPr>
            <a:r>
              <a:rPr lang="en-GB" sz="1600" b="0" dirty="0" smtClean="0">
                <a:solidFill>
                  <a:srgbClr val="333333"/>
                </a:solidFill>
                <a:latin typeface="Verdana"/>
              </a:rPr>
              <a:t>There is more room for improvement in the attitudes of young men (compared with general population) towards drink driving, in terms of safety, acceptability and perceived prevalence</a:t>
            </a:r>
          </a:p>
        </p:txBody>
      </p:sp>
    </p:spTree>
    <p:extLst>
      <p:ext uri="{BB962C8B-B14F-4D97-AF65-F5344CB8AC3E}">
        <p14:creationId xmlns:p14="http://schemas.microsoft.com/office/powerpoint/2010/main" val="4279253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improvements among young men in attitudes, particularly around safety of driving after two drinks</a:t>
            </a:r>
            <a:endParaRPr lang="en-GB" dirty="0"/>
          </a:p>
        </p:txBody>
      </p:sp>
      <p:graphicFrame>
        <p:nvGraphicFramePr>
          <p:cNvPr id="6" name="Content Placeholder 4"/>
          <p:cNvGraphicFramePr>
            <a:graphicFrameLocks/>
          </p:cNvGraphicFramePr>
          <p:nvPr>
            <p:extLst/>
          </p:nvPr>
        </p:nvGraphicFramePr>
        <p:xfrm>
          <a:off x="2978590" y="2021431"/>
          <a:ext cx="5885537" cy="419625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0" name="Table 9"/>
          <p:cNvGraphicFramePr>
            <a:graphicFrameLocks noGrp="1"/>
          </p:cNvGraphicFramePr>
          <p:nvPr>
            <p:extLst/>
          </p:nvPr>
        </p:nvGraphicFramePr>
        <p:xfrm>
          <a:off x="90535" y="2856061"/>
          <a:ext cx="2888055" cy="3241383"/>
        </p:xfrm>
        <a:graphic>
          <a:graphicData uri="http://schemas.openxmlformats.org/drawingml/2006/table">
            <a:tbl>
              <a:tblPr firstRow="1" bandRow="1">
                <a:tableStyleId>{2D5ABB26-0587-4C30-8999-92F81FD0307C}</a:tableStyleId>
              </a:tblPr>
              <a:tblGrid>
                <a:gridCol w="2300837"/>
                <a:gridCol w="587218"/>
              </a:tblGrid>
              <a:tr h="227945">
                <a:tc rowSpan="2">
                  <a:txBody>
                    <a:bodyPr/>
                    <a:lstStyle/>
                    <a:p>
                      <a:pPr algn="ctr">
                        <a:lnSpc>
                          <a:spcPct val="80000"/>
                        </a:lnSpc>
                      </a:pPr>
                      <a:r>
                        <a:rPr lang="en-GB" sz="1000" b="0" dirty="0" smtClean="0"/>
                        <a:t>It is safe to drive after one drink</a:t>
                      </a:r>
                      <a:endParaRPr lang="en-GB" sz="1000" b="0" dirty="0"/>
                    </a:p>
                  </a:txBody>
                  <a:tcPr anchor="ctr"/>
                </a:tc>
                <a:tc>
                  <a:txBody>
                    <a:bodyPr/>
                    <a:lstStyle/>
                    <a:p>
                      <a:pPr algn="ctr">
                        <a:lnSpc>
                          <a:spcPct val="50000"/>
                        </a:lnSpc>
                      </a:pPr>
                      <a:r>
                        <a:rPr lang="en-GB" sz="900" i="1" dirty="0" smtClean="0"/>
                        <a:t>Pre</a:t>
                      </a:r>
                      <a:endParaRPr lang="en-GB" sz="900" i="1" dirty="0"/>
                    </a:p>
                  </a:txBody>
                  <a:tcPr anchor="ctr"/>
                </a:tc>
              </a:tr>
              <a:tr h="291373">
                <a:tc vMerge="1">
                  <a:txBody>
                    <a:bodyPr/>
                    <a:lstStyle/>
                    <a:p>
                      <a:pPr>
                        <a:lnSpc>
                          <a:spcPct val="50000"/>
                        </a:lnSpc>
                      </a:pPr>
                      <a:endParaRPr lang="en-GB" sz="1000" dirty="0"/>
                    </a:p>
                  </a:txBody>
                  <a:tcPr/>
                </a:tc>
                <a:tc>
                  <a:txBody>
                    <a:bodyPr/>
                    <a:lstStyle/>
                    <a:p>
                      <a:pPr algn="ctr">
                        <a:lnSpc>
                          <a:spcPct val="80000"/>
                        </a:lnSpc>
                      </a:pPr>
                      <a:r>
                        <a:rPr lang="en-GB" sz="900" i="1" dirty="0" smtClean="0"/>
                        <a:t>Post</a:t>
                      </a:r>
                      <a:endParaRPr lang="en-GB" sz="900" i="1" dirty="0"/>
                    </a:p>
                  </a:txBody>
                  <a:tcPr anchor="ctr"/>
                </a:tc>
              </a:tr>
              <a:tr h="191328">
                <a:tc>
                  <a:txBody>
                    <a:bodyPr/>
                    <a:lstStyle/>
                    <a:p>
                      <a:pPr algn="ctr">
                        <a:lnSpc>
                          <a:spcPct val="80000"/>
                        </a:lnSpc>
                      </a:pPr>
                      <a:endParaRPr lang="en-GB" sz="1000" b="0" dirty="0"/>
                    </a:p>
                  </a:txBody>
                  <a:tcPr anchor="ctr"/>
                </a:tc>
                <a:tc>
                  <a:txBody>
                    <a:bodyPr/>
                    <a:lstStyle/>
                    <a:p>
                      <a:pPr algn="ctr">
                        <a:lnSpc>
                          <a:spcPct val="80000"/>
                        </a:lnSpc>
                      </a:pPr>
                      <a:endParaRPr lang="en-GB" sz="900" i="1" dirty="0"/>
                    </a:p>
                  </a:txBody>
                  <a:tcPr anchor="ctr"/>
                </a:tc>
              </a:tr>
              <a:tr h="227945">
                <a:tc rowSpan="2">
                  <a:txBody>
                    <a:bodyPr/>
                    <a:lstStyle/>
                    <a:p>
                      <a:pPr algn="ctr">
                        <a:lnSpc>
                          <a:spcPct val="80000"/>
                        </a:lnSpc>
                      </a:pPr>
                      <a:r>
                        <a:rPr lang="en-GB" sz="1000" b="0" dirty="0" smtClean="0"/>
                        <a:t>It is safe to drive after two drinks</a:t>
                      </a:r>
                      <a:endParaRPr lang="en-GB" sz="1000" b="0" dirty="0"/>
                    </a:p>
                  </a:txBody>
                  <a:tcPr anchor="ctr"/>
                </a:tc>
                <a:tc>
                  <a:txBody>
                    <a:bodyPr/>
                    <a:lstStyle/>
                    <a:p>
                      <a:pPr algn="ctr">
                        <a:lnSpc>
                          <a:spcPct val="50000"/>
                        </a:lnSpc>
                      </a:pPr>
                      <a:r>
                        <a:rPr lang="en-GB" sz="900" i="1" dirty="0" smtClean="0"/>
                        <a:t>Pre</a:t>
                      </a:r>
                      <a:endParaRPr lang="en-GB" sz="900" i="1" dirty="0"/>
                    </a:p>
                  </a:txBody>
                  <a:tcPr anchor="ctr"/>
                </a:tc>
              </a:tr>
              <a:tr h="227945">
                <a:tc vMerge="1">
                  <a:txBody>
                    <a:bodyPr/>
                    <a:lstStyle/>
                    <a:p>
                      <a:pPr>
                        <a:lnSpc>
                          <a:spcPct val="50000"/>
                        </a:lnSpc>
                      </a:pPr>
                      <a:endParaRPr lang="en-GB" sz="1000" dirty="0"/>
                    </a:p>
                  </a:txBody>
                  <a:tcPr/>
                </a:tc>
                <a:tc>
                  <a:txBody>
                    <a:bodyPr/>
                    <a:lstStyle/>
                    <a:p>
                      <a:pPr algn="ctr">
                        <a:lnSpc>
                          <a:spcPct val="80000"/>
                        </a:lnSpc>
                      </a:pPr>
                      <a:r>
                        <a:rPr lang="en-GB" sz="900" i="1" dirty="0" smtClean="0"/>
                        <a:t>Post</a:t>
                      </a:r>
                      <a:endParaRPr lang="en-GB" sz="900" i="1" dirty="0"/>
                    </a:p>
                  </a:txBody>
                  <a:tcPr anchor="ctr"/>
                </a:tc>
              </a:tr>
              <a:tr h="227945">
                <a:tc>
                  <a:txBody>
                    <a:bodyPr/>
                    <a:lstStyle/>
                    <a:p>
                      <a:pPr algn="ctr">
                        <a:lnSpc>
                          <a:spcPct val="80000"/>
                        </a:lnSpc>
                      </a:pPr>
                      <a:endParaRPr lang="en-GB" sz="1000" b="0" dirty="0"/>
                    </a:p>
                  </a:txBody>
                  <a:tcPr anchor="ctr"/>
                </a:tc>
                <a:tc>
                  <a:txBody>
                    <a:bodyPr/>
                    <a:lstStyle/>
                    <a:p>
                      <a:pPr algn="ctr">
                        <a:lnSpc>
                          <a:spcPct val="80000"/>
                        </a:lnSpc>
                      </a:pPr>
                      <a:endParaRPr lang="en-GB" sz="900" i="1" dirty="0"/>
                    </a:p>
                  </a:txBody>
                  <a:tcPr anchor="ctr"/>
                </a:tc>
              </a:tr>
              <a:tr h="227945">
                <a:tc rowSpan="2">
                  <a:txBody>
                    <a:bodyPr/>
                    <a:lstStyle/>
                    <a:p>
                      <a:pPr algn="ctr">
                        <a:lnSpc>
                          <a:spcPct val="80000"/>
                        </a:lnSpc>
                      </a:pPr>
                      <a:r>
                        <a:rPr lang="en-GB" sz="1000" b="0" dirty="0" smtClean="0"/>
                        <a:t>Having two drinks does not really make someone more likely to have an accident</a:t>
                      </a:r>
                    </a:p>
                  </a:txBody>
                  <a:tcPr anchor="ctr"/>
                </a:tc>
                <a:tc>
                  <a:txBody>
                    <a:bodyPr/>
                    <a:lstStyle/>
                    <a:p>
                      <a:pPr algn="ctr">
                        <a:lnSpc>
                          <a:spcPct val="50000"/>
                        </a:lnSpc>
                      </a:pPr>
                      <a:r>
                        <a:rPr lang="en-GB" sz="900" i="1" dirty="0" smtClean="0"/>
                        <a:t>Pre</a:t>
                      </a:r>
                      <a:endParaRPr lang="en-GB" sz="900" i="1" dirty="0"/>
                    </a:p>
                  </a:txBody>
                  <a:tcPr anchor="ctr"/>
                </a:tc>
              </a:tr>
              <a:tr h="187132">
                <a:tc vMerge="1">
                  <a:txBody>
                    <a:bodyPr/>
                    <a:lstStyle/>
                    <a:p>
                      <a:pPr>
                        <a:lnSpc>
                          <a:spcPct val="50000"/>
                        </a:lnSpc>
                      </a:pPr>
                      <a:endParaRPr lang="en-GB" sz="1000" dirty="0"/>
                    </a:p>
                  </a:txBody>
                  <a:tcPr/>
                </a:tc>
                <a:tc>
                  <a:txBody>
                    <a:bodyPr/>
                    <a:lstStyle/>
                    <a:p>
                      <a:pPr algn="ctr">
                        <a:lnSpc>
                          <a:spcPct val="80000"/>
                        </a:lnSpc>
                      </a:pPr>
                      <a:r>
                        <a:rPr lang="en-GB" sz="900" i="1" dirty="0" smtClean="0"/>
                        <a:t>Post</a:t>
                      </a:r>
                      <a:endParaRPr lang="en-GB" sz="900" i="1" dirty="0"/>
                    </a:p>
                  </a:txBody>
                  <a:tcPr anchor="ctr"/>
                </a:tc>
              </a:tr>
              <a:tr h="227945">
                <a:tc>
                  <a:txBody>
                    <a:bodyPr/>
                    <a:lstStyle/>
                    <a:p>
                      <a:pPr algn="ctr">
                        <a:lnSpc>
                          <a:spcPct val="80000"/>
                        </a:lnSpc>
                      </a:pPr>
                      <a:endParaRPr lang="en-GB" sz="1000" b="0" dirty="0"/>
                    </a:p>
                  </a:txBody>
                  <a:tcPr anchor="ctr"/>
                </a:tc>
                <a:tc>
                  <a:txBody>
                    <a:bodyPr/>
                    <a:lstStyle/>
                    <a:p>
                      <a:pPr algn="ctr">
                        <a:lnSpc>
                          <a:spcPct val="80000"/>
                        </a:lnSpc>
                      </a:pPr>
                      <a:endParaRPr lang="en-GB" sz="900" i="1" dirty="0"/>
                    </a:p>
                  </a:txBody>
                  <a:tcPr anchor="ctr"/>
                </a:tc>
              </a:tr>
              <a:tr h="227945">
                <a:tc rowSpan="2">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en-GB" sz="1000" b="0" dirty="0"/>
                    </a:p>
                  </a:txBody>
                  <a:tcPr anchor="ctr"/>
                </a:tc>
                <a:tc>
                  <a:txBody>
                    <a:bodyPr/>
                    <a:lstStyle/>
                    <a:p>
                      <a:pPr algn="ctr">
                        <a:lnSpc>
                          <a:spcPct val="80000"/>
                        </a:lnSpc>
                      </a:pPr>
                      <a:endParaRPr lang="en-GB" sz="900" i="1" dirty="0"/>
                    </a:p>
                  </a:txBody>
                  <a:tcPr anchor="ctr"/>
                </a:tc>
              </a:tr>
              <a:tr h="227945">
                <a:tc vMerge="1">
                  <a:txBody>
                    <a:bodyPr/>
                    <a:lstStyle/>
                    <a:p>
                      <a:pPr algn="ctr">
                        <a:lnSpc>
                          <a:spcPct val="80000"/>
                        </a:lnSpc>
                      </a:pPr>
                      <a:endParaRPr lang="en-GB" sz="1000" b="0" dirty="0"/>
                    </a:p>
                  </a:txBody>
                  <a:tcPr anchor="ctr"/>
                </a:tc>
                <a:tc>
                  <a:txBody>
                    <a:bodyPr/>
                    <a:lstStyle/>
                    <a:p>
                      <a:pPr algn="ctr">
                        <a:lnSpc>
                          <a:spcPct val="80000"/>
                        </a:lnSpc>
                      </a:pPr>
                      <a:endParaRPr lang="en-GB" sz="900" i="1" dirty="0"/>
                    </a:p>
                  </a:txBody>
                  <a:tcPr anchor="ctr"/>
                </a:tc>
              </a:tr>
              <a:tr h="227945">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en-GB" sz="1000" b="0" dirty="0" smtClean="0"/>
                    </a:p>
                  </a:txBody>
                  <a:tcPr anchor="ctr"/>
                </a:tc>
                <a:tc>
                  <a:txBody>
                    <a:bodyPr/>
                    <a:lstStyle/>
                    <a:p>
                      <a:pPr algn="ctr">
                        <a:lnSpc>
                          <a:spcPct val="50000"/>
                        </a:lnSpc>
                      </a:pPr>
                      <a:endParaRPr lang="en-GB" sz="900" i="1" dirty="0"/>
                    </a:p>
                  </a:txBody>
                  <a:tcPr anchor="ctr"/>
                </a:tc>
              </a:tr>
              <a:tr h="227945">
                <a:tc rowSpan="2">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en-GB" sz="1000" b="0" dirty="0" smtClean="0"/>
                    </a:p>
                  </a:txBody>
                  <a:tcPr anchor="ctr"/>
                </a:tc>
                <a:tc>
                  <a:txBody>
                    <a:bodyPr/>
                    <a:lstStyle/>
                    <a:p>
                      <a:pPr algn="ctr">
                        <a:lnSpc>
                          <a:spcPct val="50000"/>
                        </a:lnSpc>
                      </a:pPr>
                      <a:endParaRPr lang="en-GB" sz="900" i="1" dirty="0"/>
                    </a:p>
                  </a:txBody>
                  <a:tcPr anchor="ctr"/>
                </a:tc>
              </a:tr>
              <a:tr h="227945">
                <a:tc vMerge="1">
                  <a:txBody>
                    <a:bodyPr/>
                    <a:lstStyle/>
                    <a:p>
                      <a:pPr>
                        <a:lnSpc>
                          <a:spcPct val="50000"/>
                        </a:lnSpc>
                      </a:pPr>
                      <a:endParaRPr lang="en-GB" sz="1000" dirty="0"/>
                    </a:p>
                  </a:txBody>
                  <a:tcPr/>
                </a:tc>
                <a:tc>
                  <a:txBody>
                    <a:bodyPr/>
                    <a:lstStyle/>
                    <a:p>
                      <a:pPr algn="ctr">
                        <a:lnSpc>
                          <a:spcPct val="80000"/>
                        </a:lnSpc>
                      </a:pPr>
                      <a:endParaRPr lang="en-GB" sz="900" i="1" dirty="0"/>
                    </a:p>
                  </a:txBody>
                  <a:tcPr anchor="ctr"/>
                </a:tc>
              </a:tr>
            </a:tbl>
          </a:graphicData>
        </a:graphic>
      </p:graphicFrame>
      <p:sp>
        <p:nvSpPr>
          <p:cNvPr id="12" name="TextBox 11"/>
          <p:cNvSpPr txBox="1"/>
          <p:nvPr>
            <p:custDataLst>
              <p:tags r:id="rId1"/>
            </p:custDataLst>
          </p:nvPr>
        </p:nvSpPr>
        <p:spPr>
          <a:xfrm>
            <a:off x="285750" y="5628621"/>
            <a:ext cx="5217034" cy="377723"/>
          </a:xfrm>
          <a:prstGeom prst="rect">
            <a:avLst/>
          </a:prstGeom>
          <a:noFill/>
        </p:spPr>
        <p:txBody>
          <a:bodyPr vert="horz" lIns="0" tIns="0" rIns="0" bIns="0" rtlCol="0" anchor="ctr">
            <a:noAutofit/>
          </a:bodyPr>
          <a:lstStyle/>
          <a:p>
            <a:r>
              <a:rPr lang="en-GB" sz="700" b="0" dirty="0" smtClean="0">
                <a:solidFill>
                  <a:srgbClr val="333333"/>
                </a:solidFill>
                <a:latin typeface="Verdana"/>
              </a:rPr>
              <a:t>R1a. </a:t>
            </a:r>
            <a:r>
              <a:rPr lang="en-GB" sz="700" b="0" dirty="0">
                <a:solidFill>
                  <a:srgbClr val="333333"/>
                </a:solidFill>
                <a:latin typeface="Verdana"/>
              </a:rPr>
              <a:t>How much do you agree or disagree with the following statements? </a:t>
            </a:r>
          </a:p>
          <a:p>
            <a:r>
              <a:rPr lang="en-GB" sz="700" b="0" dirty="0">
                <a:solidFill>
                  <a:srgbClr val="333333"/>
                </a:solidFill>
                <a:latin typeface="Verdana"/>
              </a:rPr>
              <a:t>Base: All YM respondents (Pre stage 571; Post stage 551);</a:t>
            </a:r>
          </a:p>
        </p:txBody>
      </p:sp>
      <p:cxnSp>
        <p:nvCxnSpPr>
          <p:cNvPr id="13" name="Straight Connector 12"/>
          <p:cNvCxnSpPr/>
          <p:nvPr/>
        </p:nvCxnSpPr>
        <p:spPr>
          <a:xfrm flipV="1">
            <a:off x="5502784" y="2714978"/>
            <a:ext cx="0" cy="3132000"/>
          </a:xfrm>
          <a:prstGeom prst="line">
            <a:avLst/>
          </a:prstGeom>
          <a:ln w="31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14082" y="2448929"/>
            <a:ext cx="202433" cy="177175"/>
          </a:xfrm>
          <a:prstGeom prst="rect">
            <a:avLst/>
          </a:prstGeom>
          <a:noFill/>
        </p:spPr>
        <p:txBody>
          <a:bodyPr wrap="none" lIns="0" tIns="0" rIns="0" bIns="0" rtlCol="0">
            <a:noAutofit/>
          </a:bodyPr>
          <a:lstStyle/>
          <a:p>
            <a:r>
              <a:rPr lang="en-GB" sz="900" b="0" dirty="0" smtClean="0">
                <a:solidFill>
                  <a:schemeClr val="bg1">
                    <a:lumMod val="50000"/>
                  </a:schemeClr>
                </a:solidFill>
                <a:latin typeface="+mn-lt"/>
              </a:rPr>
              <a:t>% of all respondents</a:t>
            </a:r>
          </a:p>
        </p:txBody>
      </p:sp>
      <p:sp>
        <p:nvSpPr>
          <p:cNvPr id="15" name="TextBox 14"/>
          <p:cNvSpPr txBox="1"/>
          <p:nvPr/>
        </p:nvSpPr>
        <p:spPr>
          <a:xfrm>
            <a:off x="285749" y="2021431"/>
            <a:ext cx="6515101" cy="276999"/>
          </a:xfrm>
          <a:prstGeom prst="rect">
            <a:avLst/>
          </a:prstGeom>
          <a:noFill/>
        </p:spPr>
        <p:txBody>
          <a:bodyPr wrap="square" rtlCol="0">
            <a:spAutoFit/>
          </a:bodyPr>
          <a:lstStyle/>
          <a:p>
            <a:r>
              <a:rPr lang="en-GB" sz="1200" dirty="0" smtClean="0">
                <a:latin typeface="+mj-lt"/>
              </a:rPr>
              <a:t>Attitudes towards number of drinks after which it is still safe to drive</a:t>
            </a:r>
            <a:endParaRPr lang="en-GB" sz="1200" dirty="0">
              <a:latin typeface="+mj-lt"/>
            </a:endParaRPr>
          </a:p>
        </p:txBody>
      </p:sp>
      <p:graphicFrame>
        <p:nvGraphicFramePr>
          <p:cNvPr id="17" name="Table 16"/>
          <p:cNvGraphicFramePr>
            <a:graphicFrameLocks noGrp="1"/>
          </p:cNvGraphicFramePr>
          <p:nvPr>
            <p:extLst/>
          </p:nvPr>
        </p:nvGraphicFramePr>
        <p:xfrm>
          <a:off x="2958362" y="2387409"/>
          <a:ext cx="5244860" cy="243840"/>
        </p:xfrm>
        <a:graphic>
          <a:graphicData uri="http://schemas.openxmlformats.org/drawingml/2006/table">
            <a:tbl>
              <a:tblPr firstRow="1" bandRow="1">
                <a:tableStyleId>{2D5ABB26-0587-4C30-8999-92F81FD0307C}</a:tableStyleId>
              </a:tblPr>
              <a:tblGrid>
                <a:gridCol w="1311215"/>
                <a:gridCol w="1311215"/>
                <a:gridCol w="1311215"/>
                <a:gridCol w="1311215"/>
              </a:tblGrid>
              <a:tr h="207972">
                <a:tc>
                  <a:txBody>
                    <a:bodyPr/>
                    <a:lstStyle/>
                    <a:p>
                      <a:r>
                        <a:rPr lang="en-GB" sz="1000" dirty="0" smtClean="0"/>
                        <a:t>Disagree strongly</a:t>
                      </a:r>
                      <a:endParaRPr lang="en-GB" sz="1000" dirty="0"/>
                    </a:p>
                  </a:txBody>
                  <a:tcPr/>
                </a:tc>
                <a:tc>
                  <a:txBody>
                    <a:bodyPr/>
                    <a:lstStyle/>
                    <a:p>
                      <a:r>
                        <a:rPr lang="en-GB" sz="1000" dirty="0" smtClean="0"/>
                        <a:t>Disagree slightly</a:t>
                      </a:r>
                      <a:endParaRPr lang="en-GB" sz="1000" dirty="0"/>
                    </a:p>
                  </a:txBody>
                  <a:tcPr/>
                </a:tc>
                <a:tc>
                  <a:txBody>
                    <a:bodyPr/>
                    <a:lstStyle/>
                    <a:p>
                      <a:r>
                        <a:rPr lang="en-GB" sz="1000" dirty="0" smtClean="0"/>
                        <a:t>Agree slightly</a:t>
                      </a:r>
                      <a:endParaRPr lang="en-GB" sz="1000" dirty="0"/>
                    </a:p>
                  </a:txBody>
                  <a:tcPr/>
                </a:tc>
                <a:tc>
                  <a:txBody>
                    <a:bodyPr/>
                    <a:lstStyle/>
                    <a:p>
                      <a:r>
                        <a:rPr lang="en-GB" sz="1000" dirty="0" smtClean="0"/>
                        <a:t>Agree</a:t>
                      </a:r>
                      <a:r>
                        <a:rPr lang="en-GB" sz="1000" baseline="0" dirty="0" smtClean="0"/>
                        <a:t> strongly</a:t>
                      </a:r>
                      <a:endParaRPr lang="en-GB" sz="1000" dirty="0"/>
                    </a:p>
                  </a:txBody>
                  <a:tcPr/>
                </a:tc>
              </a:tr>
            </a:tbl>
          </a:graphicData>
        </a:graphic>
      </p:graphicFrame>
      <p:sp>
        <p:nvSpPr>
          <p:cNvPr id="18" name="Rectangle 17"/>
          <p:cNvSpPr/>
          <p:nvPr/>
        </p:nvSpPr>
        <p:spPr>
          <a:xfrm>
            <a:off x="2949720" y="2459649"/>
            <a:ext cx="72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4260398" y="2459649"/>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5570669" y="2459649"/>
            <a:ext cx="72000" cy="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6883365" y="2459649"/>
            <a:ext cx="7200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2"/>
          <p:cNvSpPr txBox="1">
            <a:spLocks/>
          </p:cNvSpPr>
          <p:nvPr/>
        </p:nvSpPr>
        <p:spPr>
          <a:xfrm>
            <a:off x="8458249" y="6422679"/>
            <a:ext cx="505467" cy="252000"/>
          </a:xfrm>
          <a:prstGeom prst="rect">
            <a:avLst/>
          </a:prstGeom>
        </p:spPr>
        <p:txBody>
          <a:bodyPr/>
          <a:ls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pPr algn="r"/>
            <a:fld id="{9784CBA3-D598-4B1F-BAA3-EE14B5154290}" type="slidenum">
              <a:rPr lang="en-AU" sz="750" b="0" smtClean="0">
                <a:latin typeface="+mj-lt"/>
              </a:rPr>
              <a:pPr algn="r"/>
              <a:t>18</a:t>
            </a:fld>
            <a:endParaRPr lang="en-AU" sz="750" b="0" dirty="0">
              <a:latin typeface="+mj-lt"/>
            </a:endParaRPr>
          </a:p>
        </p:txBody>
      </p:sp>
      <p:sp>
        <p:nvSpPr>
          <p:cNvPr id="11" name="TextBox 10"/>
          <p:cNvSpPr txBox="1"/>
          <p:nvPr/>
        </p:nvSpPr>
        <p:spPr>
          <a:xfrm>
            <a:off x="5460834" y="5721950"/>
            <a:ext cx="3502882" cy="215444"/>
          </a:xfrm>
          <a:prstGeom prst="rect">
            <a:avLst/>
          </a:prstGeom>
          <a:noFill/>
        </p:spPr>
        <p:txBody>
          <a:bodyPr wrap="none" rtlCol="0">
            <a:spAutoFit/>
          </a:bodyPr>
          <a:lstStyle/>
          <a:p>
            <a:r>
              <a:rPr lang="en-GB" sz="800" b="0" dirty="0" smtClean="0">
                <a:solidFill>
                  <a:srgbClr val="333333"/>
                </a:solidFill>
                <a:latin typeface="Verdana"/>
              </a:rPr>
              <a:t>NOTE – ‘Neither </a:t>
            </a:r>
            <a:r>
              <a:rPr lang="en-GB" sz="800" b="0" dirty="0">
                <a:solidFill>
                  <a:srgbClr val="333333"/>
                </a:solidFill>
                <a:latin typeface="Verdana"/>
              </a:rPr>
              <a:t>agree nor disagree’ </a:t>
            </a:r>
            <a:r>
              <a:rPr lang="en-GB" sz="800" b="0" dirty="0" smtClean="0">
                <a:solidFill>
                  <a:srgbClr val="333333"/>
                </a:solidFill>
                <a:latin typeface="Verdana"/>
              </a:rPr>
              <a:t>and ‘Don’t know’ not </a:t>
            </a:r>
            <a:r>
              <a:rPr lang="en-GB" sz="800" b="0" dirty="0">
                <a:solidFill>
                  <a:srgbClr val="333333"/>
                </a:solidFill>
                <a:latin typeface="Verdana"/>
              </a:rPr>
              <a:t>shown</a:t>
            </a:r>
          </a:p>
        </p:txBody>
      </p:sp>
      <p:sp>
        <p:nvSpPr>
          <p:cNvPr id="23" name="TextBox 22"/>
          <p:cNvSpPr txBox="1"/>
          <p:nvPr/>
        </p:nvSpPr>
        <p:spPr>
          <a:xfrm>
            <a:off x="3157367" y="5404509"/>
            <a:ext cx="3643483" cy="215444"/>
          </a:xfrm>
          <a:prstGeom prst="rect">
            <a:avLst/>
          </a:prstGeom>
          <a:noFill/>
        </p:spPr>
        <p:txBody>
          <a:bodyPr wrap="square" rtlCol="0">
            <a:spAutoFit/>
          </a:bodyPr>
          <a:lstStyle/>
          <a:p>
            <a:r>
              <a:rPr lang="en-GB" sz="800" b="0" dirty="0" smtClean="0">
                <a:latin typeface="+mj-lt"/>
              </a:rPr>
              <a:t>indicates a difference pre/post with statistical significance at 95% </a:t>
            </a:r>
            <a:endParaRPr lang="en-GB" sz="800" b="0" dirty="0">
              <a:latin typeface="+mj-lt"/>
            </a:endParaRPr>
          </a:p>
        </p:txBody>
      </p:sp>
      <p:sp>
        <p:nvSpPr>
          <p:cNvPr id="26" name="Rectangle 25"/>
          <p:cNvSpPr/>
          <p:nvPr/>
        </p:nvSpPr>
        <p:spPr>
          <a:xfrm>
            <a:off x="2577200" y="5404509"/>
            <a:ext cx="595078" cy="190823"/>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3297261" y="3800209"/>
            <a:ext cx="1389039" cy="222917"/>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5523351" y="4471199"/>
            <a:ext cx="534549" cy="23693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3286298" y="4471199"/>
            <a:ext cx="1365712" cy="2255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Up Arrow 31"/>
          <p:cNvSpPr/>
          <p:nvPr/>
        </p:nvSpPr>
        <p:spPr>
          <a:xfrm>
            <a:off x="7004165" y="2887257"/>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Up Arrow 32"/>
          <p:cNvSpPr/>
          <p:nvPr/>
        </p:nvSpPr>
        <p:spPr>
          <a:xfrm>
            <a:off x="4274078" y="2922073"/>
            <a:ext cx="182880" cy="191004"/>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Up Arrow 33"/>
          <p:cNvSpPr/>
          <p:nvPr/>
        </p:nvSpPr>
        <p:spPr>
          <a:xfrm>
            <a:off x="6863925" y="3119572"/>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Up Arrow 34"/>
          <p:cNvSpPr/>
          <p:nvPr/>
        </p:nvSpPr>
        <p:spPr>
          <a:xfrm>
            <a:off x="4042398" y="3154388"/>
            <a:ext cx="182880" cy="191004"/>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Up Arrow 35"/>
          <p:cNvSpPr/>
          <p:nvPr/>
        </p:nvSpPr>
        <p:spPr>
          <a:xfrm>
            <a:off x="6185460" y="3589021"/>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Up Arrow 36"/>
          <p:cNvSpPr/>
          <p:nvPr/>
        </p:nvSpPr>
        <p:spPr>
          <a:xfrm>
            <a:off x="3363933" y="3600977"/>
            <a:ext cx="182880" cy="191004"/>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Up Arrow 37"/>
          <p:cNvSpPr/>
          <p:nvPr/>
        </p:nvSpPr>
        <p:spPr>
          <a:xfrm>
            <a:off x="6090940" y="3821336"/>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Up Arrow 38"/>
          <p:cNvSpPr/>
          <p:nvPr/>
        </p:nvSpPr>
        <p:spPr>
          <a:xfrm>
            <a:off x="3094153" y="3844722"/>
            <a:ext cx="182880" cy="191004"/>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Up Arrow 39"/>
          <p:cNvSpPr/>
          <p:nvPr/>
        </p:nvSpPr>
        <p:spPr>
          <a:xfrm>
            <a:off x="6264842" y="4265017"/>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Up Arrow 40"/>
          <p:cNvSpPr/>
          <p:nvPr/>
        </p:nvSpPr>
        <p:spPr>
          <a:xfrm>
            <a:off x="6101742" y="4497332"/>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Up Arrow 41"/>
          <p:cNvSpPr/>
          <p:nvPr/>
        </p:nvSpPr>
        <p:spPr>
          <a:xfrm>
            <a:off x="3213169" y="4263859"/>
            <a:ext cx="182880" cy="191004"/>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Up Arrow 42"/>
          <p:cNvSpPr/>
          <p:nvPr/>
        </p:nvSpPr>
        <p:spPr>
          <a:xfrm>
            <a:off x="3072929" y="4496174"/>
            <a:ext cx="182880" cy="191004"/>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4" name="Group 43"/>
          <p:cNvGrpSpPr/>
          <p:nvPr/>
        </p:nvGrpSpPr>
        <p:grpSpPr>
          <a:xfrm>
            <a:off x="4513850" y="6118215"/>
            <a:ext cx="2479955" cy="454021"/>
            <a:chOff x="4725728" y="6076380"/>
            <a:chExt cx="2479955" cy="454021"/>
          </a:xfrm>
        </p:grpSpPr>
        <p:sp>
          <p:nvSpPr>
            <p:cNvPr id="45" name="Up Arrow 44"/>
            <p:cNvSpPr/>
            <p:nvPr/>
          </p:nvSpPr>
          <p:spPr>
            <a:xfrm>
              <a:off x="4729374" y="6088600"/>
              <a:ext cx="182880" cy="191004"/>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Up Arrow 45"/>
            <p:cNvSpPr/>
            <p:nvPr/>
          </p:nvSpPr>
          <p:spPr>
            <a:xfrm>
              <a:off x="4725728" y="6327177"/>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p:cNvSpPr txBox="1"/>
            <p:nvPr/>
          </p:nvSpPr>
          <p:spPr>
            <a:xfrm>
              <a:off x="4840028" y="6076380"/>
              <a:ext cx="2365655" cy="215444"/>
            </a:xfrm>
            <a:prstGeom prst="rect">
              <a:avLst/>
            </a:prstGeom>
            <a:noFill/>
          </p:spPr>
          <p:txBody>
            <a:bodyPr wrap="square" rtlCol="0">
              <a:spAutoFit/>
            </a:bodyPr>
            <a:lstStyle/>
            <a:p>
              <a:r>
                <a:rPr lang="en-GB" sz="800" b="0" dirty="0" smtClean="0">
                  <a:latin typeface="+mn-lt"/>
                </a:rPr>
                <a:t>Significantly lower than all respondents</a:t>
              </a:r>
              <a:endParaRPr lang="en-GB" sz="800" b="0" dirty="0">
                <a:latin typeface="+mn-lt"/>
              </a:endParaRPr>
            </a:p>
          </p:txBody>
        </p:sp>
        <p:sp>
          <p:nvSpPr>
            <p:cNvPr id="48" name="TextBox 47"/>
            <p:cNvSpPr txBox="1"/>
            <p:nvPr/>
          </p:nvSpPr>
          <p:spPr>
            <a:xfrm>
              <a:off x="4840028" y="6314957"/>
              <a:ext cx="2365655" cy="215444"/>
            </a:xfrm>
            <a:prstGeom prst="rect">
              <a:avLst/>
            </a:prstGeom>
            <a:noFill/>
          </p:spPr>
          <p:txBody>
            <a:bodyPr wrap="square" rtlCol="0">
              <a:spAutoFit/>
            </a:bodyPr>
            <a:lstStyle/>
            <a:p>
              <a:r>
                <a:rPr lang="en-GB" sz="800" b="0" dirty="0" smtClean="0">
                  <a:latin typeface="+mn-lt"/>
                </a:rPr>
                <a:t>Significantly higher than all respondents</a:t>
              </a:r>
              <a:endParaRPr lang="en-GB" sz="800" b="0" dirty="0">
                <a:latin typeface="+mn-lt"/>
              </a:endParaRPr>
            </a:p>
          </p:txBody>
        </p:sp>
      </p:grpSp>
      <p:sp>
        <p:nvSpPr>
          <p:cNvPr id="49" name="Rectangle 48"/>
          <p:cNvSpPr/>
          <p:nvPr/>
        </p:nvSpPr>
        <p:spPr>
          <a:xfrm>
            <a:off x="4213530" y="3122475"/>
            <a:ext cx="1309822" cy="222917"/>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0" name="Group 53"/>
          <p:cNvGrpSpPr>
            <a:grpSpLocks noChangeAspect="1"/>
          </p:cNvGrpSpPr>
          <p:nvPr>
            <p:custDataLst>
              <p:tags r:id="rId2"/>
            </p:custDataLst>
          </p:nvPr>
        </p:nvGrpSpPr>
        <p:grpSpPr bwMode="auto">
          <a:xfrm>
            <a:off x="7828693" y="2926718"/>
            <a:ext cx="411248" cy="410537"/>
            <a:chOff x="2348" y="2399"/>
            <a:chExt cx="578" cy="577"/>
          </a:xfrm>
        </p:grpSpPr>
        <p:sp>
          <p:nvSpPr>
            <p:cNvPr id="51" name="AutoShape 52"/>
            <p:cNvSpPr>
              <a:spLocks noChangeAspect="1" noChangeArrowheads="1" noTextEdit="1"/>
            </p:cNvSpPr>
            <p:nvPr/>
          </p:nvSpPr>
          <p:spPr bwMode="auto">
            <a:xfrm>
              <a:off x="2348" y="2399"/>
              <a:ext cx="578"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Rectangle 54"/>
            <p:cNvSpPr>
              <a:spLocks noChangeArrowheads="1"/>
            </p:cNvSpPr>
            <p:nvPr/>
          </p:nvSpPr>
          <p:spPr bwMode="auto">
            <a:xfrm>
              <a:off x="2347" y="2398"/>
              <a:ext cx="580" cy="579"/>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55"/>
            <p:cNvSpPr>
              <a:spLocks noEditPoints="1"/>
            </p:cNvSpPr>
            <p:nvPr/>
          </p:nvSpPr>
          <p:spPr bwMode="auto">
            <a:xfrm>
              <a:off x="2507" y="2478"/>
              <a:ext cx="253" cy="420"/>
            </a:xfrm>
            <a:custGeom>
              <a:avLst/>
              <a:gdLst>
                <a:gd name="T0" fmla="*/ 292 w 297"/>
                <a:gd name="T1" fmla="*/ 78 h 493"/>
                <a:gd name="T2" fmla="*/ 289 w 297"/>
                <a:gd name="T3" fmla="*/ 59 h 493"/>
                <a:gd name="T4" fmla="*/ 289 w 297"/>
                <a:gd name="T5" fmla="*/ 0 h 493"/>
                <a:gd name="T6" fmla="*/ 8 w 297"/>
                <a:gd name="T7" fmla="*/ 0 h 493"/>
                <a:gd name="T8" fmla="*/ 8 w 297"/>
                <a:gd name="T9" fmla="*/ 59 h 493"/>
                <a:gd name="T10" fmla="*/ 5 w 297"/>
                <a:gd name="T11" fmla="*/ 78 h 493"/>
                <a:gd name="T12" fmla="*/ 0 w 297"/>
                <a:gd name="T13" fmla="*/ 119 h 493"/>
                <a:gd name="T14" fmla="*/ 11 w 297"/>
                <a:gd name="T15" fmla="*/ 156 h 493"/>
                <a:gd name="T16" fmla="*/ 17 w 297"/>
                <a:gd name="T17" fmla="*/ 170 h 493"/>
                <a:gd name="T18" fmla="*/ 21 w 297"/>
                <a:gd name="T19" fmla="*/ 239 h 493"/>
                <a:gd name="T20" fmla="*/ 34 w 297"/>
                <a:gd name="T21" fmla="*/ 450 h 493"/>
                <a:gd name="T22" fmla="*/ 76 w 297"/>
                <a:gd name="T23" fmla="*/ 493 h 493"/>
                <a:gd name="T24" fmla="*/ 221 w 297"/>
                <a:gd name="T25" fmla="*/ 493 h 493"/>
                <a:gd name="T26" fmla="*/ 242 w 297"/>
                <a:gd name="T27" fmla="*/ 488 h 493"/>
                <a:gd name="T28" fmla="*/ 263 w 297"/>
                <a:gd name="T29" fmla="*/ 450 h 493"/>
                <a:gd name="T30" fmla="*/ 276 w 297"/>
                <a:gd name="T31" fmla="*/ 239 h 493"/>
                <a:gd name="T32" fmla="*/ 280 w 297"/>
                <a:gd name="T33" fmla="*/ 170 h 493"/>
                <a:gd name="T34" fmla="*/ 286 w 297"/>
                <a:gd name="T35" fmla="*/ 156 h 493"/>
                <a:gd name="T36" fmla="*/ 297 w 297"/>
                <a:gd name="T37" fmla="*/ 119 h 493"/>
                <a:gd name="T38" fmla="*/ 292 w 297"/>
                <a:gd name="T39" fmla="*/ 78 h 493"/>
                <a:gd name="T40" fmla="*/ 270 w 297"/>
                <a:gd name="T41" fmla="*/ 149 h 493"/>
                <a:gd name="T42" fmla="*/ 263 w 297"/>
                <a:gd name="T43" fmla="*/ 170 h 493"/>
                <a:gd name="T44" fmla="*/ 259 w 297"/>
                <a:gd name="T45" fmla="*/ 238 h 493"/>
                <a:gd name="T46" fmla="*/ 246 w 297"/>
                <a:gd name="T47" fmla="*/ 450 h 493"/>
                <a:gd name="T48" fmla="*/ 234 w 297"/>
                <a:gd name="T49" fmla="*/ 472 h 493"/>
                <a:gd name="T50" fmla="*/ 221 w 297"/>
                <a:gd name="T51" fmla="*/ 476 h 493"/>
                <a:gd name="T52" fmla="*/ 76 w 297"/>
                <a:gd name="T53" fmla="*/ 476 h 493"/>
                <a:gd name="T54" fmla="*/ 63 w 297"/>
                <a:gd name="T55" fmla="*/ 472 h 493"/>
                <a:gd name="T56" fmla="*/ 51 w 297"/>
                <a:gd name="T57" fmla="*/ 450 h 493"/>
                <a:gd name="T58" fmla="*/ 38 w 297"/>
                <a:gd name="T59" fmla="*/ 238 h 493"/>
                <a:gd name="T60" fmla="*/ 34 w 297"/>
                <a:gd name="T61" fmla="*/ 170 h 493"/>
                <a:gd name="T62" fmla="*/ 27 w 297"/>
                <a:gd name="T63" fmla="*/ 149 h 493"/>
                <a:gd name="T64" fmla="*/ 17 w 297"/>
                <a:gd name="T65" fmla="*/ 119 h 493"/>
                <a:gd name="T66" fmla="*/ 22 w 297"/>
                <a:gd name="T67" fmla="*/ 81 h 493"/>
                <a:gd name="T68" fmla="*/ 25 w 297"/>
                <a:gd name="T69" fmla="*/ 59 h 493"/>
                <a:gd name="T70" fmla="*/ 272 w 297"/>
                <a:gd name="T71" fmla="*/ 59 h 493"/>
                <a:gd name="T72" fmla="*/ 275 w 297"/>
                <a:gd name="T73" fmla="*/ 81 h 493"/>
                <a:gd name="T74" fmla="*/ 280 w 297"/>
                <a:gd name="T75" fmla="*/ 119 h 493"/>
                <a:gd name="T76" fmla="*/ 270 w 297"/>
                <a:gd name="T77" fmla="*/ 149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 h="493">
                  <a:moveTo>
                    <a:pt x="292" y="78"/>
                  </a:moveTo>
                  <a:cubicBezTo>
                    <a:pt x="290" y="70"/>
                    <a:pt x="289" y="62"/>
                    <a:pt x="289" y="59"/>
                  </a:cubicBezTo>
                  <a:cubicBezTo>
                    <a:pt x="289" y="0"/>
                    <a:pt x="289" y="0"/>
                    <a:pt x="289" y="0"/>
                  </a:cubicBezTo>
                  <a:cubicBezTo>
                    <a:pt x="8" y="0"/>
                    <a:pt x="8" y="0"/>
                    <a:pt x="8" y="0"/>
                  </a:cubicBezTo>
                  <a:cubicBezTo>
                    <a:pt x="8" y="59"/>
                    <a:pt x="8" y="59"/>
                    <a:pt x="8" y="59"/>
                  </a:cubicBezTo>
                  <a:cubicBezTo>
                    <a:pt x="8" y="62"/>
                    <a:pt x="7" y="70"/>
                    <a:pt x="5" y="78"/>
                  </a:cubicBezTo>
                  <a:cubicBezTo>
                    <a:pt x="3" y="92"/>
                    <a:pt x="0" y="108"/>
                    <a:pt x="0" y="119"/>
                  </a:cubicBezTo>
                  <a:cubicBezTo>
                    <a:pt x="0" y="130"/>
                    <a:pt x="6" y="144"/>
                    <a:pt x="11" y="156"/>
                  </a:cubicBezTo>
                  <a:cubicBezTo>
                    <a:pt x="13" y="161"/>
                    <a:pt x="17" y="168"/>
                    <a:pt x="17" y="170"/>
                  </a:cubicBezTo>
                  <a:cubicBezTo>
                    <a:pt x="17" y="173"/>
                    <a:pt x="18" y="194"/>
                    <a:pt x="21" y="239"/>
                  </a:cubicBezTo>
                  <a:cubicBezTo>
                    <a:pt x="26" y="314"/>
                    <a:pt x="34" y="428"/>
                    <a:pt x="34" y="450"/>
                  </a:cubicBezTo>
                  <a:cubicBezTo>
                    <a:pt x="34" y="484"/>
                    <a:pt x="62" y="493"/>
                    <a:pt x="76" y="493"/>
                  </a:cubicBezTo>
                  <a:cubicBezTo>
                    <a:pt x="221" y="493"/>
                    <a:pt x="221" y="493"/>
                    <a:pt x="221" y="493"/>
                  </a:cubicBezTo>
                  <a:cubicBezTo>
                    <a:pt x="222" y="493"/>
                    <a:pt x="232" y="493"/>
                    <a:pt x="242" y="488"/>
                  </a:cubicBezTo>
                  <a:cubicBezTo>
                    <a:pt x="256" y="481"/>
                    <a:pt x="263" y="467"/>
                    <a:pt x="263" y="450"/>
                  </a:cubicBezTo>
                  <a:cubicBezTo>
                    <a:pt x="263" y="428"/>
                    <a:pt x="271" y="314"/>
                    <a:pt x="276" y="239"/>
                  </a:cubicBezTo>
                  <a:cubicBezTo>
                    <a:pt x="279" y="194"/>
                    <a:pt x="280" y="173"/>
                    <a:pt x="280" y="170"/>
                  </a:cubicBezTo>
                  <a:cubicBezTo>
                    <a:pt x="281" y="168"/>
                    <a:pt x="284" y="161"/>
                    <a:pt x="286" y="156"/>
                  </a:cubicBezTo>
                  <a:cubicBezTo>
                    <a:pt x="291" y="144"/>
                    <a:pt x="297" y="130"/>
                    <a:pt x="297" y="119"/>
                  </a:cubicBezTo>
                  <a:cubicBezTo>
                    <a:pt x="297" y="108"/>
                    <a:pt x="294" y="92"/>
                    <a:pt x="292" y="78"/>
                  </a:cubicBezTo>
                  <a:moveTo>
                    <a:pt x="270" y="149"/>
                  </a:moveTo>
                  <a:cubicBezTo>
                    <a:pt x="266" y="159"/>
                    <a:pt x="263" y="164"/>
                    <a:pt x="263" y="170"/>
                  </a:cubicBezTo>
                  <a:cubicBezTo>
                    <a:pt x="263" y="172"/>
                    <a:pt x="261" y="203"/>
                    <a:pt x="259" y="238"/>
                  </a:cubicBezTo>
                  <a:cubicBezTo>
                    <a:pt x="254" y="313"/>
                    <a:pt x="246" y="427"/>
                    <a:pt x="246" y="450"/>
                  </a:cubicBezTo>
                  <a:cubicBezTo>
                    <a:pt x="246" y="461"/>
                    <a:pt x="242" y="468"/>
                    <a:pt x="234" y="472"/>
                  </a:cubicBezTo>
                  <a:cubicBezTo>
                    <a:pt x="228" y="476"/>
                    <a:pt x="221" y="476"/>
                    <a:pt x="221" y="476"/>
                  </a:cubicBezTo>
                  <a:cubicBezTo>
                    <a:pt x="76" y="476"/>
                    <a:pt x="76" y="476"/>
                    <a:pt x="76" y="476"/>
                  </a:cubicBezTo>
                  <a:cubicBezTo>
                    <a:pt x="76" y="476"/>
                    <a:pt x="69" y="476"/>
                    <a:pt x="63" y="472"/>
                  </a:cubicBezTo>
                  <a:cubicBezTo>
                    <a:pt x="55" y="468"/>
                    <a:pt x="51" y="461"/>
                    <a:pt x="51" y="450"/>
                  </a:cubicBezTo>
                  <a:cubicBezTo>
                    <a:pt x="51" y="427"/>
                    <a:pt x="43" y="313"/>
                    <a:pt x="38" y="238"/>
                  </a:cubicBezTo>
                  <a:cubicBezTo>
                    <a:pt x="36" y="203"/>
                    <a:pt x="34" y="172"/>
                    <a:pt x="34" y="170"/>
                  </a:cubicBezTo>
                  <a:cubicBezTo>
                    <a:pt x="34" y="164"/>
                    <a:pt x="31" y="159"/>
                    <a:pt x="27" y="149"/>
                  </a:cubicBezTo>
                  <a:cubicBezTo>
                    <a:pt x="22" y="139"/>
                    <a:pt x="17" y="127"/>
                    <a:pt x="17" y="119"/>
                  </a:cubicBezTo>
                  <a:cubicBezTo>
                    <a:pt x="17" y="109"/>
                    <a:pt x="20" y="94"/>
                    <a:pt x="22" y="81"/>
                  </a:cubicBezTo>
                  <a:cubicBezTo>
                    <a:pt x="24" y="70"/>
                    <a:pt x="25" y="63"/>
                    <a:pt x="25" y="59"/>
                  </a:cubicBezTo>
                  <a:cubicBezTo>
                    <a:pt x="272" y="59"/>
                    <a:pt x="272" y="59"/>
                    <a:pt x="272" y="59"/>
                  </a:cubicBezTo>
                  <a:cubicBezTo>
                    <a:pt x="272" y="63"/>
                    <a:pt x="273" y="70"/>
                    <a:pt x="275" y="81"/>
                  </a:cubicBezTo>
                  <a:cubicBezTo>
                    <a:pt x="277" y="94"/>
                    <a:pt x="280" y="109"/>
                    <a:pt x="280" y="119"/>
                  </a:cubicBezTo>
                  <a:cubicBezTo>
                    <a:pt x="280" y="127"/>
                    <a:pt x="275" y="139"/>
                    <a:pt x="270" y="14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4" name="Group 53"/>
          <p:cNvGrpSpPr>
            <a:grpSpLocks noChangeAspect="1"/>
          </p:cNvGrpSpPr>
          <p:nvPr>
            <p:custDataLst>
              <p:tags r:id="rId3"/>
            </p:custDataLst>
          </p:nvPr>
        </p:nvGrpSpPr>
        <p:grpSpPr bwMode="auto">
          <a:xfrm>
            <a:off x="7846069" y="3577842"/>
            <a:ext cx="411248" cy="410537"/>
            <a:chOff x="2348" y="2399"/>
            <a:chExt cx="578" cy="577"/>
          </a:xfrm>
        </p:grpSpPr>
        <p:sp>
          <p:nvSpPr>
            <p:cNvPr id="55" name="AutoShape 52"/>
            <p:cNvSpPr>
              <a:spLocks noChangeAspect="1" noChangeArrowheads="1" noTextEdit="1"/>
            </p:cNvSpPr>
            <p:nvPr/>
          </p:nvSpPr>
          <p:spPr bwMode="auto">
            <a:xfrm>
              <a:off x="2348" y="2399"/>
              <a:ext cx="578"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Rectangle 54"/>
            <p:cNvSpPr>
              <a:spLocks noChangeArrowheads="1"/>
            </p:cNvSpPr>
            <p:nvPr/>
          </p:nvSpPr>
          <p:spPr bwMode="auto">
            <a:xfrm>
              <a:off x="2347" y="2398"/>
              <a:ext cx="580" cy="579"/>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55"/>
            <p:cNvSpPr>
              <a:spLocks noEditPoints="1"/>
            </p:cNvSpPr>
            <p:nvPr/>
          </p:nvSpPr>
          <p:spPr bwMode="auto">
            <a:xfrm>
              <a:off x="2507" y="2478"/>
              <a:ext cx="253" cy="420"/>
            </a:xfrm>
            <a:custGeom>
              <a:avLst/>
              <a:gdLst>
                <a:gd name="T0" fmla="*/ 292 w 297"/>
                <a:gd name="T1" fmla="*/ 78 h 493"/>
                <a:gd name="T2" fmla="*/ 289 w 297"/>
                <a:gd name="T3" fmla="*/ 59 h 493"/>
                <a:gd name="T4" fmla="*/ 289 w 297"/>
                <a:gd name="T5" fmla="*/ 0 h 493"/>
                <a:gd name="T6" fmla="*/ 8 w 297"/>
                <a:gd name="T7" fmla="*/ 0 h 493"/>
                <a:gd name="T8" fmla="*/ 8 w 297"/>
                <a:gd name="T9" fmla="*/ 59 h 493"/>
                <a:gd name="T10" fmla="*/ 5 w 297"/>
                <a:gd name="T11" fmla="*/ 78 h 493"/>
                <a:gd name="T12" fmla="*/ 0 w 297"/>
                <a:gd name="T13" fmla="*/ 119 h 493"/>
                <a:gd name="T14" fmla="*/ 11 w 297"/>
                <a:gd name="T15" fmla="*/ 156 h 493"/>
                <a:gd name="T16" fmla="*/ 17 w 297"/>
                <a:gd name="T17" fmla="*/ 170 h 493"/>
                <a:gd name="T18" fmla="*/ 21 w 297"/>
                <a:gd name="T19" fmla="*/ 239 h 493"/>
                <a:gd name="T20" fmla="*/ 34 w 297"/>
                <a:gd name="T21" fmla="*/ 450 h 493"/>
                <a:gd name="T22" fmla="*/ 76 w 297"/>
                <a:gd name="T23" fmla="*/ 493 h 493"/>
                <a:gd name="T24" fmla="*/ 221 w 297"/>
                <a:gd name="T25" fmla="*/ 493 h 493"/>
                <a:gd name="T26" fmla="*/ 242 w 297"/>
                <a:gd name="T27" fmla="*/ 488 h 493"/>
                <a:gd name="T28" fmla="*/ 263 w 297"/>
                <a:gd name="T29" fmla="*/ 450 h 493"/>
                <a:gd name="T30" fmla="*/ 276 w 297"/>
                <a:gd name="T31" fmla="*/ 239 h 493"/>
                <a:gd name="T32" fmla="*/ 280 w 297"/>
                <a:gd name="T33" fmla="*/ 170 h 493"/>
                <a:gd name="T34" fmla="*/ 286 w 297"/>
                <a:gd name="T35" fmla="*/ 156 h 493"/>
                <a:gd name="T36" fmla="*/ 297 w 297"/>
                <a:gd name="T37" fmla="*/ 119 h 493"/>
                <a:gd name="T38" fmla="*/ 292 w 297"/>
                <a:gd name="T39" fmla="*/ 78 h 493"/>
                <a:gd name="T40" fmla="*/ 270 w 297"/>
                <a:gd name="T41" fmla="*/ 149 h 493"/>
                <a:gd name="T42" fmla="*/ 263 w 297"/>
                <a:gd name="T43" fmla="*/ 170 h 493"/>
                <a:gd name="T44" fmla="*/ 259 w 297"/>
                <a:gd name="T45" fmla="*/ 238 h 493"/>
                <a:gd name="T46" fmla="*/ 246 w 297"/>
                <a:gd name="T47" fmla="*/ 450 h 493"/>
                <a:gd name="T48" fmla="*/ 234 w 297"/>
                <a:gd name="T49" fmla="*/ 472 h 493"/>
                <a:gd name="T50" fmla="*/ 221 w 297"/>
                <a:gd name="T51" fmla="*/ 476 h 493"/>
                <a:gd name="T52" fmla="*/ 76 w 297"/>
                <a:gd name="T53" fmla="*/ 476 h 493"/>
                <a:gd name="T54" fmla="*/ 63 w 297"/>
                <a:gd name="T55" fmla="*/ 472 h 493"/>
                <a:gd name="T56" fmla="*/ 51 w 297"/>
                <a:gd name="T57" fmla="*/ 450 h 493"/>
                <a:gd name="T58" fmla="*/ 38 w 297"/>
                <a:gd name="T59" fmla="*/ 238 h 493"/>
                <a:gd name="T60" fmla="*/ 34 w 297"/>
                <a:gd name="T61" fmla="*/ 170 h 493"/>
                <a:gd name="T62" fmla="*/ 27 w 297"/>
                <a:gd name="T63" fmla="*/ 149 h 493"/>
                <a:gd name="T64" fmla="*/ 17 w 297"/>
                <a:gd name="T65" fmla="*/ 119 h 493"/>
                <a:gd name="T66" fmla="*/ 22 w 297"/>
                <a:gd name="T67" fmla="*/ 81 h 493"/>
                <a:gd name="T68" fmla="*/ 25 w 297"/>
                <a:gd name="T69" fmla="*/ 59 h 493"/>
                <a:gd name="T70" fmla="*/ 272 w 297"/>
                <a:gd name="T71" fmla="*/ 59 h 493"/>
                <a:gd name="T72" fmla="*/ 275 w 297"/>
                <a:gd name="T73" fmla="*/ 81 h 493"/>
                <a:gd name="T74" fmla="*/ 280 w 297"/>
                <a:gd name="T75" fmla="*/ 119 h 493"/>
                <a:gd name="T76" fmla="*/ 270 w 297"/>
                <a:gd name="T77" fmla="*/ 149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 h="493">
                  <a:moveTo>
                    <a:pt x="292" y="78"/>
                  </a:moveTo>
                  <a:cubicBezTo>
                    <a:pt x="290" y="70"/>
                    <a:pt x="289" y="62"/>
                    <a:pt x="289" y="59"/>
                  </a:cubicBezTo>
                  <a:cubicBezTo>
                    <a:pt x="289" y="0"/>
                    <a:pt x="289" y="0"/>
                    <a:pt x="289" y="0"/>
                  </a:cubicBezTo>
                  <a:cubicBezTo>
                    <a:pt x="8" y="0"/>
                    <a:pt x="8" y="0"/>
                    <a:pt x="8" y="0"/>
                  </a:cubicBezTo>
                  <a:cubicBezTo>
                    <a:pt x="8" y="59"/>
                    <a:pt x="8" y="59"/>
                    <a:pt x="8" y="59"/>
                  </a:cubicBezTo>
                  <a:cubicBezTo>
                    <a:pt x="8" y="62"/>
                    <a:pt x="7" y="70"/>
                    <a:pt x="5" y="78"/>
                  </a:cubicBezTo>
                  <a:cubicBezTo>
                    <a:pt x="3" y="92"/>
                    <a:pt x="0" y="108"/>
                    <a:pt x="0" y="119"/>
                  </a:cubicBezTo>
                  <a:cubicBezTo>
                    <a:pt x="0" y="130"/>
                    <a:pt x="6" y="144"/>
                    <a:pt x="11" y="156"/>
                  </a:cubicBezTo>
                  <a:cubicBezTo>
                    <a:pt x="13" y="161"/>
                    <a:pt x="17" y="168"/>
                    <a:pt x="17" y="170"/>
                  </a:cubicBezTo>
                  <a:cubicBezTo>
                    <a:pt x="17" y="173"/>
                    <a:pt x="18" y="194"/>
                    <a:pt x="21" y="239"/>
                  </a:cubicBezTo>
                  <a:cubicBezTo>
                    <a:pt x="26" y="314"/>
                    <a:pt x="34" y="428"/>
                    <a:pt x="34" y="450"/>
                  </a:cubicBezTo>
                  <a:cubicBezTo>
                    <a:pt x="34" y="484"/>
                    <a:pt x="62" y="493"/>
                    <a:pt x="76" y="493"/>
                  </a:cubicBezTo>
                  <a:cubicBezTo>
                    <a:pt x="221" y="493"/>
                    <a:pt x="221" y="493"/>
                    <a:pt x="221" y="493"/>
                  </a:cubicBezTo>
                  <a:cubicBezTo>
                    <a:pt x="222" y="493"/>
                    <a:pt x="232" y="493"/>
                    <a:pt x="242" y="488"/>
                  </a:cubicBezTo>
                  <a:cubicBezTo>
                    <a:pt x="256" y="481"/>
                    <a:pt x="263" y="467"/>
                    <a:pt x="263" y="450"/>
                  </a:cubicBezTo>
                  <a:cubicBezTo>
                    <a:pt x="263" y="428"/>
                    <a:pt x="271" y="314"/>
                    <a:pt x="276" y="239"/>
                  </a:cubicBezTo>
                  <a:cubicBezTo>
                    <a:pt x="279" y="194"/>
                    <a:pt x="280" y="173"/>
                    <a:pt x="280" y="170"/>
                  </a:cubicBezTo>
                  <a:cubicBezTo>
                    <a:pt x="281" y="168"/>
                    <a:pt x="284" y="161"/>
                    <a:pt x="286" y="156"/>
                  </a:cubicBezTo>
                  <a:cubicBezTo>
                    <a:pt x="291" y="144"/>
                    <a:pt x="297" y="130"/>
                    <a:pt x="297" y="119"/>
                  </a:cubicBezTo>
                  <a:cubicBezTo>
                    <a:pt x="297" y="108"/>
                    <a:pt x="294" y="92"/>
                    <a:pt x="292" y="78"/>
                  </a:cubicBezTo>
                  <a:moveTo>
                    <a:pt x="270" y="149"/>
                  </a:moveTo>
                  <a:cubicBezTo>
                    <a:pt x="266" y="159"/>
                    <a:pt x="263" y="164"/>
                    <a:pt x="263" y="170"/>
                  </a:cubicBezTo>
                  <a:cubicBezTo>
                    <a:pt x="263" y="172"/>
                    <a:pt x="261" y="203"/>
                    <a:pt x="259" y="238"/>
                  </a:cubicBezTo>
                  <a:cubicBezTo>
                    <a:pt x="254" y="313"/>
                    <a:pt x="246" y="427"/>
                    <a:pt x="246" y="450"/>
                  </a:cubicBezTo>
                  <a:cubicBezTo>
                    <a:pt x="246" y="461"/>
                    <a:pt x="242" y="468"/>
                    <a:pt x="234" y="472"/>
                  </a:cubicBezTo>
                  <a:cubicBezTo>
                    <a:pt x="228" y="476"/>
                    <a:pt x="221" y="476"/>
                    <a:pt x="221" y="476"/>
                  </a:cubicBezTo>
                  <a:cubicBezTo>
                    <a:pt x="76" y="476"/>
                    <a:pt x="76" y="476"/>
                    <a:pt x="76" y="476"/>
                  </a:cubicBezTo>
                  <a:cubicBezTo>
                    <a:pt x="76" y="476"/>
                    <a:pt x="69" y="476"/>
                    <a:pt x="63" y="472"/>
                  </a:cubicBezTo>
                  <a:cubicBezTo>
                    <a:pt x="55" y="468"/>
                    <a:pt x="51" y="461"/>
                    <a:pt x="51" y="450"/>
                  </a:cubicBezTo>
                  <a:cubicBezTo>
                    <a:pt x="51" y="427"/>
                    <a:pt x="43" y="313"/>
                    <a:pt x="38" y="238"/>
                  </a:cubicBezTo>
                  <a:cubicBezTo>
                    <a:pt x="36" y="203"/>
                    <a:pt x="34" y="172"/>
                    <a:pt x="34" y="170"/>
                  </a:cubicBezTo>
                  <a:cubicBezTo>
                    <a:pt x="34" y="164"/>
                    <a:pt x="31" y="159"/>
                    <a:pt x="27" y="149"/>
                  </a:cubicBezTo>
                  <a:cubicBezTo>
                    <a:pt x="22" y="139"/>
                    <a:pt x="17" y="127"/>
                    <a:pt x="17" y="119"/>
                  </a:cubicBezTo>
                  <a:cubicBezTo>
                    <a:pt x="17" y="109"/>
                    <a:pt x="20" y="94"/>
                    <a:pt x="22" y="81"/>
                  </a:cubicBezTo>
                  <a:cubicBezTo>
                    <a:pt x="24" y="70"/>
                    <a:pt x="25" y="63"/>
                    <a:pt x="25" y="59"/>
                  </a:cubicBezTo>
                  <a:cubicBezTo>
                    <a:pt x="272" y="59"/>
                    <a:pt x="272" y="59"/>
                    <a:pt x="272" y="59"/>
                  </a:cubicBezTo>
                  <a:cubicBezTo>
                    <a:pt x="272" y="63"/>
                    <a:pt x="273" y="70"/>
                    <a:pt x="275" y="81"/>
                  </a:cubicBezTo>
                  <a:cubicBezTo>
                    <a:pt x="277" y="94"/>
                    <a:pt x="280" y="109"/>
                    <a:pt x="280" y="119"/>
                  </a:cubicBezTo>
                  <a:cubicBezTo>
                    <a:pt x="280" y="127"/>
                    <a:pt x="275" y="139"/>
                    <a:pt x="270" y="14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8" name="Group 53"/>
          <p:cNvGrpSpPr>
            <a:grpSpLocks noChangeAspect="1"/>
          </p:cNvGrpSpPr>
          <p:nvPr>
            <p:custDataLst>
              <p:tags r:id="rId4"/>
            </p:custDataLst>
          </p:nvPr>
        </p:nvGrpSpPr>
        <p:grpSpPr bwMode="auto">
          <a:xfrm>
            <a:off x="8347843" y="3579459"/>
            <a:ext cx="411248" cy="410537"/>
            <a:chOff x="2348" y="2399"/>
            <a:chExt cx="578" cy="577"/>
          </a:xfrm>
        </p:grpSpPr>
        <p:sp>
          <p:nvSpPr>
            <p:cNvPr id="59" name="AutoShape 52"/>
            <p:cNvSpPr>
              <a:spLocks noChangeAspect="1" noChangeArrowheads="1" noTextEdit="1"/>
            </p:cNvSpPr>
            <p:nvPr/>
          </p:nvSpPr>
          <p:spPr bwMode="auto">
            <a:xfrm>
              <a:off x="2348" y="2399"/>
              <a:ext cx="578"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Rectangle 54"/>
            <p:cNvSpPr>
              <a:spLocks noChangeArrowheads="1"/>
            </p:cNvSpPr>
            <p:nvPr/>
          </p:nvSpPr>
          <p:spPr bwMode="auto">
            <a:xfrm>
              <a:off x="2347" y="2398"/>
              <a:ext cx="580" cy="579"/>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55"/>
            <p:cNvSpPr>
              <a:spLocks noEditPoints="1"/>
            </p:cNvSpPr>
            <p:nvPr/>
          </p:nvSpPr>
          <p:spPr bwMode="auto">
            <a:xfrm>
              <a:off x="2507" y="2478"/>
              <a:ext cx="253" cy="420"/>
            </a:xfrm>
            <a:custGeom>
              <a:avLst/>
              <a:gdLst>
                <a:gd name="T0" fmla="*/ 292 w 297"/>
                <a:gd name="T1" fmla="*/ 78 h 493"/>
                <a:gd name="T2" fmla="*/ 289 w 297"/>
                <a:gd name="T3" fmla="*/ 59 h 493"/>
                <a:gd name="T4" fmla="*/ 289 w 297"/>
                <a:gd name="T5" fmla="*/ 0 h 493"/>
                <a:gd name="T6" fmla="*/ 8 w 297"/>
                <a:gd name="T7" fmla="*/ 0 h 493"/>
                <a:gd name="T8" fmla="*/ 8 w 297"/>
                <a:gd name="T9" fmla="*/ 59 h 493"/>
                <a:gd name="T10" fmla="*/ 5 w 297"/>
                <a:gd name="T11" fmla="*/ 78 h 493"/>
                <a:gd name="T12" fmla="*/ 0 w 297"/>
                <a:gd name="T13" fmla="*/ 119 h 493"/>
                <a:gd name="T14" fmla="*/ 11 w 297"/>
                <a:gd name="T15" fmla="*/ 156 h 493"/>
                <a:gd name="T16" fmla="*/ 17 w 297"/>
                <a:gd name="T17" fmla="*/ 170 h 493"/>
                <a:gd name="T18" fmla="*/ 21 w 297"/>
                <a:gd name="T19" fmla="*/ 239 h 493"/>
                <a:gd name="T20" fmla="*/ 34 w 297"/>
                <a:gd name="T21" fmla="*/ 450 h 493"/>
                <a:gd name="T22" fmla="*/ 76 w 297"/>
                <a:gd name="T23" fmla="*/ 493 h 493"/>
                <a:gd name="T24" fmla="*/ 221 w 297"/>
                <a:gd name="T25" fmla="*/ 493 h 493"/>
                <a:gd name="T26" fmla="*/ 242 w 297"/>
                <a:gd name="T27" fmla="*/ 488 h 493"/>
                <a:gd name="T28" fmla="*/ 263 w 297"/>
                <a:gd name="T29" fmla="*/ 450 h 493"/>
                <a:gd name="T30" fmla="*/ 276 w 297"/>
                <a:gd name="T31" fmla="*/ 239 h 493"/>
                <a:gd name="T32" fmla="*/ 280 w 297"/>
                <a:gd name="T33" fmla="*/ 170 h 493"/>
                <a:gd name="T34" fmla="*/ 286 w 297"/>
                <a:gd name="T35" fmla="*/ 156 h 493"/>
                <a:gd name="T36" fmla="*/ 297 w 297"/>
                <a:gd name="T37" fmla="*/ 119 h 493"/>
                <a:gd name="T38" fmla="*/ 292 w 297"/>
                <a:gd name="T39" fmla="*/ 78 h 493"/>
                <a:gd name="T40" fmla="*/ 270 w 297"/>
                <a:gd name="T41" fmla="*/ 149 h 493"/>
                <a:gd name="T42" fmla="*/ 263 w 297"/>
                <a:gd name="T43" fmla="*/ 170 h 493"/>
                <a:gd name="T44" fmla="*/ 259 w 297"/>
                <a:gd name="T45" fmla="*/ 238 h 493"/>
                <a:gd name="T46" fmla="*/ 246 w 297"/>
                <a:gd name="T47" fmla="*/ 450 h 493"/>
                <a:gd name="T48" fmla="*/ 234 w 297"/>
                <a:gd name="T49" fmla="*/ 472 h 493"/>
                <a:gd name="T50" fmla="*/ 221 w 297"/>
                <a:gd name="T51" fmla="*/ 476 h 493"/>
                <a:gd name="T52" fmla="*/ 76 w 297"/>
                <a:gd name="T53" fmla="*/ 476 h 493"/>
                <a:gd name="T54" fmla="*/ 63 w 297"/>
                <a:gd name="T55" fmla="*/ 472 h 493"/>
                <a:gd name="T56" fmla="*/ 51 w 297"/>
                <a:gd name="T57" fmla="*/ 450 h 493"/>
                <a:gd name="T58" fmla="*/ 38 w 297"/>
                <a:gd name="T59" fmla="*/ 238 h 493"/>
                <a:gd name="T60" fmla="*/ 34 w 297"/>
                <a:gd name="T61" fmla="*/ 170 h 493"/>
                <a:gd name="T62" fmla="*/ 27 w 297"/>
                <a:gd name="T63" fmla="*/ 149 h 493"/>
                <a:gd name="T64" fmla="*/ 17 w 297"/>
                <a:gd name="T65" fmla="*/ 119 h 493"/>
                <a:gd name="T66" fmla="*/ 22 w 297"/>
                <a:gd name="T67" fmla="*/ 81 h 493"/>
                <a:gd name="T68" fmla="*/ 25 w 297"/>
                <a:gd name="T69" fmla="*/ 59 h 493"/>
                <a:gd name="T70" fmla="*/ 272 w 297"/>
                <a:gd name="T71" fmla="*/ 59 h 493"/>
                <a:gd name="T72" fmla="*/ 275 w 297"/>
                <a:gd name="T73" fmla="*/ 81 h 493"/>
                <a:gd name="T74" fmla="*/ 280 w 297"/>
                <a:gd name="T75" fmla="*/ 119 h 493"/>
                <a:gd name="T76" fmla="*/ 270 w 297"/>
                <a:gd name="T77" fmla="*/ 149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 h="493">
                  <a:moveTo>
                    <a:pt x="292" y="78"/>
                  </a:moveTo>
                  <a:cubicBezTo>
                    <a:pt x="290" y="70"/>
                    <a:pt x="289" y="62"/>
                    <a:pt x="289" y="59"/>
                  </a:cubicBezTo>
                  <a:cubicBezTo>
                    <a:pt x="289" y="0"/>
                    <a:pt x="289" y="0"/>
                    <a:pt x="289" y="0"/>
                  </a:cubicBezTo>
                  <a:cubicBezTo>
                    <a:pt x="8" y="0"/>
                    <a:pt x="8" y="0"/>
                    <a:pt x="8" y="0"/>
                  </a:cubicBezTo>
                  <a:cubicBezTo>
                    <a:pt x="8" y="59"/>
                    <a:pt x="8" y="59"/>
                    <a:pt x="8" y="59"/>
                  </a:cubicBezTo>
                  <a:cubicBezTo>
                    <a:pt x="8" y="62"/>
                    <a:pt x="7" y="70"/>
                    <a:pt x="5" y="78"/>
                  </a:cubicBezTo>
                  <a:cubicBezTo>
                    <a:pt x="3" y="92"/>
                    <a:pt x="0" y="108"/>
                    <a:pt x="0" y="119"/>
                  </a:cubicBezTo>
                  <a:cubicBezTo>
                    <a:pt x="0" y="130"/>
                    <a:pt x="6" y="144"/>
                    <a:pt x="11" y="156"/>
                  </a:cubicBezTo>
                  <a:cubicBezTo>
                    <a:pt x="13" y="161"/>
                    <a:pt x="17" y="168"/>
                    <a:pt x="17" y="170"/>
                  </a:cubicBezTo>
                  <a:cubicBezTo>
                    <a:pt x="17" y="173"/>
                    <a:pt x="18" y="194"/>
                    <a:pt x="21" y="239"/>
                  </a:cubicBezTo>
                  <a:cubicBezTo>
                    <a:pt x="26" y="314"/>
                    <a:pt x="34" y="428"/>
                    <a:pt x="34" y="450"/>
                  </a:cubicBezTo>
                  <a:cubicBezTo>
                    <a:pt x="34" y="484"/>
                    <a:pt x="62" y="493"/>
                    <a:pt x="76" y="493"/>
                  </a:cubicBezTo>
                  <a:cubicBezTo>
                    <a:pt x="221" y="493"/>
                    <a:pt x="221" y="493"/>
                    <a:pt x="221" y="493"/>
                  </a:cubicBezTo>
                  <a:cubicBezTo>
                    <a:pt x="222" y="493"/>
                    <a:pt x="232" y="493"/>
                    <a:pt x="242" y="488"/>
                  </a:cubicBezTo>
                  <a:cubicBezTo>
                    <a:pt x="256" y="481"/>
                    <a:pt x="263" y="467"/>
                    <a:pt x="263" y="450"/>
                  </a:cubicBezTo>
                  <a:cubicBezTo>
                    <a:pt x="263" y="428"/>
                    <a:pt x="271" y="314"/>
                    <a:pt x="276" y="239"/>
                  </a:cubicBezTo>
                  <a:cubicBezTo>
                    <a:pt x="279" y="194"/>
                    <a:pt x="280" y="173"/>
                    <a:pt x="280" y="170"/>
                  </a:cubicBezTo>
                  <a:cubicBezTo>
                    <a:pt x="281" y="168"/>
                    <a:pt x="284" y="161"/>
                    <a:pt x="286" y="156"/>
                  </a:cubicBezTo>
                  <a:cubicBezTo>
                    <a:pt x="291" y="144"/>
                    <a:pt x="297" y="130"/>
                    <a:pt x="297" y="119"/>
                  </a:cubicBezTo>
                  <a:cubicBezTo>
                    <a:pt x="297" y="108"/>
                    <a:pt x="294" y="92"/>
                    <a:pt x="292" y="78"/>
                  </a:cubicBezTo>
                  <a:moveTo>
                    <a:pt x="270" y="149"/>
                  </a:moveTo>
                  <a:cubicBezTo>
                    <a:pt x="266" y="159"/>
                    <a:pt x="263" y="164"/>
                    <a:pt x="263" y="170"/>
                  </a:cubicBezTo>
                  <a:cubicBezTo>
                    <a:pt x="263" y="172"/>
                    <a:pt x="261" y="203"/>
                    <a:pt x="259" y="238"/>
                  </a:cubicBezTo>
                  <a:cubicBezTo>
                    <a:pt x="254" y="313"/>
                    <a:pt x="246" y="427"/>
                    <a:pt x="246" y="450"/>
                  </a:cubicBezTo>
                  <a:cubicBezTo>
                    <a:pt x="246" y="461"/>
                    <a:pt x="242" y="468"/>
                    <a:pt x="234" y="472"/>
                  </a:cubicBezTo>
                  <a:cubicBezTo>
                    <a:pt x="228" y="476"/>
                    <a:pt x="221" y="476"/>
                    <a:pt x="221" y="476"/>
                  </a:cubicBezTo>
                  <a:cubicBezTo>
                    <a:pt x="76" y="476"/>
                    <a:pt x="76" y="476"/>
                    <a:pt x="76" y="476"/>
                  </a:cubicBezTo>
                  <a:cubicBezTo>
                    <a:pt x="76" y="476"/>
                    <a:pt x="69" y="476"/>
                    <a:pt x="63" y="472"/>
                  </a:cubicBezTo>
                  <a:cubicBezTo>
                    <a:pt x="55" y="468"/>
                    <a:pt x="51" y="461"/>
                    <a:pt x="51" y="450"/>
                  </a:cubicBezTo>
                  <a:cubicBezTo>
                    <a:pt x="51" y="427"/>
                    <a:pt x="43" y="313"/>
                    <a:pt x="38" y="238"/>
                  </a:cubicBezTo>
                  <a:cubicBezTo>
                    <a:pt x="36" y="203"/>
                    <a:pt x="34" y="172"/>
                    <a:pt x="34" y="170"/>
                  </a:cubicBezTo>
                  <a:cubicBezTo>
                    <a:pt x="34" y="164"/>
                    <a:pt x="31" y="159"/>
                    <a:pt x="27" y="149"/>
                  </a:cubicBezTo>
                  <a:cubicBezTo>
                    <a:pt x="22" y="139"/>
                    <a:pt x="17" y="127"/>
                    <a:pt x="17" y="119"/>
                  </a:cubicBezTo>
                  <a:cubicBezTo>
                    <a:pt x="17" y="109"/>
                    <a:pt x="20" y="94"/>
                    <a:pt x="22" y="81"/>
                  </a:cubicBezTo>
                  <a:cubicBezTo>
                    <a:pt x="24" y="70"/>
                    <a:pt x="25" y="63"/>
                    <a:pt x="25" y="59"/>
                  </a:cubicBezTo>
                  <a:cubicBezTo>
                    <a:pt x="272" y="59"/>
                    <a:pt x="272" y="59"/>
                    <a:pt x="272" y="59"/>
                  </a:cubicBezTo>
                  <a:cubicBezTo>
                    <a:pt x="272" y="63"/>
                    <a:pt x="273" y="70"/>
                    <a:pt x="275" y="81"/>
                  </a:cubicBezTo>
                  <a:cubicBezTo>
                    <a:pt x="277" y="94"/>
                    <a:pt x="280" y="109"/>
                    <a:pt x="280" y="119"/>
                  </a:cubicBezTo>
                  <a:cubicBezTo>
                    <a:pt x="280" y="127"/>
                    <a:pt x="275" y="139"/>
                    <a:pt x="270" y="14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2" name="Group 61"/>
          <p:cNvGrpSpPr>
            <a:grpSpLocks noChangeAspect="1"/>
          </p:cNvGrpSpPr>
          <p:nvPr>
            <p:custDataLst>
              <p:tags r:id="rId5"/>
            </p:custDataLst>
          </p:nvPr>
        </p:nvGrpSpPr>
        <p:grpSpPr bwMode="auto">
          <a:xfrm>
            <a:off x="7848341" y="4289810"/>
            <a:ext cx="411248" cy="410537"/>
            <a:chOff x="2348" y="2399"/>
            <a:chExt cx="578" cy="577"/>
          </a:xfrm>
        </p:grpSpPr>
        <p:sp>
          <p:nvSpPr>
            <p:cNvPr id="63" name="AutoShape 52"/>
            <p:cNvSpPr>
              <a:spLocks noChangeAspect="1" noChangeArrowheads="1" noTextEdit="1"/>
            </p:cNvSpPr>
            <p:nvPr/>
          </p:nvSpPr>
          <p:spPr bwMode="auto">
            <a:xfrm>
              <a:off x="2348" y="2399"/>
              <a:ext cx="578"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Rectangle 54"/>
            <p:cNvSpPr>
              <a:spLocks noChangeArrowheads="1"/>
            </p:cNvSpPr>
            <p:nvPr/>
          </p:nvSpPr>
          <p:spPr bwMode="auto">
            <a:xfrm>
              <a:off x="2347" y="2398"/>
              <a:ext cx="580" cy="579"/>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55"/>
            <p:cNvSpPr>
              <a:spLocks noEditPoints="1"/>
            </p:cNvSpPr>
            <p:nvPr/>
          </p:nvSpPr>
          <p:spPr bwMode="auto">
            <a:xfrm>
              <a:off x="2507" y="2478"/>
              <a:ext cx="253" cy="420"/>
            </a:xfrm>
            <a:custGeom>
              <a:avLst/>
              <a:gdLst>
                <a:gd name="T0" fmla="*/ 292 w 297"/>
                <a:gd name="T1" fmla="*/ 78 h 493"/>
                <a:gd name="T2" fmla="*/ 289 w 297"/>
                <a:gd name="T3" fmla="*/ 59 h 493"/>
                <a:gd name="T4" fmla="*/ 289 w 297"/>
                <a:gd name="T5" fmla="*/ 0 h 493"/>
                <a:gd name="T6" fmla="*/ 8 w 297"/>
                <a:gd name="T7" fmla="*/ 0 h 493"/>
                <a:gd name="T8" fmla="*/ 8 w 297"/>
                <a:gd name="T9" fmla="*/ 59 h 493"/>
                <a:gd name="T10" fmla="*/ 5 w 297"/>
                <a:gd name="T11" fmla="*/ 78 h 493"/>
                <a:gd name="T12" fmla="*/ 0 w 297"/>
                <a:gd name="T13" fmla="*/ 119 h 493"/>
                <a:gd name="T14" fmla="*/ 11 w 297"/>
                <a:gd name="T15" fmla="*/ 156 h 493"/>
                <a:gd name="T16" fmla="*/ 17 w 297"/>
                <a:gd name="T17" fmla="*/ 170 h 493"/>
                <a:gd name="T18" fmla="*/ 21 w 297"/>
                <a:gd name="T19" fmla="*/ 239 h 493"/>
                <a:gd name="T20" fmla="*/ 34 w 297"/>
                <a:gd name="T21" fmla="*/ 450 h 493"/>
                <a:gd name="T22" fmla="*/ 76 w 297"/>
                <a:gd name="T23" fmla="*/ 493 h 493"/>
                <a:gd name="T24" fmla="*/ 221 w 297"/>
                <a:gd name="T25" fmla="*/ 493 h 493"/>
                <a:gd name="T26" fmla="*/ 242 w 297"/>
                <a:gd name="T27" fmla="*/ 488 h 493"/>
                <a:gd name="T28" fmla="*/ 263 w 297"/>
                <a:gd name="T29" fmla="*/ 450 h 493"/>
                <a:gd name="T30" fmla="*/ 276 w 297"/>
                <a:gd name="T31" fmla="*/ 239 h 493"/>
                <a:gd name="T32" fmla="*/ 280 w 297"/>
                <a:gd name="T33" fmla="*/ 170 h 493"/>
                <a:gd name="T34" fmla="*/ 286 w 297"/>
                <a:gd name="T35" fmla="*/ 156 h 493"/>
                <a:gd name="T36" fmla="*/ 297 w 297"/>
                <a:gd name="T37" fmla="*/ 119 h 493"/>
                <a:gd name="T38" fmla="*/ 292 w 297"/>
                <a:gd name="T39" fmla="*/ 78 h 493"/>
                <a:gd name="T40" fmla="*/ 270 w 297"/>
                <a:gd name="T41" fmla="*/ 149 h 493"/>
                <a:gd name="T42" fmla="*/ 263 w 297"/>
                <a:gd name="T43" fmla="*/ 170 h 493"/>
                <a:gd name="T44" fmla="*/ 259 w 297"/>
                <a:gd name="T45" fmla="*/ 238 h 493"/>
                <a:gd name="T46" fmla="*/ 246 w 297"/>
                <a:gd name="T47" fmla="*/ 450 h 493"/>
                <a:gd name="T48" fmla="*/ 234 w 297"/>
                <a:gd name="T49" fmla="*/ 472 h 493"/>
                <a:gd name="T50" fmla="*/ 221 w 297"/>
                <a:gd name="T51" fmla="*/ 476 h 493"/>
                <a:gd name="T52" fmla="*/ 76 w 297"/>
                <a:gd name="T53" fmla="*/ 476 h 493"/>
                <a:gd name="T54" fmla="*/ 63 w 297"/>
                <a:gd name="T55" fmla="*/ 472 h 493"/>
                <a:gd name="T56" fmla="*/ 51 w 297"/>
                <a:gd name="T57" fmla="*/ 450 h 493"/>
                <a:gd name="T58" fmla="*/ 38 w 297"/>
                <a:gd name="T59" fmla="*/ 238 h 493"/>
                <a:gd name="T60" fmla="*/ 34 w 297"/>
                <a:gd name="T61" fmla="*/ 170 h 493"/>
                <a:gd name="T62" fmla="*/ 27 w 297"/>
                <a:gd name="T63" fmla="*/ 149 h 493"/>
                <a:gd name="T64" fmla="*/ 17 w 297"/>
                <a:gd name="T65" fmla="*/ 119 h 493"/>
                <a:gd name="T66" fmla="*/ 22 w 297"/>
                <a:gd name="T67" fmla="*/ 81 h 493"/>
                <a:gd name="T68" fmla="*/ 25 w 297"/>
                <a:gd name="T69" fmla="*/ 59 h 493"/>
                <a:gd name="T70" fmla="*/ 272 w 297"/>
                <a:gd name="T71" fmla="*/ 59 h 493"/>
                <a:gd name="T72" fmla="*/ 275 w 297"/>
                <a:gd name="T73" fmla="*/ 81 h 493"/>
                <a:gd name="T74" fmla="*/ 280 w 297"/>
                <a:gd name="T75" fmla="*/ 119 h 493"/>
                <a:gd name="T76" fmla="*/ 270 w 297"/>
                <a:gd name="T77" fmla="*/ 149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 h="493">
                  <a:moveTo>
                    <a:pt x="292" y="78"/>
                  </a:moveTo>
                  <a:cubicBezTo>
                    <a:pt x="290" y="70"/>
                    <a:pt x="289" y="62"/>
                    <a:pt x="289" y="59"/>
                  </a:cubicBezTo>
                  <a:cubicBezTo>
                    <a:pt x="289" y="0"/>
                    <a:pt x="289" y="0"/>
                    <a:pt x="289" y="0"/>
                  </a:cubicBezTo>
                  <a:cubicBezTo>
                    <a:pt x="8" y="0"/>
                    <a:pt x="8" y="0"/>
                    <a:pt x="8" y="0"/>
                  </a:cubicBezTo>
                  <a:cubicBezTo>
                    <a:pt x="8" y="59"/>
                    <a:pt x="8" y="59"/>
                    <a:pt x="8" y="59"/>
                  </a:cubicBezTo>
                  <a:cubicBezTo>
                    <a:pt x="8" y="62"/>
                    <a:pt x="7" y="70"/>
                    <a:pt x="5" y="78"/>
                  </a:cubicBezTo>
                  <a:cubicBezTo>
                    <a:pt x="3" y="92"/>
                    <a:pt x="0" y="108"/>
                    <a:pt x="0" y="119"/>
                  </a:cubicBezTo>
                  <a:cubicBezTo>
                    <a:pt x="0" y="130"/>
                    <a:pt x="6" y="144"/>
                    <a:pt x="11" y="156"/>
                  </a:cubicBezTo>
                  <a:cubicBezTo>
                    <a:pt x="13" y="161"/>
                    <a:pt x="17" y="168"/>
                    <a:pt x="17" y="170"/>
                  </a:cubicBezTo>
                  <a:cubicBezTo>
                    <a:pt x="17" y="173"/>
                    <a:pt x="18" y="194"/>
                    <a:pt x="21" y="239"/>
                  </a:cubicBezTo>
                  <a:cubicBezTo>
                    <a:pt x="26" y="314"/>
                    <a:pt x="34" y="428"/>
                    <a:pt x="34" y="450"/>
                  </a:cubicBezTo>
                  <a:cubicBezTo>
                    <a:pt x="34" y="484"/>
                    <a:pt x="62" y="493"/>
                    <a:pt x="76" y="493"/>
                  </a:cubicBezTo>
                  <a:cubicBezTo>
                    <a:pt x="221" y="493"/>
                    <a:pt x="221" y="493"/>
                    <a:pt x="221" y="493"/>
                  </a:cubicBezTo>
                  <a:cubicBezTo>
                    <a:pt x="222" y="493"/>
                    <a:pt x="232" y="493"/>
                    <a:pt x="242" y="488"/>
                  </a:cubicBezTo>
                  <a:cubicBezTo>
                    <a:pt x="256" y="481"/>
                    <a:pt x="263" y="467"/>
                    <a:pt x="263" y="450"/>
                  </a:cubicBezTo>
                  <a:cubicBezTo>
                    <a:pt x="263" y="428"/>
                    <a:pt x="271" y="314"/>
                    <a:pt x="276" y="239"/>
                  </a:cubicBezTo>
                  <a:cubicBezTo>
                    <a:pt x="279" y="194"/>
                    <a:pt x="280" y="173"/>
                    <a:pt x="280" y="170"/>
                  </a:cubicBezTo>
                  <a:cubicBezTo>
                    <a:pt x="281" y="168"/>
                    <a:pt x="284" y="161"/>
                    <a:pt x="286" y="156"/>
                  </a:cubicBezTo>
                  <a:cubicBezTo>
                    <a:pt x="291" y="144"/>
                    <a:pt x="297" y="130"/>
                    <a:pt x="297" y="119"/>
                  </a:cubicBezTo>
                  <a:cubicBezTo>
                    <a:pt x="297" y="108"/>
                    <a:pt x="294" y="92"/>
                    <a:pt x="292" y="78"/>
                  </a:cubicBezTo>
                  <a:moveTo>
                    <a:pt x="270" y="149"/>
                  </a:moveTo>
                  <a:cubicBezTo>
                    <a:pt x="266" y="159"/>
                    <a:pt x="263" y="164"/>
                    <a:pt x="263" y="170"/>
                  </a:cubicBezTo>
                  <a:cubicBezTo>
                    <a:pt x="263" y="172"/>
                    <a:pt x="261" y="203"/>
                    <a:pt x="259" y="238"/>
                  </a:cubicBezTo>
                  <a:cubicBezTo>
                    <a:pt x="254" y="313"/>
                    <a:pt x="246" y="427"/>
                    <a:pt x="246" y="450"/>
                  </a:cubicBezTo>
                  <a:cubicBezTo>
                    <a:pt x="246" y="461"/>
                    <a:pt x="242" y="468"/>
                    <a:pt x="234" y="472"/>
                  </a:cubicBezTo>
                  <a:cubicBezTo>
                    <a:pt x="228" y="476"/>
                    <a:pt x="221" y="476"/>
                    <a:pt x="221" y="476"/>
                  </a:cubicBezTo>
                  <a:cubicBezTo>
                    <a:pt x="76" y="476"/>
                    <a:pt x="76" y="476"/>
                    <a:pt x="76" y="476"/>
                  </a:cubicBezTo>
                  <a:cubicBezTo>
                    <a:pt x="76" y="476"/>
                    <a:pt x="69" y="476"/>
                    <a:pt x="63" y="472"/>
                  </a:cubicBezTo>
                  <a:cubicBezTo>
                    <a:pt x="55" y="468"/>
                    <a:pt x="51" y="461"/>
                    <a:pt x="51" y="450"/>
                  </a:cubicBezTo>
                  <a:cubicBezTo>
                    <a:pt x="51" y="427"/>
                    <a:pt x="43" y="313"/>
                    <a:pt x="38" y="238"/>
                  </a:cubicBezTo>
                  <a:cubicBezTo>
                    <a:pt x="36" y="203"/>
                    <a:pt x="34" y="172"/>
                    <a:pt x="34" y="170"/>
                  </a:cubicBezTo>
                  <a:cubicBezTo>
                    <a:pt x="34" y="164"/>
                    <a:pt x="31" y="159"/>
                    <a:pt x="27" y="149"/>
                  </a:cubicBezTo>
                  <a:cubicBezTo>
                    <a:pt x="22" y="139"/>
                    <a:pt x="17" y="127"/>
                    <a:pt x="17" y="119"/>
                  </a:cubicBezTo>
                  <a:cubicBezTo>
                    <a:pt x="17" y="109"/>
                    <a:pt x="20" y="94"/>
                    <a:pt x="22" y="81"/>
                  </a:cubicBezTo>
                  <a:cubicBezTo>
                    <a:pt x="24" y="70"/>
                    <a:pt x="25" y="63"/>
                    <a:pt x="25" y="59"/>
                  </a:cubicBezTo>
                  <a:cubicBezTo>
                    <a:pt x="272" y="59"/>
                    <a:pt x="272" y="59"/>
                    <a:pt x="272" y="59"/>
                  </a:cubicBezTo>
                  <a:cubicBezTo>
                    <a:pt x="272" y="63"/>
                    <a:pt x="273" y="70"/>
                    <a:pt x="275" y="81"/>
                  </a:cubicBezTo>
                  <a:cubicBezTo>
                    <a:pt x="277" y="94"/>
                    <a:pt x="280" y="109"/>
                    <a:pt x="280" y="119"/>
                  </a:cubicBezTo>
                  <a:cubicBezTo>
                    <a:pt x="280" y="127"/>
                    <a:pt x="275" y="139"/>
                    <a:pt x="270" y="14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6" name="Group 53"/>
          <p:cNvGrpSpPr>
            <a:grpSpLocks noChangeAspect="1"/>
          </p:cNvGrpSpPr>
          <p:nvPr>
            <p:custDataLst>
              <p:tags r:id="rId6"/>
            </p:custDataLst>
          </p:nvPr>
        </p:nvGrpSpPr>
        <p:grpSpPr bwMode="auto">
          <a:xfrm>
            <a:off x="8350115" y="4291427"/>
            <a:ext cx="411248" cy="410537"/>
            <a:chOff x="2348" y="2399"/>
            <a:chExt cx="578" cy="577"/>
          </a:xfrm>
        </p:grpSpPr>
        <p:sp>
          <p:nvSpPr>
            <p:cNvPr id="67" name="AutoShape 52"/>
            <p:cNvSpPr>
              <a:spLocks noChangeAspect="1" noChangeArrowheads="1" noTextEdit="1"/>
            </p:cNvSpPr>
            <p:nvPr/>
          </p:nvSpPr>
          <p:spPr bwMode="auto">
            <a:xfrm>
              <a:off x="2348" y="2399"/>
              <a:ext cx="578"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Rectangle 54"/>
            <p:cNvSpPr>
              <a:spLocks noChangeArrowheads="1"/>
            </p:cNvSpPr>
            <p:nvPr/>
          </p:nvSpPr>
          <p:spPr bwMode="auto">
            <a:xfrm>
              <a:off x="2347" y="2398"/>
              <a:ext cx="580" cy="579"/>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55"/>
            <p:cNvSpPr>
              <a:spLocks noEditPoints="1"/>
            </p:cNvSpPr>
            <p:nvPr/>
          </p:nvSpPr>
          <p:spPr bwMode="auto">
            <a:xfrm>
              <a:off x="2507" y="2478"/>
              <a:ext cx="253" cy="420"/>
            </a:xfrm>
            <a:custGeom>
              <a:avLst/>
              <a:gdLst>
                <a:gd name="T0" fmla="*/ 292 w 297"/>
                <a:gd name="T1" fmla="*/ 78 h 493"/>
                <a:gd name="T2" fmla="*/ 289 w 297"/>
                <a:gd name="T3" fmla="*/ 59 h 493"/>
                <a:gd name="T4" fmla="*/ 289 w 297"/>
                <a:gd name="T5" fmla="*/ 0 h 493"/>
                <a:gd name="T6" fmla="*/ 8 w 297"/>
                <a:gd name="T7" fmla="*/ 0 h 493"/>
                <a:gd name="T8" fmla="*/ 8 w 297"/>
                <a:gd name="T9" fmla="*/ 59 h 493"/>
                <a:gd name="T10" fmla="*/ 5 w 297"/>
                <a:gd name="T11" fmla="*/ 78 h 493"/>
                <a:gd name="T12" fmla="*/ 0 w 297"/>
                <a:gd name="T13" fmla="*/ 119 h 493"/>
                <a:gd name="T14" fmla="*/ 11 w 297"/>
                <a:gd name="T15" fmla="*/ 156 h 493"/>
                <a:gd name="T16" fmla="*/ 17 w 297"/>
                <a:gd name="T17" fmla="*/ 170 h 493"/>
                <a:gd name="T18" fmla="*/ 21 w 297"/>
                <a:gd name="T19" fmla="*/ 239 h 493"/>
                <a:gd name="T20" fmla="*/ 34 w 297"/>
                <a:gd name="T21" fmla="*/ 450 h 493"/>
                <a:gd name="T22" fmla="*/ 76 w 297"/>
                <a:gd name="T23" fmla="*/ 493 h 493"/>
                <a:gd name="T24" fmla="*/ 221 w 297"/>
                <a:gd name="T25" fmla="*/ 493 h 493"/>
                <a:gd name="T26" fmla="*/ 242 w 297"/>
                <a:gd name="T27" fmla="*/ 488 h 493"/>
                <a:gd name="T28" fmla="*/ 263 w 297"/>
                <a:gd name="T29" fmla="*/ 450 h 493"/>
                <a:gd name="T30" fmla="*/ 276 w 297"/>
                <a:gd name="T31" fmla="*/ 239 h 493"/>
                <a:gd name="T32" fmla="*/ 280 w 297"/>
                <a:gd name="T33" fmla="*/ 170 h 493"/>
                <a:gd name="T34" fmla="*/ 286 w 297"/>
                <a:gd name="T35" fmla="*/ 156 h 493"/>
                <a:gd name="T36" fmla="*/ 297 w 297"/>
                <a:gd name="T37" fmla="*/ 119 h 493"/>
                <a:gd name="T38" fmla="*/ 292 w 297"/>
                <a:gd name="T39" fmla="*/ 78 h 493"/>
                <a:gd name="T40" fmla="*/ 270 w 297"/>
                <a:gd name="T41" fmla="*/ 149 h 493"/>
                <a:gd name="T42" fmla="*/ 263 w 297"/>
                <a:gd name="T43" fmla="*/ 170 h 493"/>
                <a:gd name="T44" fmla="*/ 259 w 297"/>
                <a:gd name="T45" fmla="*/ 238 h 493"/>
                <a:gd name="T46" fmla="*/ 246 w 297"/>
                <a:gd name="T47" fmla="*/ 450 h 493"/>
                <a:gd name="T48" fmla="*/ 234 w 297"/>
                <a:gd name="T49" fmla="*/ 472 h 493"/>
                <a:gd name="T50" fmla="*/ 221 w 297"/>
                <a:gd name="T51" fmla="*/ 476 h 493"/>
                <a:gd name="T52" fmla="*/ 76 w 297"/>
                <a:gd name="T53" fmla="*/ 476 h 493"/>
                <a:gd name="T54" fmla="*/ 63 w 297"/>
                <a:gd name="T55" fmla="*/ 472 h 493"/>
                <a:gd name="T56" fmla="*/ 51 w 297"/>
                <a:gd name="T57" fmla="*/ 450 h 493"/>
                <a:gd name="T58" fmla="*/ 38 w 297"/>
                <a:gd name="T59" fmla="*/ 238 h 493"/>
                <a:gd name="T60" fmla="*/ 34 w 297"/>
                <a:gd name="T61" fmla="*/ 170 h 493"/>
                <a:gd name="T62" fmla="*/ 27 w 297"/>
                <a:gd name="T63" fmla="*/ 149 h 493"/>
                <a:gd name="T64" fmla="*/ 17 w 297"/>
                <a:gd name="T65" fmla="*/ 119 h 493"/>
                <a:gd name="T66" fmla="*/ 22 w 297"/>
                <a:gd name="T67" fmla="*/ 81 h 493"/>
                <a:gd name="T68" fmla="*/ 25 w 297"/>
                <a:gd name="T69" fmla="*/ 59 h 493"/>
                <a:gd name="T70" fmla="*/ 272 w 297"/>
                <a:gd name="T71" fmla="*/ 59 h 493"/>
                <a:gd name="T72" fmla="*/ 275 w 297"/>
                <a:gd name="T73" fmla="*/ 81 h 493"/>
                <a:gd name="T74" fmla="*/ 280 w 297"/>
                <a:gd name="T75" fmla="*/ 119 h 493"/>
                <a:gd name="T76" fmla="*/ 270 w 297"/>
                <a:gd name="T77" fmla="*/ 149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 h="493">
                  <a:moveTo>
                    <a:pt x="292" y="78"/>
                  </a:moveTo>
                  <a:cubicBezTo>
                    <a:pt x="290" y="70"/>
                    <a:pt x="289" y="62"/>
                    <a:pt x="289" y="59"/>
                  </a:cubicBezTo>
                  <a:cubicBezTo>
                    <a:pt x="289" y="0"/>
                    <a:pt x="289" y="0"/>
                    <a:pt x="289" y="0"/>
                  </a:cubicBezTo>
                  <a:cubicBezTo>
                    <a:pt x="8" y="0"/>
                    <a:pt x="8" y="0"/>
                    <a:pt x="8" y="0"/>
                  </a:cubicBezTo>
                  <a:cubicBezTo>
                    <a:pt x="8" y="59"/>
                    <a:pt x="8" y="59"/>
                    <a:pt x="8" y="59"/>
                  </a:cubicBezTo>
                  <a:cubicBezTo>
                    <a:pt x="8" y="62"/>
                    <a:pt x="7" y="70"/>
                    <a:pt x="5" y="78"/>
                  </a:cubicBezTo>
                  <a:cubicBezTo>
                    <a:pt x="3" y="92"/>
                    <a:pt x="0" y="108"/>
                    <a:pt x="0" y="119"/>
                  </a:cubicBezTo>
                  <a:cubicBezTo>
                    <a:pt x="0" y="130"/>
                    <a:pt x="6" y="144"/>
                    <a:pt x="11" y="156"/>
                  </a:cubicBezTo>
                  <a:cubicBezTo>
                    <a:pt x="13" y="161"/>
                    <a:pt x="17" y="168"/>
                    <a:pt x="17" y="170"/>
                  </a:cubicBezTo>
                  <a:cubicBezTo>
                    <a:pt x="17" y="173"/>
                    <a:pt x="18" y="194"/>
                    <a:pt x="21" y="239"/>
                  </a:cubicBezTo>
                  <a:cubicBezTo>
                    <a:pt x="26" y="314"/>
                    <a:pt x="34" y="428"/>
                    <a:pt x="34" y="450"/>
                  </a:cubicBezTo>
                  <a:cubicBezTo>
                    <a:pt x="34" y="484"/>
                    <a:pt x="62" y="493"/>
                    <a:pt x="76" y="493"/>
                  </a:cubicBezTo>
                  <a:cubicBezTo>
                    <a:pt x="221" y="493"/>
                    <a:pt x="221" y="493"/>
                    <a:pt x="221" y="493"/>
                  </a:cubicBezTo>
                  <a:cubicBezTo>
                    <a:pt x="222" y="493"/>
                    <a:pt x="232" y="493"/>
                    <a:pt x="242" y="488"/>
                  </a:cubicBezTo>
                  <a:cubicBezTo>
                    <a:pt x="256" y="481"/>
                    <a:pt x="263" y="467"/>
                    <a:pt x="263" y="450"/>
                  </a:cubicBezTo>
                  <a:cubicBezTo>
                    <a:pt x="263" y="428"/>
                    <a:pt x="271" y="314"/>
                    <a:pt x="276" y="239"/>
                  </a:cubicBezTo>
                  <a:cubicBezTo>
                    <a:pt x="279" y="194"/>
                    <a:pt x="280" y="173"/>
                    <a:pt x="280" y="170"/>
                  </a:cubicBezTo>
                  <a:cubicBezTo>
                    <a:pt x="281" y="168"/>
                    <a:pt x="284" y="161"/>
                    <a:pt x="286" y="156"/>
                  </a:cubicBezTo>
                  <a:cubicBezTo>
                    <a:pt x="291" y="144"/>
                    <a:pt x="297" y="130"/>
                    <a:pt x="297" y="119"/>
                  </a:cubicBezTo>
                  <a:cubicBezTo>
                    <a:pt x="297" y="108"/>
                    <a:pt x="294" y="92"/>
                    <a:pt x="292" y="78"/>
                  </a:cubicBezTo>
                  <a:moveTo>
                    <a:pt x="270" y="149"/>
                  </a:moveTo>
                  <a:cubicBezTo>
                    <a:pt x="266" y="159"/>
                    <a:pt x="263" y="164"/>
                    <a:pt x="263" y="170"/>
                  </a:cubicBezTo>
                  <a:cubicBezTo>
                    <a:pt x="263" y="172"/>
                    <a:pt x="261" y="203"/>
                    <a:pt x="259" y="238"/>
                  </a:cubicBezTo>
                  <a:cubicBezTo>
                    <a:pt x="254" y="313"/>
                    <a:pt x="246" y="427"/>
                    <a:pt x="246" y="450"/>
                  </a:cubicBezTo>
                  <a:cubicBezTo>
                    <a:pt x="246" y="461"/>
                    <a:pt x="242" y="468"/>
                    <a:pt x="234" y="472"/>
                  </a:cubicBezTo>
                  <a:cubicBezTo>
                    <a:pt x="228" y="476"/>
                    <a:pt x="221" y="476"/>
                    <a:pt x="221" y="476"/>
                  </a:cubicBezTo>
                  <a:cubicBezTo>
                    <a:pt x="76" y="476"/>
                    <a:pt x="76" y="476"/>
                    <a:pt x="76" y="476"/>
                  </a:cubicBezTo>
                  <a:cubicBezTo>
                    <a:pt x="76" y="476"/>
                    <a:pt x="69" y="476"/>
                    <a:pt x="63" y="472"/>
                  </a:cubicBezTo>
                  <a:cubicBezTo>
                    <a:pt x="55" y="468"/>
                    <a:pt x="51" y="461"/>
                    <a:pt x="51" y="450"/>
                  </a:cubicBezTo>
                  <a:cubicBezTo>
                    <a:pt x="51" y="427"/>
                    <a:pt x="43" y="313"/>
                    <a:pt x="38" y="238"/>
                  </a:cubicBezTo>
                  <a:cubicBezTo>
                    <a:pt x="36" y="203"/>
                    <a:pt x="34" y="172"/>
                    <a:pt x="34" y="170"/>
                  </a:cubicBezTo>
                  <a:cubicBezTo>
                    <a:pt x="34" y="164"/>
                    <a:pt x="31" y="159"/>
                    <a:pt x="27" y="149"/>
                  </a:cubicBezTo>
                  <a:cubicBezTo>
                    <a:pt x="22" y="139"/>
                    <a:pt x="17" y="127"/>
                    <a:pt x="17" y="119"/>
                  </a:cubicBezTo>
                  <a:cubicBezTo>
                    <a:pt x="17" y="109"/>
                    <a:pt x="20" y="94"/>
                    <a:pt x="22" y="81"/>
                  </a:cubicBezTo>
                  <a:cubicBezTo>
                    <a:pt x="24" y="70"/>
                    <a:pt x="25" y="63"/>
                    <a:pt x="25" y="59"/>
                  </a:cubicBezTo>
                  <a:cubicBezTo>
                    <a:pt x="272" y="59"/>
                    <a:pt x="272" y="59"/>
                    <a:pt x="272" y="59"/>
                  </a:cubicBezTo>
                  <a:cubicBezTo>
                    <a:pt x="272" y="63"/>
                    <a:pt x="273" y="70"/>
                    <a:pt x="275" y="81"/>
                  </a:cubicBezTo>
                  <a:cubicBezTo>
                    <a:pt x="277" y="94"/>
                    <a:pt x="280" y="109"/>
                    <a:pt x="280" y="119"/>
                  </a:cubicBezTo>
                  <a:cubicBezTo>
                    <a:pt x="280" y="127"/>
                    <a:pt x="275" y="139"/>
                    <a:pt x="270" y="14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628524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Small improvements for young men post campaign in perceived danger of driving after three drinks or over legal limit – but still less </a:t>
            </a:r>
            <a:r>
              <a:rPr lang="en-GB" dirty="0"/>
              <a:t>likely than all </a:t>
            </a:r>
            <a:r>
              <a:rPr lang="en-GB" dirty="0" smtClean="0"/>
              <a:t>adults to think each behaviour is dangerous</a:t>
            </a:r>
            <a:endParaRPr lang="en-GB" dirty="0"/>
          </a:p>
        </p:txBody>
      </p:sp>
      <p:graphicFrame>
        <p:nvGraphicFramePr>
          <p:cNvPr id="6" name="Content Placeholder 4"/>
          <p:cNvGraphicFramePr>
            <a:graphicFrameLocks/>
          </p:cNvGraphicFramePr>
          <p:nvPr>
            <p:extLst/>
          </p:nvPr>
        </p:nvGraphicFramePr>
        <p:xfrm>
          <a:off x="2978590" y="1255855"/>
          <a:ext cx="5885537" cy="419625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9"/>
          <p:cNvGraphicFramePr>
            <a:graphicFrameLocks noGrp="1"/>
          </p:cNvGraphicFramePr>
          <p:nvPr>
            <p:extLst/>
          </p:nvPr>
        </p:nvGraphicFramePr>
        <p:xfrm>
          <a:off x="526728" y="2088900"/>
          <a:ext cx="2888055" cy="3240073"/>
        </p:xfrm>
        <a:graphic>
          <a:graphicData uri="http://schemas.openxmlformats.org/drawingml/2006/table">
            <a:tbl>
              <a:tblPr firstRow="1" bandRow="1">
                <a:tableStyleId>{2D5ABB26-0587-4C30-8999-92F81FD0307C}</a:tableStyleId>
              </a:tblPr>
              <a:tblGrid>
                <a:gridCol w="2300837"/>
                <a:gridCol w="587218"/>
              </a:tblGrid>
              <a:tr h="227945">
                <a:tc rowSpan="2">
                  <a:txBody>
                    <a:bodyPr/>
                    <a:lstStyle/>
                    <a:p>
                      <a:pPr algn="ctr">
                        <a:lnSpc>
                          <a:spcPct val="80000"/>
                        </a:lnSpc>
                      </a:pPr>
                      <a:r>
                        <a:rPr lang="en-GB" sz="1000" b="0" dirty="0" smtClean="0"/>
                        <a:t>Drive after drinking one drink</a:t>
                      </a:r>
                      <a:endParaRPr lang="en-GB" sz="1000" b="0" dirty="0"/>
                    </a:p>
                  </a:txBody>
                  <a:tcPr anchor="ctr"/>
                </a:tc>
                <a:tc>
                  <a:txBody>
                    <a:bodyPr/>
                    <a:lstStyle/>
                    <a:p>
                      <a:pPr algn="ctr">
                        <a:lnSpc>
                          <a:spcPct val="50000"/>
                        </a:lnSpc>
                      </a:pPr>
                      <a:r>
                        <a:rPr lang="en-GB" sz="900" i="1" dirty="0" smtClean="0"/>
                        <a:t>Pre</a:t>
                      </a:r>
                      <a:endParaRPr lang="en-GB" sz="900" i="1" dirty="0"/>
                    </a:p>
                  </a:txBody>
                  <a:tcPr anchor="ctr"/>
                </a:tc>
              </a:tr>
              <a:tr h="291373">
                <a:tc vMerge="1">
                  <a:txBody>
                    <a:bodyPr/>
                    <a:lstStyle/>
                    <a:p>
                      <a:pPr>
                        <a:lnSpc>
                          <a:spcPct val="50000"/>
                        </a:lnSpc>
                      </a:pPr>
                      <a:endParaRPr lang="en-GB" sz="1000" dirty="0"/>
                    </a:p>
                  </a:txBody>
                  <a:tcPr/>
                </a:tc>
                <a:tc>
                  <a:txBody>
                    <a:bodyPr/>
                    <a:lstStyle/>
                    <a:p>
                      <a:pPr algn="ctr">
                        <a:lnSpc>
                          <a:spcPct val="80000"/>
                        </a:lnSpc>
                      </a:pPr>
                      <a:r>
                        <a:rPr lang="en-GB" sz="900" i="1" dirty="0" smtClean="0"/>
                        <a:t>Post</a:t>
                      </a:r>
                      <a:endParaRPr lang="en-GB" sz="900" i="1" dirty="0"/>
                    </a:p>
                  </a:txBody>
                  <a:tcPr anchor="ctr"/>
                </a:tc>
              </a:tr>
              <a:tr h="191328">
                <a:tc>
                  <a:txBody>
                    <a:bodyPr/>
                    <a:lstStyle/>
                    <a:p>
                      <a:pPr algn="ctr">
                        <a:lnSpc>
                          <a:spcPct val="80000"/>
                        </a:lnSpc>
                      </a:pPr>
                      <a:endParaRPr lang="en-GB" sz="1000" b="0" dirty="0"/>
                    </a:p>
                  </a:txBody>
                  <a:tcPr anchor="ctr"/>
                </a:tc>
                <a:tc>
                  <a:txBody>
                    <a:bodyPr/>
                    <a:lstStyle/>
                    <a:p>
                      <a:pPr algn="ctr">
                        <a:lnSpc>
                          <a:spcPct val="80000"/>
                        </a:lnSpc>
                      </a:pPr>
                      <a:endParaRPr lang="en-GB" sz="900" i="1" dirty="0"/>
                    </a:p>
                  </a:txBody>
                  <a:tcPr anchor="ctr"/>
                </a:tc>
              </a:tr>
              <a:tr h="227945">
                <a:tc rowSpan="2">
                  <a:txBody>
                    <a:bodyPr/>
                    <a:lstStyle/>
                    <a:p>
                      <a:pPr algn="ctr">
                        <a:lnSpc>
                          <a:spcPct val="80000"/>
                        </a:lnSpc>
                      </a:pPr>
                      <a:r>
                        <a:rPr lang="en-GB" sz="1000" b="0" dirty="0" smtClean="0"/>
                        <a:t>Drive after drinking two drinks</a:t>
                      </a:r>
                      <a:endParaRPr lang="en-GB" sz="1000" b="0" dirty="0"/>
                    </a:p>
                  </a:txBody>
                  <a:tcPr anchor="ctr"/>
                </a:tc>
                <a:tc>
                  <a:txBody>
                    <a:bodyPr/>
                    <a:lstStyle/>
                    <a:p>
                      <a:pPr algn="ctr">
                        <a:lnSpc>
                          <a:spcPct val="50000"/>
                        </a:lnSpc>
                      </a:pPr>
                      <a:r>
                        <a:rPr lang="en-GB" sz="900" i="1" dirty="0" smtClean="0"/>
                        <a:t>Pre</a:t>
                      </a:r>
                      <a:endParaRPr lang="en-GB" sz="900" i="1" dirty="0"/>
                    </a:p>
                  </a:txBody>
                  <a:tcPr anchor="ctr"/>
                </a:tc>
              </a:tr>
              <a:tr h="227945">
                <a:tc vMerge="1">
                  <a:txBody>
                    <a:bodyPr/>
                    <a:lstStyle/>
                    <a:p>
                      <a:pPr>
                        <a:lnSpc>
                          <a:spcPct val="50000"/>
                        </a:lnSpc>
                      </a:pPr>
                      <a:endParaRPr lang="en-GB" sz="1000" dirty="0"/>
                    </a:p>
                  </a:txBody>
                  <a:tcPr/>
                </a:tc>
                <a:tc>
                  <a:txBody>
                    <a:bodyPr/>
                    <a:lstStyle/>
                    <a:p>
                      <a:pPr algn="ctr">
                        <a:lnSpc>
                          <a:spcPct val="80000"/>
                        </a:lnSpc>
                      </a:pPr>
                      <a:r>
                        <a:rPr lang="en-GB" sz="900" i="1" dirty="0" smtClean="0"/>
                        <a:t>Post</a:t>
                      </a:r>
                      <a:endParaRPr lang="en-GB" sz="900" i="1" dirty="0"/>
                    </a:p>
                  </a:txBody>
                  <a:tcPr anchor="ctr"/>
                </a:tc>
              </a:tr>
              <a:tr h="227945">
                <a:tc>
                  <a:txBody>
                    <a:bodyPr/>
                    <a:lstStyle/>
                    <a:p>
                      <a:pPr algn="ctr">
                        <a:lnSpc>
                          <a:spcPct val="80000"/>
                        </a:lnSpc>
                      </a:pPr>
                      <a:endParaRPr lang="en-GB" sz="1000" b="0" dirty="0"/>
                    </a:p>
                  </a:txBody>
                  <a:tcPr anchor="ctr"/>
                </a:tc>
                <a:tc>
                  <a:txBody>
                    <a:bodyPr/>
                    <a:lstStyle/>
                    <a:p>
                      <a:pPr algn="ctr">
                        <a:lnSpc>
                          <a:spcPct val="80000"/>
                        </a:lnSpc>
                      </a:pPr>
                      <a:endParaRPr lang="en-GB" sz="900" i="1" dirty="0"/>
                    </a:p>
                  </a:txBody>
                  <a:tcPr anchor="ctr"/>
                </a:tc>
              </a:tr>
              <a:tr h="227945">
                <a:tc rowSpan="2">
                  <a:txBody>
                    <a:bodyPr/>
                    <a:lstStyle/>
                    <a:p>
                      <a:pPr algn="ctr">
                        <a:lnSpc>
                          <a:spcPct val="80000"/>
                        </a:lnSpc>
                      </a:pPr>
                      <a:r>
                        <a:rPr lang="en-GB" sz="1000" b="0" dirty="0" smtClean="0"/>
                        <a:t>Drive after drinking three drinks</a:t>
                      </a:r>
                    </a:p>
                  </a:txBody>
                  <a:tcPr anchor="ctr"/>
                </a:tc>
                <a:tc>
                  <a:txBody>
                    <a:bodyPr/>
                    <a:lstStyle/>
                    <a:p>
                      <a:pPr algn="ctr">
                        <a:lnSpc>
                          <a:spcPct val="50000"/>
                        </a:lnSpc>
                      </a:pPr>
                      <a:r>
                        <a:rPr lang="en-GB" sz="900" i="1" dirty="0" smtClean="0"/>
                        <a:t>Pre</a:t>
                      </a:r>
                      <a:endParaRPr lang="en-GB" sz="900" i="1" dirty="0"/>
                    </a:p>
                  </a:txBody>
                  <a:tcPr anchor="ctr"/>
                </a:tc>
              </a:tr>
              <a:tr h="227945">
                <a:tc vMerge="1">
                  <a:txBody>
                    <a:bodyPr/>
                    <a:lstStyle/>
                    <a:p>
                      <a:pPr>
                        <a:lnSpc>
                          <a:spcPct val="50000"/>
                        </a:lnSpc>
                      </a:pPr>
                      <a:endParaRPr lang="en-GB" sz="1000" dirty="0"/>
                    </a:p>
                  </a:txBody>
                  <a:tcPr/>
                </a:tc>
                <a:tc>
                  <a:txBody>
                    <a:bodyPr/>
                    <a:lstStyle/>
                    <a:p>
                      <a:pPr algn="ctr">
                        <a:lnSpc>
                          <a:spcPct val="80000"/>
                        </a:lnSpc>
                      </a:pPr>
                      <a:r>
                        <a:rPr lang="en-GB" sz="900" i="1" dirty="0" smtClean="0"/>
                        <a:t>Post</a:t>
                      </a:r>
                      <a:endParaRPr lang="en-GB" sz="900" i="1" dirty="0"/>
                    </a:p>
                  </a:txBody>
                  <a:tcPr anchor="ctr"/>
                </a:tc>
              </a:tr>
              <a:tr h="227945">
                <a:tc>
                  <a:txBody>
                    <a:bodyPr/>
                    <a:lstStyle/>
                    <a:p>
                      <a:pPr algn="ctr">
                        <a:lnSpc>
                          <a:spcPct val="80000"/>
                        </a:lnSpc>
                      </a:pPr>
                      <a:endParaRPr lang="en-GB" sz="1000" b="0" dirty="0"/>
                    </a:p>
                  </a:txBody>
                  <a:tcPr anchor="ctr"/>
                </a:tc>
                <a:tc>
                  <a:txBody>
                    <a:bodyPr/>
                    <a:lstStyle/>
                    <a:p>
                      <a:pPr algn="ctr">
                        <a:lnSpc>
                          <a:spcPct val="80000"/>
                        </a:lnSpc>
                      </a:pPr>
                      <a:endParaRPr lang="en-GB" sz="900" i="1" dirty="0"/>
                    </a:p>
                  </a:txBody>
                  <a:tcPr anchor="ctr"/>
                </a:tc>
              </a:tr>
              <a:tr h="227945">
                <a:tc rowSpan="2">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GB" sz="1000" b="0" dirty="0" smtClean="0"/>
                        <a:t>Drive when unsure if over the legal alcohol limit</a:t>
                      </a:r>
                      <a:endParaRPr lang="en-GB" sz="1000" b="0" dirty="0"/>
                    </a:p>
                  </a:txBody>
                  <a:tcPr anchor="ctr"/>
                </a:tc>
                <a:tc>
                  <a:txBody>
                    <a:bodyPr/>
                    <a:lstStyle/>
                    <a:p>
                      <a:pPr algn="ctr">
                        <a:lnSpc>
                          <a:spcPct val="80000"/>
                        </a:lnSpc>
                      </a:pPr>
                      <a:r>
                        <a:rPr lang="en-GB" sz="900" i="1" dirty="0" smtClean="0"/>
                        <a:t>Pre</a:t>
                      </a:r>
                      <a:endParaRPr lang="en-GB" sz="900" i="1" dirty="0"/>
                    </a:p>
                  </a:txBody>
                  <a:tcPr anchor="ctr"/>
                </a:tc>
              </a:tr>
              <a:tr h="227945">
                <a:tc vMerge="1">
                  <a:txBody>
                    <a:bodyPr/>
                    <a:lstStyle/>
                    <a:p>
                      <a:pPr algn="ctr">
                        <a:lnSpc>
                          <a:spcPct val="80000"/>
                        </a:lnSpc>
                      </a:pPr>
                      <a:endParaRPr lang="en-GB" sz="1000" b="0" dirty="0"/>
                    </a:p>
                  </a:txBody>
                  <a:tcPr anchor="ctr"/>
                </a:tc>
                <a:tc>
                  <a:txBody>
                    <a:bodyPr/>
                    <a:lstStyle/>
                    <a:p>
                      <a:pPr algn="ctr">
                        <a:lnSpc>
                          <a:spcPct val="80000"/>
                        </a:lnSpc>
                      </a:pPr>
                      <a:r>
                        <a:rPr lang="en-GB" sz="900" i="1" dirty="0" smtClean="0"/>
                        <a:t>Post</a:t>
                      </a:r>
                      <a:endParaRPr lang="en-GB" sz="900" i="1" dirty="0"/>
                    </a:p>
                  </a:txBody>
                  <a:tcPr anchor="ctr"/>
                </a:tc>
              </a:tr>
              <a:tr h="227945">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en-GB" sz="1000" b="0" dirty="0" smtClean="0"/>
                    </a:p>
                  </a:txBody>
                  <a:tcPr anchor="ctr"/>
                </a:tc>
                <a:tc>
                  <a:txBody>
                    <a:bodyPr/>
                    <a:lstStyle/>
                    <a:p>
                      <a:pPr algn="ctr">
                        <a:lnSpc>
                          <a:spcPct val="50000"/>
                        </a:lnSpc>
                      </a:pPr>
                      <a:endParaRPr lang="en-GB" sz="900" i="1" dirty="0"/>
                    </a:p>
                  </a:txBody>
                  <a:tcPr anchor="ctr"/>
                </a:tc>
              </a:tr>
              <a:tr h="227945">
                <a:tc rowSpan="2">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GB" sz="1000" b="0" dirty="0" smtClean="0"/>
                        <a:t>Drive when over the legal alcohol limit</a:t>
                      </a:r>
                    </a:p>
                  </a:txBody>
                  <a:tcPr anchor="ctr"/>
                </a:tc>
                <a:tc>
                  <a:txBody>
                    <a:bodyPr/>
                    <a:lstStyle/>
                    <a:p>
                      <a:pPr algn="ctr">
                        <a:lnSpc>
                          <a:spcPct val="50000"/>
                        </a:lnSpc>
                      </a:pPr>
                      <a:r>
                        <a:rPr lang="en-GB" sz="900" i="1" dirty="0" smtClean="0"/>
                        <a:t>Pre</a:t>
                      </a:r>
                      <a:endParaRPr lang="en-GB" sz="900" i="1" dirty="0"/>
                    </a:p>
                  </a:txBody>
                  <a:tcPr anchor="ctr"/>
                </a:tc>
              </a:tr>
              <a:tr h="227945">
                <a:tc vMerge="1">
                  <a:txBody>
                    <a:bodyPr/>
                    <a:lstStyle/>
                    <a:p>
                      <a:pPr>
                        <a:lnSpc>
                          <a:spcPct val="50000"/>
                        </a:lnSpc>
                      </a:pPr>
                      <a:endParaRPr lang="en-GB" sz="1000" dirty="0"/>
                    </a:p>
                  </a:txBody>
                  <a:tcPr/>
                </a:tc>
                <a:tc>
                  <a:txBody>
                    <a:bodyPr/>
                    <a:lstStyle/>
                    <a:p>
                      <a:pPr algn="ctr">
                        <a:lnSpc>
                          <a:spcPct val="80000"/>
                        </a:lnSpc>
                      </a:pPr>
                      <a:r>
                        <a:rPr lang="en-GB" sz="900" i="1" dirty="0" smtClean="0"/>
                        <a:t>Post</a:t>
                      </a:r>
                      <a:endParaRPr lang="en-GB" sz="900" i="1" dirty="0"/>
                    </a:p>
                  </a:txBody>
                  <a:tcPr anchor="ctr"/>
                </a:tc>
              </a:tr>
            </a:tbl>
          </a:graphicData>
        </a:graphic>
      </p:graphicFrame>
      <p:sp>
        <p:nvSpPr>
          <p:cNvPr id="12" name="TextBox 11"/>
          <p:cNvSpPr txBox="1"/>
          <p:nvPr>
            <p:custDataLst>
              <p:tags r:id="rId1"/>
            </p:custDataLst>
          </p:nvPr>
        </p:nvSpPr>
        <p:spPr>
          <a:xfrm>
            <a:off x="285750" y="5628621"/>
            <a:ext cx="5217034" cy="377723"/>
          </a:xfrm>
          <a:prstGeom prst="rect">
            <a:avLst/>
          </a:prstGeom>
          <a:noFill/>
        </p:spPr>
        <p:txBody>
          <a:bodyPr vert="horz" lIns="0" tIns="0" rIns="0" bIns="0" rtlCol="0" anchor="ctr">
            <a:noAutofit/>
          </a:bodyPr>
          <a:lstStyle/>
          <a:p>
            <a:r>
              <a:rPr lang="en-GB" sz="700" b="0" dirty="0" smtClean="0">
                <a:solidFill>
                  <a:srgbClr val="333333"/>
                </a:solidFill>
                <a:latin typeface="Verdana"/>
              </a:rPr>
              <a:t>D2</a:t>
            </a:r>
            <a:r>
              <a:rPr lang="en-GB" sz="700" b="0" dirty="0">
                <a:solidFill>
                  <a:srgbClr val="333333"/>
                </a:solidFill>
                <a:latin typeface="Verdana"/>
              </a:rPr>
              <a:t>. To what extent would you agree or disagree that the following behaviours are dangerous?</a:t>
            </a:r>
          </a:p>
          <a:p>
            <a:r>
              <a:rPr lang="en-GB" sz="700" b="0" dirty="0" smtClean="0">
                <a:solidFill>
                  <a:srgbClr val="333333"/>
                </a:solidFill>
                <a:latin typeface="Verdana"/>
              </a:rPr>
              <a:t>Base: All YM </a:t>
            </a:r>
            <a:r>
              <a:rPr lang="en-GB" sz="700" b="0" dirty="0">
                <a:solidFill>
                  <a:srgbClr val="333333"/>
                </a:solidFill>
                <a:latin typeface="Verdana"/>
              </a:rPr>
              <a:t>respondents (Pre </a:t>
            </a:r>
            <a:r>
              <a:rPr lang="en-GB" sz="700" b="0" dirty="0" smtClean="0">
                <a:solidFill>
                  <a:srgbClr val="333333"/>
                </a:solidFill>
                <a:latin typeface="Verdana"/>
              </a:rPr>
              <a:t>stage 571; </a:t>
            </a:r>
            <a:r>
              <a:rPr lang="en-GB" sz="700" b="0" dirty="0">
                <a:solidFill>
                  <a:srgbClr val="333333"/>
                </a:solidFill>
                <a:latin typeface="Verdana"/>
              </a:rPr>
              <a:t>Post stage </a:t>
            </a:r>
            <a:r>
              <a:rPr lang="en-GB" sz="700" b="0" dirty="0" smtClean="0">
                <a:solidFill>
                  <a:srgbClr val="333333"/>
                </a:solidFill>
                <a:latin typeface="Verdana"/>
              </a:rPr>
              <a:t>551);  </a:t>
            </a:r>
            <a:endParaRPr lang="en-GB" sz="700" b="0" dirty="0">
              <a:solidFill>
                <a:srgbClr val="333333"/>
              </a:solidFill>
              <a:latin typeface="Verdana"/>
            </a:endParaRPr>
          </a:p>
        </p:txBody>
      </p:sp>
      <p:cxnSp>
        <p:nvCxnSpPr>
          <p:cNvPr id="13" name="Straight Connector 12"/>
          <p:cNvCxnSpPr/>
          <p:nvPr/>
        </p:nvCxnSpPr>
        <p:spPr>
          <a:xfrm flipV="1">
            <a:off x="5502784" y="1938769"/>
            <a:ext cx="0" cy="3132000"/>
          </a:xfrm>
          <a:prstGeom prst="line">
            <a:avLst/>
          </a:prstGeom>
          <a:ln w="31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25511" y="1679283"/>
            <a:ext cx="202433" cy="177175"/>
          </a:xfrm>
          <a:prstGeom prst="rect">
            <a:avLst/>
          </a:prstGeom>
          <a:noFill/>
        </p:spPr>
        <p:txBody>
          <a:bodyPr wrap="none" lIns="0" tIns="0" rIns="0" bIns="0" rtlCol="0">
            <a:noAutofit/>
          </a:bodyPr>
          <a:lstStyle/>
          <a:p>
            <a:r>
              <a:rPr lang="en-GB" sz="900" b="0" dirty="0" smtClean="0">
                <a:solidFill>
                  <a:schemeClr val="bg1">
                    <a:lumMod val="50000"/>
                  </a:schemeClr>
                </a:solidFill>
                <a:latin typeface="+mn-lt"/>
              </a:rPr>
              <a:t>% of all respondents</a:t>
            </a:r>
          </a:p>
        </p:txBody>
      </p:sp>
      <p:sp>
        <p:nvSpPr>
          <p:cNvPr id="15" name="TextBox 14"/>
          <p:cNvSpPr txBox="1"/>
          <p:nvPr/>
        </p:nvSpPr>
        <p:spPr>
          <a:xfrm>
            <a:off x="285750" y="1279811"/>
            <a:ext cx="4693914" cy="276999"/>
          </a:xfrm>
          <a:prstGeom prst="rect">
            <a:avLst/>
          </a:prstGeom>
          <a:noFill/>
        </p:spPr>
        <p:txBody>
          <a:bodyPr wrap="none" rtlCol="0">
            <a:spAutoFit/>
          </a:bodyPr>
          <a:lstStyle/>
          <a:p>
            <a:r>
              <a:rPr lang="en-GB" sz="1200" dirty="0" smtClean="0">
                <a:latin typeface="+mj-lt"/>
              </a:rPr>
              <a:t>Attitudes towards how dangerous each behaviour is</a:t>
            </a:r>
            <a:endParaRPr lang="en-GB" sz="1200" dirty="0">
              <a:latin typeface="+mj-lt"/>
            </a:endParaRPr>
          </a:p>
        </p:txBody>
      </p:sp>
      <p:graphicFrame>
        <p:nvGraphicFramePr>
          <p:cNvPr id="17" name="Table 16"/>
          <p:cNvGraphicFramePr>
            <a:graphicFrameLocks noGrp="1"/>
          </p:cNvGraphicFramePr>
          <p:nvPr>
            <p:extLst/>
          </p:nvPr>
        </p:nvGraphicFramePr>
        <p:xfrm>
          <a:off x="2958362" y="1621833"/>
          <a:ext cx="5244860" cy="243840"/>
        </p:xfrm>
        <a:graphic>
          <a:graphicData uri="http://schemas.openxmlformats.org/drawingml/2006/table">
            <a:tbl>
              <a:tblPr firstRow="1" bandRow="1">
                <a:tableStyleId>{2D5ABB26-0587-4C30-8999-92F81FD0307C}</a:tableStyleId>
              </a:tblPr>
              <a:tblGrid>
                <a:gridCol w="1311215"/>
                <a:gridCol w="1311215"/>
                <a:gridCol w="1311215"/>
                <a:gridCol w="1311215"/>
              </a:tblGrid>
              <a:tr h="207972">
                <a:tc>
                  <a:txBody>
                    <a:bodyPr/>
                    <a:lstStyle/>
                    <a:p>
                      <a:r>
                        <a:rPr lang="en-GB" sz="1000" dirty="0" smtClean="0"/>
                        <a:t>Disagree strongly</a:t>
                      </a:r>
                      <a:endParaRPr lang="en-GB" sz="1000" dirty="0"/>
                    </a:p>
                  </a:txBody>
                  <a:tcPr/>
                </a:tc>
                <a:tc>
                  <a:txBody>
                    <a:bodyPr/>
                    <a:lstStyle/>
                    <a:p>
                      <a:r>
                        <a:rPr lang="en-GB" sz="1000" dirty="0" smtClean="0"/>
                        <a:t>Disagree slightly</a:t>
                      </a:r>
                      <a:endParaRPr lang="en-GB" sz="1000" dirty="0"/>
                    </a:p>
                  </a:txBody>
                  <a:tcPr/>
                </a:tc>
                <a:tc>
                  <a:txBody>
                    <a:bodyPr/>
                    <a:lstStyle/>
                    <a:p>
                      <a:r>
                        <a:rPr lang="en-GB" sz="1000" dirty="0" smtClean="0"/>
                        <a:t>Agree slightly</a:t>
                      </a:r>
                      <a:endParaRPr lang="en-GB" sz="1000" dirty="0"/>
                    </a:p>
                  </a:txBody>
                  <a:tcPr/>
                </a:tc>
                <a:tc>
                  <a:txBody>
                    <a:bodyPr/>
                    <a:lstStyle/>
                    <a:p>
                      <a:r>
                        <a:rPr lang="en-GB" sz="1000" dirty="0" smtClean="0"/>
                        <a:t>Agree</a:t>
                      </a:r>
                      <a:r>
                        <a:rPr lang="en-GB" sz="1000" baseline="0" dirty="0" smtClean="0"/>
                        <a:t> strongly</a:t>
                      </a:r>
                      <a:endParaRPr lang="en-GB" sz="1000" dirty="0"/>
                    </a:p>
                  </a:txBody>
                  <a:tcPr/>
                </a:tc>
              </a:tr>
            </a:tbl>
          </a:graphicData>
        </a:graphic>
      </p:graphicFrame>
      <p:sp>
        <p:nvSpPr>
          <p:cNvPr id="18" name="Rectangle 17"/>
          <p:cNvSpPr/>
          <p:nvPr/>
        </p:nvSpPr>
        <p:spPr>
          <a:xfrm>
            <a:off x="2949720" y="1715339"/>
            <a:ext cx="72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4260398" y="1715339"/>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5570669" y="1715339"/>
            <a:ext cx="72000" cy="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6883365" y="1715339"/>
            <a:ext cx="7200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2"/>
          <p:cNvSpPr txBox="1">
            <a:spLocks/>
          </p:cNvSpPr>
          <p:nvPr/>
        </p:nvSpPr>
        <p:spPr>
          <a:xfrm>
            <a:off x="8458249" y="6422679"/>
            <a:ext cx="505467" cy="252000"/>
          </a:xfrm>
          <a:prstGeom prst="rect">
            <a:avLst/>
          </a:prstGeom>
        </p:spPr>
        <p:txBody>
          <a:bodyPr/>
          <a:ls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pPr algn="r"/>
            <a:fld id="{9784CBA3-D598-4B1F-BAA3-EE14B5154290}" type="slidenum">
              <a:rPr lang="en-AU" sz="750" b="0" smtClean="0">
                <a:latin typeface="+mj-lt"/>
              </a:rPr>
              <a:pPr algn="r"/>
              <a:t>19</a:t>
            </a:fld>
            <a:endParaRPr lang="en-AU" sz="750" b="0" dirty="0">
              <a:latin typeface="+mj-lt"/>
            </a:endParaRPr>
          </a:p>
        </p:txBody>
      </p:sp>
      <p:sp>
        <p:nvSpPr>
          <p:cNvPr id="11" name="TextBox 10"/>
          <p:cNvSpPr txBox="1"/>
          <p:nvPr/>
        </p:nvSpPr>
        <p:spPr>
          <a:xfrm>
            <a:off x="5460834" y="5721950"/>
            <a:ext cx="3502882" cy="215444"/>
          </a:xfrm>
          <a:prstGeom prst="rect">
            <a:avLst/>
          </a:prstGeom>
          <a:noFill/>
        </p:spPr>
        <p:txBody>
          <a:bodyPr wrap="none" rtlCol="0">
            <a:spAutoFit/>
          </a:bodyPr>
          <a:lstStyle/>
          <a:p>
            <a:r>
              <a:rPr lang="en-GB" sz="800" b="0" dirty="0" smtClean="0">
                <a:solidFill>
                  <a:srgbClr val="333333"/>
                </a:solidFill>
                <a:latin typeface="Verdana"/>
              </a:rPr>
              <a:t>NOTE – ‘Neither </a:t>
            </a:r>
            <a:r>
              <a:rPr lang="en-GB" sz="800" b="0" dirty="0">
                <a:solidFill>
                  <a:srgbClr val="333333"/>
                </a:solidFill>
                <a:latin typeface="Verdana"/>
              </a:rPr>
              <a:t>agree nor disagree’ </a:t>
            </a:r>
            <a:r>
              <a:rPr lang="en-GB" sz="800" b="0" dirty="0" smtClean="0">
                <a:solidFill>
                  <a:srgbClr val="333333"/>
                </a:solidFill>
                <a:latin typeface="Verdana"/>
              </a:rPr>
              <a:t>and ‘Don’t know’ not </a:t>
            </a:r>
            <a:r>
              <a:rPr lang="en-GB" sz="800" b="0" dirty="0">
                <a:solidFill>
                  <a:srgbClr val="333333"/>
                </a:solidFill>
                <a:latin typeface="Verdana"/>
              </a:rPr>
              <a:t>shown</a:t>
            </a:r>
          </a:p>
        </p:txBody>
      </p:sp>
      <p:sp>
        <p:nvSpPr>
          <p:cNvPr id="23" name="TextBox 22"/>
          <p:cNvSpPr txBox="1"/>
          <p:nvPr/>
        </p:nvSpPr>
        <p:spPr>
          <a:xfrm>
            <a:off x="3523902" y="5409411"/>
            <a:ext cx="3643483" cy="215444"/>
          </a:xfrm>
          <a:prstGeom prst="rect">
            <a:avLst/>
          </a:prstGeom>
          <a:noFill/>
        </p:spPr>
        <p:txBody>
          <a:bodyPr wrap="square" rtlCol="0">
            <a:spAutoFit/>
          </a:bodyPr>
          <a:lstStyle/>
          <a:p>
            <a:r>
              <a:rPr lang="en-GB" sz="800" b="0" dirty="0" smtClean="0">
                <a:latin typeface="+mj-lt"/>
              </a:rPr>
              <a:t>indicates a difference pre/post with statistical significance at 95% </a:t>
            </a:r>
            <a:endParaRPr lang="en-GB" sz="800" b="0" dirty="0">
              <a:latin typeface="+mj-lt"/>
            </a:endParaRPr>
          </a:p>
        </p:txBody>
      </p:sp>
      <p:sp>
        <p:nvSpPr>
          <p:cNvPr id="26" name="Rectangle 25"/>
          <p:cNvSpPr/>
          <p:nvPr/>
        </p:nvSpPr>
        <p:spPr>
          <a:xfrm>
            <a:off x="2943735" y="5409411"/>
            <a:ext cx="595078" cy="190823"/>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4754880" y="3697506"/>
            <a:ext cx="730477" cy="234414"/>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4798330" y="5070283"/>
            <a:ext cx="699206" cy="22450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Up Arrow 29"/>
          <p:cNvSpPr/>
          <p:nvPr/>
        </p:nvSpPr>
        <p:spPr>
          <a:xfrm>
            <a:off x="7167385" y="2136149"/>
            <a:ext cx="182880" cy="191004"/>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roup 31"/>
          <p:cNvGrpSpPr/>
          <p:nvPr/>
        </p:nvGrpSpPr>
        <p:grpSpPr>
          <a:xfrm>
            <a:off x="4513850" y="6118215"/>
            <a:ext cx="2479955" cy="454021"/>
            <a:chOff x="4725728" y="6076380"/>
            <a:chExt cx="2479955" cy="454021"/>
          </a:xfrm>
        </p:grpSpPr>
        <p:sp>
          <p:nvSpPr>
            <p:cNvPr id="33" name="Up Arrow 32"/>
            <p:cNvSpPr/>
            <p:nvPr/>
          </p:nvSpPr>
          <p:spPr>
            <a:xfrm>
              <a:off x="4729374" y="6088600"/>
              <a:ext cx="182880" cy="191004"/>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Up Arrow 33"/>
            <p:cNvSpPr/>
            <p:nvPr/>
          </p:nvSpPr>
          <p:spPr>
            <a:xfrm>
              <a:off x="4725728" y="6327177"/>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p:cNvSpPr txBox="1"/>
            <p:nvPr/>
          </p:nvSpPr>
          <p:spPr>
            <a:xfrm>
              <a:off x="4840028" y="6076380"/>
              <a:ext cx="2365655" cy="215444"/>
            </a:xfrm>
            <a:prstGeom prst="rect">
              <a:avLst/>
            </a:prstGeom>
            <a:noFill/>
          </p:spPr>
          <p:txBody>
            <a:bodyPr wrap="square" rtlCol="0">
              <a:spAutoFit/>
            </a:bodyPr>
            <a:lstStyle/>
            <a:p>
              <a:r>
                <a:rPr lang="en-GB" sz="800" b="0" dirty="0" smtClean="0">
                  <a:latin typeface="+mn-lt"/>
                </a:rPr>
                <a:t>Significantly lower than all respondents</a:t>
              </a:r>
              <a:endParaRPr lang="en-GB" sz="800" b="0" dirty="0">
                <a:latin typeface="+mn-lt"/>
              </a:endParaRPr>
            </a:p>
          </p:txBody>
        </p:sp>
        <p:sp>
          <p:nvSpPr>
            <p:cNvPr id="36" name="TextBox 35"/>
            <p:cNvSpPr txBox="1"/>
            <p:nvPr/>
          </p:nvSpPr>
          <p:spPr>
            <a:xfrm>
              <a:off x="4840028" y="6314957"/>
              <a:ext cx="2365655" cy="215444"/>
            </a:xfrm>
            <a:prstGeom prst="rect">
              <a:avLst/>
            </a:prstGeom>
            <a:noFill/>
          </p:spPr>
          <p:txBody>
            <a:bodyPr wrap="square" rtlCol="0">
              <a:spAutoFit/>
            </a:bodyPr>
            <a:lstStyle/>
            <a:p>
              <a:r>
                <a:rPr lang="en-GB" sz="800" b="0" dirty="0" smtClean="0">
                  <a:latin typeface="+mn-lt"/>
                </a:rPr>
                <a:t>Significantly higher than all respondents</a:t>
              </a:r>
              <a:endParaRPr lang="en-GB" sz="800" b="0" dirty="0">
                <a:latin typeface="+mn-lt"/>
              </a:endParaRPr>
            </a:p>
          </p:txBody>
        </p:sp>
      </p:grpSp>
      <p:sp>
        <p:nvSpPr>
          <p:cNvPr id="37" name="Up Arrow 36"/>
          <p:cNvSpPr/>
          <p:nvPr/>
        </p:nvSpPr>
        <p:spPr>
          <a:xfrm>
            <a:off x="7567926" y="2825759"/>
            <a:ext cx="182880" cy="191004"/>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Up Arrow 37"/>
          <p:cNvSpPr/>
          <p:nvPr/>
        </p:nvSpPr>
        <p:spPr>
          <a:xfrm>
            <a:off x="7636506" y="3049775"/>
            <a:ext cx="182880" cy="191004"/>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Up Arrow 38"/>
          <p:cNvSpPr/>
          <p:nvPr/>
        </p:nvSpPr>
        <p:spPr>
          <a:xfrm>
            <a:off x="4565886" y="2825759"/>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Up Arrow 39"/>
          <p:cNvSpPr/>
          <p:nvPr/>
        </p:nvSpPr>
        <p:spPr>
          <a:xfrm>
            <a:off x="4565768" y="3022806"/>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Up Arrow 40"/>
          <p:cNvSpPr/>
          <p:nvPr/>
        </p:nvSpPr>
        <p:spPr>
          <a:xfrm>
            <a:off x="7678568" y="3515025"/>
            <a:ext cx="182880" cy="191004"/>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Up Arrow 41"/>
          <p:cNvSpPr/>
          <p:nvPr/>
        </p:nvSpPr>
        <p:spPr>
          <a:xfrm>
            <a:off x="7827158" y="3737771"/>
            <a:ext cx="182880" cy="191004"/>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Up Arrow 42"/>
          <p:cNvSpPr/>
          <p:nvPr/>
        </p:nvSpPr>
        <p:spPr>
          <a:xfrm>
            <a:off x="4445388" y="3479465"/>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Up Arrow 43"/>
          <p:cNvSpPr/>
          <p:nvPr/>
        </p:nvSpPr>
        <p:spPr>
          <a:xfrm>
            <a:off x="4583700" y="3710802"/>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Up Arrow 44"/>
          <p:cNvSpPr/>
          <p:nvPr/>
        </p:nvSpPr>
        <p:spPr>
          <a:xfrm>
            <a:off x="7618878" y="4190995"/>
            <a:ext cx="182880" cy="191004"/>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Up Arrow 45"/>
          <p:cNvSpPr/>
          <p:nvPr/>
        </p:nvSpPr>
        <p:spPr>
          <a:xfrm>
            <a:off x="7767468" y="4400093"/>
            <a:ext cx="182880" cy="191004"/>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Up Arrow 46"/>
          <p:cNvSpPr/>
          <p:nvPr/>
        </p:nvSpPr>
        <p:spPr>
          <a:xfrm>
            <a:off x="4558418" y="4155435"/>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Up Arrow 47"/>
          <p:cNvSpPr/>
          <p:nvPr/>
        </p:nvSpPr>
        <p:spPr>
          <a:xfrm>
            <a:off x="4673870" y="4375342"/>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Up Arrow 48"/>
          <p:cNvSpPr/>
          <p:nvPr/>
        </p:nvSpPr>
        <p:spPr>
          <a:xfrm>
            <a:off x="7710318" y="4857985"/>
            <a:ext cx="182880" cy="191004"/>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Up Arrow 49"/>
          <p:cNvSpPr/>
          <p:nvPr/>
        </p:nvSpPr>
        <p:spPr>
          <a:xfrm>
            <a:off x="7881768" y="5080731"/>
            <a:ext cx="182880" cy="191004"/>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Up Arrow 50"/>
          <p:cNvSpPr/>
          <p:nvPr/>
        </p:nvSpPr>
        <p:spPr>
          <a:xfrm>
            <a:off x="4477138" y="4822425"/>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Up Arrow 51"/>
          <p:cNvSpPr/>
          <p:nvPr/>
        </p:nvSpPr>
        <p:spPr>
          <a:xfrm>
            <a:off x="4615450" y="5065192"/>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3" name="Group 52"/>
          <p:cNvGrpSpPr>
            <a:grpSpLocks noChangeAspect="1"/>
          </p:cNvGrpSpPr>
          <p:nvPr>
            <p:custDataLst>
              <p:tags r:id="rId2"/>
            </p:custDataLst>
          </p:nvPr>
        </p:nvGrpSpPr>
        <p:grpSpPr bwMode="auto">
          <a:xfrm>
            <a:off x="8023493" y="2827202"/>
            <a:ext cx="411248" cy="410537"/>
            <a:chOff x="2348" y="2399"/>
            <a:chExt cx="578" cy="577"/>
          </a:xfrm>
        </p:grpSpPr>
        <p:sp>
          <p:nvSpPr>
            <p:cNvPr id="54" name="AutoShape 52"/>
            <p:cNvSpPr>
              <a:spLocks noChangeAspect="1" noChangeArrowheads="1" noTextEdit="1"/>
            </p:cNvSpPr>
            <p:nvPr/>
          </p:nvSpPr>
          <p:spPr bwMode="auto">
            <a:xfrm>
              <a:off x="2348" y="2399"/>
              <a:ext cx="578"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Rectangle 54"/>
            <p:cNvSpPr>
              <a:spLocks noChangeArrowheads="1"/>
            </p:cNvSpPr>
            <p:nvPr/>
          </p:nvSpPr>
          <p:spPr bwMode="auto">
            <a:xfrm>
              <a:off x="2347" y="2398"/>
              <a:ext cx="580" cy="579"/>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55"/>
            <p:cNvSpPr>
              <a:spLocks noEditPoints="1"/>
            </p:cNvSpPr>
            <p:nvPr/>
          </p:nvSpPr>
          <p:spPr bwMode="auto">
            <a:xfrm>
              <a:off x="2507" y="2478"/>
              <a:ext cx="253" cy="420"/>
            </a:xfrm>
            <a:custGeom>
              <a:avLst/>
              <a:gdLst>
                <a:gd name="T0" fmla="*/ 292 w 297"/>
                <a:gd name="T1" fmla="*/ 78 h 493"/>
                <a:gd name="T2" fmla="*/ 289 w 297"/>
                <a:gd name="T3" fmla="*/ 59 h 493"/>
                <a:gd name="T4" fmla="*/ 289 w 297"/>
                <a:gd name="T5" fmla="*/ 0 h 493"/>
                <a:gd name="T6" fmla="*/ 8 w 297"/>
                <a:gd name="T7" fmla="*/ 0 h 493"/>
                <a:gd name="T8" fmla="*/ 8 w 297"/>
                <a:gd name="T9" fmla="*/ 59 h 493"/>
                <a:gd name="T10" fmla="*/ 5 w 297"/>
                <a:gd name="T11" fmla="*/ 78 h 493"/>
                <a:gd name="T12" fmla="*/ 0 w 297"/>
                <a:gd name="T13" fmla="*/ 119 h 493"/>
                <a:gd name="T14" fmla="*/ 11 w 297"/>
                <a:gd name="T15" fmla="*/ 156 h 493"/>
                <a:gd name="T16" fmla="*/ 17 w 297"/>
                <a:gd name="T17" fmla="*/ 170 h 493"/>
                <a:gd name="T18" fmla="*/ 21 w 297"/>
                <a:gd name="T19" fmla="*/ 239 h 493"/>
                <a:gd name="T20" fmla="*/ 34 w 297"/>
                <a:gd name="T21" fmla="*/ 450 h 493"/>
                <a:gd name="T22" fmla="*/ 76 w 297"/>
                <a:gd name="T23" fmla="*/ 493 h 493"/>
                <a:gd name="T24" fmla="*/ 221 w 297"/>
                <a:gd name="T25" fmla="*/ 493 h 493"/>
                <a:gd name="T26" fmla="*/ 242 w 297"/>
                <a:gd name="T27" fmla="*/ 488 h 493"/>
                <a:gd name="T28" fmla="*/ 263 w 297"/>
                <a:gd name="T29" fmla="*/ 450 h 493"/>
                <a:gd name="T30" fmla="*/ 276 w 297"/>
                <a:gd name="T31" fmla="*/ 239 h 493"/>
                <a:gd name="T32" fmla="*/ 280 w 297"/>
                <a:gd name="T33" fmla="*/ 170 h 493"/>
                <a:gd name="T34" fmla="*/ 286 w 297"/>
                <a:gd name="T35" fmla="*/ 156 h 493"/>
                <a:gd name="T36" fmla="*/ 297 w 297"/>
                <a:gd name="T37" fmla="*/ 119 h 493"/>
                <a:gd name="T38" fmla="*/ 292 w 297"/>
                <a:gd name="T39" fmla="*/ 78 h 493"/>
                <a:gd name="T40" fmla="*/ 270 w 297"/>
                <a:gd name="T41" fmla="*/ 149 h 493"/>
                <a:gd name="T42" fmla="*/ 263 w 297"/>
                <a:gd name="T43" fmla="*/ 170 h 493"/>
                <a:gd name="T44" fmla="*/ 259 w 297"/>
                <a:gd name="T45" fmla="*/ 238 h 493"/>
                <a:gd name="T46" fmla="*/ 246 w 297"/>
                <a:gd name="T47" fmla="*/ 450 h 493"/>
                <a:gd name="T48" fmla="*/ 234 w 297"/>
                <a:gd name="T49" fmla="*/ 472 h 493"/>
                <a:gd name="T50" fmla="*/ 221 w 297"/>
                <a:gd name="T51" fmla="*/ 476 h 493"/>
                <a:gd name="T52" fmla="*/ 76 w 297"/>
                <a:gd name="T53" fmla="*/ 476 h 493"/>
                <a:gd name="T54" fmla="*/ 63 w 297"/>
                <a:gd name="T55" fmla="*/ 472 h 493"/>
                <a:gd name="T56" fmla="*/ 51 w 297"/>
                <a:gd name="T57" fmla="*/ 450 h 493"/>
                <a:gd name="T58" fmla="*/ 38 w 297"/>
                <a:gd name="T59" fmla="*/ 238 h 493"/>
                <a:gd name="T60" fmla="*/ 34 w 297"/>
                <a:gd name="T61" fmla="*/ 170 h 493"/>
                <a:gd name="T62" fmla="*/ 27 w 297"/>
                <a:gd name="T63" fmla="*/ 149 h 493"/>
                <a:gd name="T64" fmla="*/ 17 w 297"/>
                <a:gd name="T65" fmla="*/ 119 h 493"/>
                <a:gd name="T66" fmla="*/ 22 w 297"/>
                <a:gd name="T67" fmla="*/ 81 h 493"/>
                <a:gd name="T68" fmla="*/ 25 w 297"/>
                <a:gd name="T69" fmla="*/ 59 h 493"/>
                <a:gd name="T70" fmla="*/ 272 w 297"/>
                <a:gd name="T71" fmla="*/ 59 h 493"/>
                <a:gd name="T72" fmla="*/ 275 w 297"/>
                <a:gd name="T73" fmla="*/ 81 h 493"/>
                <a:gd name="T74" fmla="*/ 280 w 297"/>
                <a:gd name="T75" fmla="*/ 119 h 493"/>
                <a:gd name="T76" fmla="*/ 270 w 297"/>
                <a:gd name="T77" fmla="*/ 149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 h="493">
                  <a:moveTo>
                    <a:pt x="292" y="78"/>
                  </a:moveTo>
                  <a:cubicBezTo>
                    <a:pt x="290" y="70"/>
                    <a:pt x="289" y="62"/>
                    <a:pt x="289" y="59"/>
                  </a:cubicBezTo>
                  <a:cubicBezTo>
                    <a:pt x="289" y="0"/>
                    <a:pt x="289" y="0"/>
                    <a:pt x="289" y="0"/>
                  </a:cubicBezTo>
                  <a:cubicBezTo>
                    <a:pt x="8" y="0"/>
                    <a:pt x="8" y="0"/>
                    <a:pt x="8" y="0"/>
                  </a:cubicBezTo>
                  <a:cubicBezTo>
                    <a:pt x="8" y="59"/>
                    <a:pt x="8" y="59"/>
                    <a:pt x="8" y="59"/>
                  </a:cubicBezTo>
                  <a:cubicBezTo>
                    <a:pt x="8" y="62"/>
                    <a:pt x="7" y="70"/>
                    <a:pt x="5" y="78"/>
                  </a:cubicBezTo>
                  <a:cubicBezTo>
                    <a:pt x="3" y="92"/>
                    <a:pt x="0" y="108"/>
                    <a:pt x="0" y="119"/>
                  </a:cubicBezTo>
                  <a:cubicBezTo>
                    <a:pt x="0" y="130"/>
                    <a:pt x="6" y="144"/>
                    <a:pt x="11" y="156"/>
                  </a:cubicBezTo>
                  <a:cubicBezTo>
                    <a:pt x="13" y="161"/>
                    <a:pt x="17" y="168"/>
                    <a:pt x="17" y="170"/>
                  </a:cubicBezTo>
                  <a:cubicBezTo>
                    <a:pt x="17" y="173"/>
                    <a:pt x="18" y="194"/>
                    <a:pt x="21" y="239"/>
                  </a:cubicBezTo>
                  <a:cubicBezTo>
                    <a:pt x="26" y="314"/>
                    <a:pt x="34" y="428"/>
                    <a:pt x="34" y="450"/>
                  </a:cubicBezTo>
                  <a:cubicBezTo>
                    <a:pt x="34" y="484"/>
                    <a:pt x="62" y="493"/>
                    <a:pt x="76" y="493"/>
                  </a:cubicBezTo>
                  <a:cubicBezTo>
                    <a:pt x="221" y="493"/>
                    <a:pt x="221" y="493"/>
                    <a:pt x="221" y="493"/>
                  </a:cubicBezTo>
                  <a:cubicBezTo>
                    <a:pt x="222" y="493"/>
                    <a:pt x="232" y="493"/>
                    <a:pt x="242" y="488"/>
                  </a:cubicBezTo>
                  <a:cubicBezTo>
                    <a:pt x="256" y="481"/>
                    <a:pt x="263" y="467"/>
                    <a:pt x="263" y="450"/>
                  </a:cubicBezTo>
                  <a:cubicBezTo>
                    <a:pt x="263" y="428"/>
                    <a:pt x="271" y="314"/>
                    <a:pt x="276" y="239"/>
                  </a:cubicBezTo>
                  <a:cubicBezTo>
                    <a:pt x="279" y="194"/>
                    <a:pt x="280" y="173"/>
                    <a:pt x="280" y="170"/>
                  </a:cubicBezTo>
                  <a:cubicBezTo>
                    <a:pt x="281" y="168"/>
                    <a:pt x="284" y="161"/>
                    <a:pt x="286" y="156"/>
                  </a:cubicBezTo>
                  <a:cubicBezTo>
                    <a:pt x="291" y="144"/>
                    <a:pt x="297" y="130"/>
                    <a:pt x="297" y="119"/>
                  </a:cubicBezTo>
                  <a:cubicBezTo>
                    <a:pt x="297" y="108"/>
                    <a:pt x="294" y="92"/>
                    <a:pt x="292" y="78"/>
                  </a:cubicBezTo>
                  <a:moveTo>
                    <a:pt x="270" y="149"/>
                  </a:moveTo>
                  <a:cubicBezTo>
                    <a:pt x="266" y="159"/>
                    <a:pt x="263" y="164"/>
                    <a:pt x="263" y="170"/>
                  </a:cubicBezTo>
                  <a:cubicBezTo>
                    <a:pt x="263" y="172"/>
                    <a:pt x="261" y="203"/>
                    <a:pt x="259" y="238"/>
                  </a:cubicBezTo>
                  <a:cubicBezTo>
                    <a:pt x="254" y="313"/>
                    <a:pt x="246" y="427"/>
                    <a:pt x="246" y="450"/>
                  </a:cubicBezTo>
                  <a:cubicBezTo>
                    <a:pt x="246" y="461"/>
                    <a:pt x="242" y="468"/>
                    <a:pt x="234" y="472"/>
                  </a:cubicBezTo>
                  <a:cubicBezTo>
                    <a:pt x="228" y="476"/>
                    <a:pt x="221" y="476"/>
                    <a:pt x="221" y="476"/>
                  </a:cubicBezTo>
                  <a:cubicBezTo>
                    <a:pt x="76" y="476"/>
                    <a:pt x="76" y="476"/>
                    <a:pt x="76" y="476"/>
                  </a:cubicBezTo>
                  <a:cubicBezTo>
                    <a:pt x="76" y="476"/>
                    <a:pt x="69" y="476"/>
                    <a:pt x="63" y="472"/>
                  </a:cubicBezTo>
                  <a:cubicBezTo>
                    <a:pt x="55" y="468"/>
                    <a:pt x="51" y="461"/>
                    <a:pt x="51" y="450"/>
                  </a:cubicBezTo>
                  <a:cubicBezTo>
                    <a:pt x="51" y="427"/>
                    <a:pt x="43" y="313"/>
                    <a:pt x="38" y="238"/>
                  </a:cubicBezTo>
                  <a:cubicBezTo>
                    <a:pt x="36" y="203"/>
                    <a:pt x="34" y="172"/>
                    <a:pt x="34" y="170"/>
                  </a:cubicBezTo>
                  <a:cubicBezTo>
                    <a:pt x="34" y="164"/>
                    <a:pt x="31" y="159"/>
                    <a:pt x="27" y="149"/>
                  </a:cubicBezTo>
                  <a:cubicBezTo>
                    <a:pt x="22" y="139"/>
                    <a:pt x="17" y="127"/>
                    <a:pt x="17" y="119"/>
                  </a:cubicBezTo>
                  <a:cubicBezTo>
                    <a:pt x="17" y="109"/>
                    <a:pt x="20" y="94"/>
                    <a:pt x="22" y="81"/>
                  </a:cubicBezTo>
                  <a:cubicBezTo>
                    <a:pt x="24" y="70"/>
                    <a:pt x="25" y="63"/>
                    <a:pt x="25" y="59"/>
                  </a:cubicBezTo>
                  <a:cubicBezTo>
                    <a:pt x="272" y="59"/>
                    <a:pt x="272" y="59"/>
                    <a:pt x="272" y="59"/>
                  </a:cubicBezTo>
                  <a:cubicBezTo>
                    <a:pt x="272" y="63"/>
                    <a:pt x="273" y="70"/>
                    <a:pt x="275" y="81"/>
                  </a:cubicBezTo>
                  <a:cubicBezTo>
                    <a:pt x="277" y="94"/>
                    <a:pt x="280" y="109"/>
                    <a:pt x="280" y="119"/>
                  </a:cubicBezTo>
                  <a:cubicBezTo>
                    <a:pt x="280" y="127"/>
                    <a:pt x="275" y="139"/>
                    <a:pt x="270" y="14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7" name="Group 53"/>
          <p:cNvGrpSpPr>
            <a:grpSpLocks noChangeAspect="1"/>
          </p:cNvGrpSpPr>
          <p:nvPr>
            <p:custDataLst>
              <p:tags r:id="rId3"/>
            </p:custDataLst>
          </p:nvPr>
        </p:nvGrpSpPr>
        <p:grpSpPr bwMode="auto">
          <a:xfrm>
            <a:off x="8525267" y="2828819"/>
            <a:ext cx="411248" cy="410537"/>
            <a:chOff x="2348" y="2399"/>
            <a:chExt cx="578" cy="577"/>
          </a:xfrm>
        </p:grpSpPr>
        <p:sp>
          <p:nvSpPr>
            <p:cNvPr id="58" name="AutoShape 52"/>
            <p:cNvSpPr>
              <a:spLocks noChangeAspect="1" noChangeArrowheads="1" noTextEdit="1"/>
            </p:cNvSpPr>
            <p:nvPr/>
          </p:nvSpPr>
          <p:spPr bwMode="auto">
            <a:xfrm>
              <a:off x="2348" y="2399"/>
              <a:ext cx="578"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Rectangle 54"/>
            <p:cNvSpPr>
              <a:spLocks noChangeArrowheads="1"/>
            </p:cNvSpPr>
            <p:nvPr/>
          </p:nvSpPr>
          <p:spPr bwMode="auto">
            <a:xfrm>
              <a:off x="2347" y="2398"/>
              <a:ext cx="580" cy="579"/>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55"/>
            <p:cNvSpPr>
              <a:spLocks noEditPoints="1"/>
            </p:cNvSpPr>
            <p:nvPr/>
          </p:nvSpPr>
          <p:spPr bwMode="auto">
            <a:xfrm>
              <a:off x="2507" y="2478"/>
              <a:ext cx="253" cy="420"/>
            </a:xfrm>
            <a:custGeom>
              <a:avLst/>
              <a:gdLst>
                <a:gd name="T0" fmla="*/ 292 w 297"/>
                <a:gd name="T1" fmla="*/ 78 h 493"/>
                <a:gd name="T2" fmla="*/ 289 w 297"/>
                <a:gd name="T3" fmla="*/ 59 h 493"/>
                <a:gd name="T4" fmla="*/ 289 w 297"/>
                <a:gd name="T5" fmla="*/ 0 h 493"/>
                <a:gd name="T6" fmla="*/ 8 w 297"/>
                <a:gd name="T7" fmla="*/ 0 h 493"/>
                <a:gd name="T8" fmla="*/ 8 w 297"/>
                <a:gd name="T9" fmla="*/ 59 h 493"/>
                <a:gd name="T10" fmla="*/ 5 w 297"/>
                <a:gd name="T11" fmla="*/ 78 h 493"/>
                <a:gd name="T12" fmla="*/ 0 w 297"/>
                <a:gd name="T13" fmla="*/ 119 h 493"/>
                <a:gd name="T14" fmla="*/ 11 w 297"/>
                <a:gd name="T15" fmla="*/ 156 h 493"/>
                <a:gd name="T16" fmla="*/ 17 w 297"/>
                <a:gd name="T17" fmla="*/ 170 h 493"/>
                <a:gd name="T18" fmla="*/ 21 w 297"/>
                <a:gd name="T19" fmla="*/ 239 h 493"/>
                <a:gd name="T20" fmla="*/ 34 w 297"/>
                <a:gd name="T21" fmla="*/ 450 h 493"/>
                <a:gd name="T22" fmla="*/ 76 w 297"/>
                <a:gd name="T23" fmla="*/ 493 h 493"/>
                <a:gd name="T24" fmla="*/ 221 w 297"/>
                <a:gd name="T25" fmla="*/ 493 h 493"/>
                <a:gd name="T26" fmla="*/ 242 w 297"/>
                <a:gd name="T27" fmla="*/ 488 h 493"/>
                <a:gd name="T28" fmla="*/ 263 w 297"/>
                <a:gd name="T29" fmla="*/ 450 h 493"/>
                <a:gd name="T30" fmla="*/ 276 w 297"/>
                <a:gd name="T31" fmla="*/ 239 h 493"/>
                <a:gd name="T32" fmla="*/ 280 w 297"/>
                <a:gd name="T33" fmla="*/ 170 h 493"/>
                <a:gd name="T34" fmla="*/ 286 w 297"/>
                <a:gd name="T35" fmla="*/ 156 h 493"/>
                <a:gd name="T36" fmla="*/ 297 w 297"/>
                <a:gd name="T37" fmla="*/ 119 h 493"/>
                <a:gd name="T38" fmla="*/ 292 w 297"/>
                <a:gd name="T39" fmla="*/ 78 h 493"/>
                <a:gd name="T40" fmla="*/ 270 w 297"/>
                <a:gd name="T41" fmla="*/ 149 h 493"/>
                <a:gd name="T42" fmla="*/ 263 w 297"/>
                <a:gd name="T43" fmla="*/ 170 h 493"/>
                <a:gd name="T44" fmla="*/ 259 w 297"/>
                <a:gd name="T45" fmla="*/ 238 h 493"/>
                <a:gd name="T46" fmla="*/ 246 w 297"/>
                <a:gd name="T47" fmla="*/ 450 h 493"/>
                <a:gd name="T48" fmla="*/ 234 w 297"/>
                <a:gd name="T49" fmla="*/ 472 h 493"/>
                <a:gd name="T50" fmla="*/ 221 w 297"/>
                <a:gd name="T51" fmla="*/ 476 h 493"/>
                <a:gd name="T52" fmla="*/ 76 w 297"/>
                <a:gd name="T53" fmla="*/ 476 h 493"/>
                <a:gd name="T54" fmla="*/ 63 w 297"/>
                <a:gd name="T55" fmla="*/ 472 h 493"/>
                <a:gd name="T56" fmla="*/ 51 w 297"/>
                <a:gd name="T57" fmla="*/ 450 h 493"/>
                <a:gd name="T58" fmla="*/ 38 w 297"/>
                <a:gd name="T59" fmla="*/ 238 h 493"/>
                <a:gd name="T60" fmla="*/ 34 w 297"/>
                <a:gd name="T61" fmla="*/ 170 h 493"/>
                <a:gd name="T62" fmla="*/ 27 w 297"/>
                <a:gd name="T63" fmla="*/ 149 h 493"/>
                <a:gd name="T64" fmla="*/ 17 w 297"/>
                <a:gd name="T65" fmla="*/ 119 h 493"/>
                <a:gd name="T66" fmla="*/ 22 w 297"/>
                <a:gd name="T67" fmla="*/ 81 h 493"/>
                <a:gd name="T68" fmla="*/ 25 w 297"/>
                <a:gd name="T69" fmla="*/ 59 h 493"/>
                <a:gd name="T70" fmla="*/ 272 w 297"/>
                <a:gd name="T71" fmla="*/ 59 h 493"/>
                <a:gd name="T72" fmla="*/ 275 w 297"/>
                <a:gd name="T73" fmla="*/ 81 h 493"/>
                <a:gd name="T74" fmla="*/ 280 w 297"/>
                <a:gd name="T75" fmla="*/ 119 h 493"/>
                <a:gd name="T76" fmla="*/ 270 w 297"/>
                <a:gd name="T77" fmla="*/ 149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 h="493">
                  <a:moveTo>
                    <a:pt x="292" y="78"/>
                  </a:moveTo>
                  <a:cubicBezTo>
                    <a:pt x="290" y="70"/>
                    <a:pt x="289" y="62"/>
                    <a:pt x="289" y="59"/>
                  </a:cubicBezTo>
                  <a:cubicBezTo>
                    <a:pt x="289" y="0"/>
                    <a:pt x="289" y="0"/>
                    <a:pt x="289" y="0"/>
                  </a:cubicBezTo>
                  <a:cubicBezTo>
                    <a:pt x="8" y="0"/>
                    <a:pt x="8" y="0"/>
                    <a:pt x="8" y="0"/>
                  </a:cubicBezTo>
                  <a:cubicBezTo>
                    <a:pt x="8" y="59"/>
                    <a:pt x="8" y="59"/>
                    <a:pt x="8" y="59"/>
                  </a:cubicBezTo>
                  <a:cubicBezTo>
                    <a:pt x="8" y="62"/>
                    <a:pt x="7" y="70"/>
                    <a:pt x="5" y="78"/>
                  </a:cubicBezTo>
                  <a:cubicBezTo>
                    <a:pt x="3" y="92"/>
                    <a:pt x="0" y="108"/>
                    <a:pt x="0" y="119"/>
                  </a:cubicBezTo>
                  <a:cubicBezTo>
                    <a:pt x="0" y="130"/>
                    <a:pt x="6" y="144"/>
                    <a:pt x="11" y="156"/>
                  </a:cubicBezTo>
                  <a:cubicBezTo>
                    <a:pt x="13" y="161"/>
                    <a:pt x="17" y="168"/>
                    <a:pt x="17" y="170"/>
                  </a:cubicBezTo>
                  <a:cubicBezTo>
                    <a:pt x="17" y="173"/>
                    <a:pt x="18" y="194"/>
                    <a:pt x="21" y="239"/>
                  </a:cubicBezTo>
                  <a:cubicBezTo>
                    <a:pt x="26" y="314"/>
                    <a:pt x="34" y="428"/>
                    <a:pt x="34" y="450"/>
                  </a:cubicBezTo>
                  <a:cubicBezTo>
                    <a:pt x="34" y="484"/>
                    <a:pt x="62" y="493"/>
                    <a:pt x="76" y="493"/>
                  </a:cubicBezTo>
                  <a:cubicBezTo>
                    <a:pt x="221" y="493"/>
                    <a:pt x="221" y="493"/>
                    <a:pt x="221" y="493"/>
                  </a:cubicBezTo>
                  <a:cubicBezTo>
                    <a:pt x="222" y="493"/>
                    <a:pt x="232" y="493"/>
                    <a:pt x="242" y="488"/>
                  </a:cubicBezTo>
                  <a:cubicBezTo>
                    <a:pt x="256" y="481"/>
                    <a:pt x="263" y="467"/>
                    <a:pt x="263" y="450"/>
                  </a:cubicBezTo>
                  <a:cubicBezTo>
                    <a:pt x="263" y="428"/>
                    <a:pt x="271" y="314"/>
                    <a:pt x="276" y="239"/>
                  </a:cubicBezTo>
                  <a:cubicBezTo>
                    <a:pt x="279" y="194"/>
                    <a:pt x="280" y="173"/>
                    <a:pt x="280" y="170"/>
                  </a:cubicBezTo>
                  <a:cubicBezTo>
                    <a:pt x="281" y="168"/>
                    <a:pt x="284" y="161"/>
                    <a:pt x="286" y="156"/>
                  </a:cubicBezTo>
                  <a:cubicBezTo>
                    <a:pt x="291" y="144"/>
                    <a:pt x="297" y="130"/>
                    <a:pt x="297" y="119"/>
                  </a:cubicBezTo>
                  <a:cubicBezTo>
                    <a:pt x="297" y="108"/>
                    <a:pt x="294" y="92"/>
                    <a:pt x="292" y="78"/>
                  </a:cubicBezTo>
                  <a:moveTo>
                    <a:pt x="270" y="149"/>
                  </a:moveTo>
                  <a:cubicBezTo>
                    <a:pt x="266" y="159"/>
                    <a:pt x="263" y="164"/>
                    <a:pt x="263" y="170"/>
                  </a:cubicBezTo>
                  <a:cubicBezTo>
                    <a:pt x="263" y="172"/>
                    <a:pt x="261" y="203"/>
                    <a:pt x="259" y="238"/>
                  </a:cubicBezTo>
                  <a:cubicBezTo>
                    <a:pt x="254" y="313"/>
                    <a:pt x="246" y="427"/>
                    <a:pt x="246" y="450"/>
                  </a:cubicBezTo>
                  <a:cubicBezTo>
                    <a:pt x="246" y="461"/>
                    <a:pt x="242" y="468"/>
                    <a:pt x="234" y="472"/>
                  </a:cubicBezTo>
                  <a:cubicBezTo>
                    <a:pt x="228" y="476"/>
                    <a:pt x="221" y="476"/>
                    <a:pt x="221" y="476"/>
                  </a:cubicBezTo>
                  <a:cubicBezTo>
                    <a:pt x="76" y="476"/>
                    <a:pt x="76" y="476"/>
                    <a:pt x="76" y="476"/>
                  </a:cubicBezTo>
                  <a:cubicBezTo>
                    <a:pt x="76" y="476"/>
                    <a:pt x="69" y="476"/>
                    <a:pt x="63" y="472"/>
                  </a:cubicBezTo>
                  <a:cubicBezTo>
                    <a:pt x="55" y="468"/>
                    <a:pt x="51" y="461"/>
                    <a:pt x="51" y="450"/>
                  </a:cubicBezTo>
                  <a:cubicBezTo>
                    <a:pt x="51" y="427"/>
                    <a:pt x="43" y="313"/>
                    <a:pt x="38" y="238"/>
                  </a:cubicBezTo>
                  <a:cubicBezTo>
                    <a:pt x="36" y="203"/>
                    <a:pt x="34" y="172"/>
                    <a:pt x="34" y="170"/>
                  </a:cubicBezTo>
                  <a:cubicBezTo>
                    <a:pt x="34" y="164"/>
                    <a:pt x="31" y="159"/>
                    <a:pt x="27" y="149"/>
                  </a:cubicBezTo>
                  <a:cubicBezTo>
                    <a:pt x="22" y="139"/>
                    <a:pt x="17" y="127"/>
                    <a:pt x="17" y="119"/>
                  </a:cubicBezTo>
                  <a:cubicBezTo>
                    <a:pt x="17" y="109"/>
                    <a:pt x="20" y="94"/>
                    <a:pt x="22" y="81"/>
                  </a:cubicBezTo>
                  <a:cubicBezTo>
                    <a:pt x="24" y="70"/>
                    <a:pt x="25" y="63"/>
                    <a:pt x="25" y="59"/>
                  </a:cubicBezTo>
                  <a:cubicBezTo>
                    <a:pt x="272" y="59"/>
                    <a:pt x="272" y="59"/>
                    <a:pt x="272" y="59"/>
                  </a:cubicBezTo>
                  <a:cubicBezTo>
                    <a:pt x="272" y="63"/>
                    <a:pt x="273" y="70"/>
                    <a:pt x="275" y="81"/>
                  </a:cubicBezTo>
                  <a:cubicBezTo>
                    <a:pt x="277" y="94"/>
                    <a:pt x="280" y="109"/>
                    <a:pt x="280" y="119"/>
                  </a:cubicBezTo>
                  <a:cubicBezTo>
                    <a:pt x="280" y="127"/>
                    <a:pt x="275" y="139"/>
                    <a:pt x="270" y="14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1" name="Group 60"/>
          <p:cNvGrpSpPr>
            <a:grpSpLocks noChangeAspect="1"/>
          </p:cNvGrpSpPr>
          <p:nvPr>
            <p:custDataLst>
              <p:tags r:id="rId4"/>
            </p:custDataLst>
          </p:nvPr>
        </p:nvGrpSpPr>
        <p:grpSpPr bwMode="auto">
          <a:xfrm>
            <a:off x="8006057" y="2136149"/>
            <a:ext cx="411248" cy="410537"/>
            <a:chOff x="2348" y="2399"/>
            <a:chExt cx="578" cy="577"/>
          </a:xfrm>
        </p:grpSpPr>
        <p:sp>
          <p:nvSpPr>
            <p:cNvPr id="62" name="AutoShape 52"/>
            <p:cNvSpPr>
              <a:spLocks noChangeAspect="1" noChangeArrowheads="1" noTextEdit="1"/>
            </p:cNvSpPr>
            <p:nvPr/>
          </p:nvSpPr>
          <p:spPr bwMode="auto">
            <a:xfrm>
              <a:off x="2348" y="2399"/>
              <a:ext cx="578"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Rectangle 62"/>
            <p:cNvSpPr>
              <a:spLocks noChangeArrowheads="1"/>
            </p:cNvSpPr>
            <p:nvPr/>
          </p:nvSpPr>
          <p:spPr bwMode="auto">
            <a:xfrm>
              <a:off x="2347" y="2398"/>
              <a:ext cx="580" cy="579"/>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63"/>
            <p:cNvSpPr>
              <a:spLocks noEditPoints="1"/>
            </p:cNvSpPr>
            <p:nvPr/>
          </p:nvSpPr>
          <p:spPr bwMode="auto">
            <a:xfrm>
              <a:off x="2507" y="2478"/>
              <a:ext cx="253" cy="420"/>
            </a:xfrm>
            <a:custGeom>
              <a:avLst/>
              <a:gdLst>
                <a:gd name="T0" fmla="*/ 292 w 297"/>
                <a:gd name="T1" fmla="*/ 78 h 493"/>
                <a:gd name="T2" fmla="*/ 289 w 297"/>
                <a:gd name="T3" fmla="*/ 59 h 493"/>
                <a:gd name="T4" fmla="*/ 289 w 297"/>
                <a:gd name="T5" fmla="*/ 0 h 493"/>
                <a:gd name="T6" fmla="*/ 8 w 297"/>
                <a:gd name="T7" fmla="*/ 0 h 493"/>
                <a:gd name="T8" fmla="*/ 8 w 297"/>
                <a:gd name="T9" fmla="*/ 59 h 493"/>
                <a:gd name="T10" fmla="*/ 5 w 297"/>
                <a:gd name="T11" fmla="*/ 78 h 493"/>
                <a:gd name="T12" fmla="*/ 0 w 297"/>
                <a:gd name="T13" fmla="*/ 119 h 493"/>
                <a:gd name="T14" fmla="*/ 11 w 297"/>
                <a:gd name="T15" fmla="*/ 156 h 493"/>
                <a:gd name="T16" fmla="*/ 17 w 297"/>
                <a:gd name="T17" fmla="*/ 170 h 493"/>
                <a:gd name="T18" fmla="*/ 21 w 297"/>
                <a:gd name="T19" fmla="*/ 239 h 493"/>
                <a:gd name="T20" fmla="*/ 34 w 297"/>
                <a:gd name="T21" fmla="*/ 450 h 493"/>
                <a:gd name="T22" fmla="*/ 76 w 297"/>
                <a:gd name="T23" fmla="*/ 493 h 493"/>
                <a:gd name="T24" fmla="*/ 221 w 297"/>
                <a:gd name="T25" fmla="*/ 493 h 493"/>
                <a:gd name="T26" fmla="*/ 242 w 297"/>
                <a:gd name="T27" fmla="*/ 488 h 493"/>
                <a:gd name="T28" fmla="*/ 263 w 297"/>
                <a:gd name="T29" fmla="*/ 450 h 493"/>
                <a:gd name="T30" fmla="*/ 276 w 297"/>
                <a:gd name="T31" fmla="*/ 239 h 493"/>
                <a:gd name="T32" fmla="*/ 280 w 297"/>
                <a:gd name="T33" fmla="*/ 170 h 493"/>
                <a:gd name="T34" fmla="*/ 286 w 297"/>
                <a:gd name="T35" fmla="*/ 156 h 493"/>
                <a:gd name="T36" fmla="*/ 297 w 297"/>
                <a:gd name="T37" fmla="*/ 119 h 493"/>
                <a:gd name="T38" fmla="*/ 292 w 297"/>
                <a:gd name="T39" fmla="*/ 78 h 493"/>
                <a:gd name="T40" fmla="*/ 270 w 297"/>
                <a:gd name="T41" fmla="*/ 149 h 493"/>
                <a:gd name="T42" fmla="*/ 263 w 297"/>
                <a:gd name="T43" fmla="*/ 170 h 493"/>
                <a:gd name="T44" fmla="*/ 259 w 297"/>
                <a:gd name="T45" fmla="*/ 238 h 493"/>
                <a:gd name="T46" fmla="*/ 246 w 297"/>
                <a:gd name="T47" fmla="*/ 450 h 493"/>
                <a:gd name="T48" fmla="*/ 234 w 297"/>
                <a:gd name="T49" fmla="*/ 472 h 493"/>
                <a:gd name="T50" fmla="*/ 221 w 297"/>
                <a:gd name="T51" fmla="*/ 476 h 493"/>
                <a:gd name="T52" fmla="*/ 76 w 297"/>
                <a:gd name="T53" fmla="*/ 476 h 493"/>
                <a:gd name="T54" fmla="*/ 63 w 297"/>
                <a:gd name="T55" fmla="*/ 472 h 493"/>
                <a:gd name="T56" fmla="*/ 51 w 297"/>
                <a:gd name="T57" fmla="*/ 450 h 493"/>
                <a:gd name="T58" fmla="*/ 38 w 297"/>
                <a:gd name="T59" fmla="*/ 238 h 493"/>
                <a:gd name="T60" fmla="*/ 34 w 297"/>
                <a:gd name="T61" fmla="*/ 170 h 493"/>
                <a:gd name="T62" fmla="*/ 27 w 297"/>
                <a:gd name="T63" fmla="*/ 149 h 493"/>
                <a:gd name="T64" fmla="*/ 17 w 297"/>
                <a:gd name="T65" fmla="*/ 119 h 493"/>
                <a:gd name="T66" fmla="*/ 22 w 297"/>
                <a:gd name="T67" fmla="*/ 81 h 493"/>
                <a:gd name="T68" fmla="*/ 25 w 297"/>
                <a:gd name="T69" fmla="*/ 59 h 493"/>
                <a:gd name="T70" fmla="*/ 272 w 297"/>
                <a:gd name="T71" fmla="*/ 59 h 493"/>
                <a:gd name="T72" fmla="*/ 275 w 297"/>
                <a:gd name="T73" fmla="*/ 81 h 493"/>
                <a:gd name="T74" fmla="*/ 280 w 297"/>
                <a:gd name="T75" fmla="*/ 119 h 493"/>
                <a:gd name="T76" fmla="*/ 270 w 297"/>
                <a:gd name="T77" fmla="*/ 149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 h="493">
                  <a:moveTo>
                    <a:pt x="292" y="78"/>
                  </a:moveTo>
                  <a:cubicBezTo>
                    <a:pt x="290" y="70"/>
                    <a:pt x="289" y="62"/>
                    <a:pt x="289" y="59"/>
                  </a:cubicBezTo>
                  <a:cubicBezTo>
                    <a:pt x="289" y="0"/>
                    <a:pt x="289" y="0"/>
                    <a:pt x="289" y="0"/>
                  </a:cubicBezTo>
                  <a:cubicBezTo>
                    <a:pt x="8" y="0"/>
                    <a:pt x="8" y="0"/>
                    <a:pt x="8" y="0"/>
                  </a:cubicBezTo>
                  <a:cubicBezTo>
                    <a:pt x="8" y="59"/>
                    <a:pt x="8" y="59"/>
                    <a:pt x="8" y="59"/>
                  </a:cubicBezTo>
                  <a:cubicBezTo>
                    <a:pt x="8" y="62"/>
                    <a:pt x="7" y="70"/>
                    <a:pt x="5" y="78"/>
                  </a:cubicBezTo>
                  <a:cubicBezTo>
                    <a:pt x="3" y="92"/>
                    <a:pt x="0" y="108"/>
                    <a:pt x="0" y="119"/>
                  </a:cubicBezTo>
                  <a:cubicBezTo>
                    <a:pt x="0" y="130"/>
                    <a:pt x="6" y="144"/>
                    <a:pt x="11" y="156"/>
                  </a:cubicBezTo>
                  <a:cubicBezTo>
                    <a:pt x="13" y="161"/>
                    <a:pt x="17" y="168"/>
                    <a:pt x="17" y="170"/>
                  </a:cubicBezTo>
                  <a:cubicBezTo>
                    <a:pt x="17" y="173"/>
                    <a:pt x="18" y="194"/>
                    <a:pt x="21" y="239"/>
                  </a:cubicBezTo>
                  <a:cubicBezTo>
                    <a:pt x="26" y="314"/>
                    <a:pt x="34" y="428"/>
                    <a:pt x="34" y="450"/>
                  </a:cubicBezTo>
                  <a:cubicBezTo>
                    <a:pt x="34" y="484"/>
                    <a:pt x="62" y="493"/>
                    <a:pt x="76" y="493"/>
                  </a:cubicBezTo>
                  <a:cubicBezTo>
                    <a:pt x="221" y="493"/>
                    <a:pt x="221" y="493"/>
                    <a:pt x="221" y="493"/>
                  </a:cubicBezTo>
                  <a:cubicBezTo>
                    <a:pt x="222" y="493"/>
                    <a:pt x="232" y="493"/>
                    <a:pt x="242" y="488"/>
                  </a:cubicBezTo>
                  <a:cubicBezTo>
                    <a:pt x="256" y="481"/>
                    <a:pt x="263" y="467"/>
                    <a:pt x="263" y="450"/>
                  </a:cubicBezTo>
                  <a:cubicBezTo>
                    <a:pt x="263" y="428"/>
                    <a:pt x="271" y="314"/>
                    <a:pt x="276" y="239"/>
                  </a:cubicBezTo>
                  <a:cubicBezTo>
                    <a:pt x="279" y="194"/>
                    <a:pt x="280" y="173"/>
                    <a:pt x="280" y="170"/>
                  </a:cubicBezTo>
                  <a:cubicBezTo>
                    <a:pt x="281" y="168"/>
                    <a:pt x="284" y="161"/>
                    <a:pt x="286" y="156"/>
                  </a:cubicBezTo>
                  <a:cubicBezTo>
                    <a:pt x="291" y="144"/>
                    <a:pt x="297" y="130"/>
                    <a:pt x="297" y="119"/>
                  </a:cubicBezTo>
                  <a:cubicBezTo>
                    <a:pt x="297" y="108"/>
                    <a:pt x="294" y="92"/>
                    <a:pt x="292" y="78"/>
                  </a:cubicBezTo>
                  <a:moveTo>
                    <a:pt x="270" y="149"/>
                  </a:moveTo>
                  <a:cubicBezTo>
                    <a:pt x="266" y="159"/>
                    <a:pt x="263" y="164"/>
                    <a:pt x="263" y="170"/>
                  </a:cubicBezTo>
                  <a:cubicBezTo>
                    <a:pt x="263" y="172"/>
                    <a:pt x="261" y="203"/>
                    <a:pt x="259" y="238"/>
                  </a:cubicBezTo>
                  <a:cubicBezTo>
                    <a:pt x="254" y="313"/>
                    <a:pt x="246" y="427"/>
                    <a:pt x="246" y="450"/>
                  </a:cubicBezTo>
                  <a:cubicBezTo>
                    <a:pt x="246" y="461"/>
                    <a:pt x="242" y="468"/>
                    <a:pt x="234" y="472"/>
                  </a:cubicBezTo>
                  <a:cubicBezTo>
                    <a:pt x="228" y="476"/>
                    <a:pt x="221" y="476"/>
                    <a:pt x="221" y="476"/>
                  </a:cubicBezTo>
                  <a:cubicBezTo>
                    <a:pt x="76" y="476"/>
                    <a:pt x="76" y="476"/>
                    <a:pt x="76" y="476"/>
                  </a:cubicBezTo>
                  <a:cubicBezTo>
                    <a:pt x="76" y="476"/>
                    <a:pt x="69" y="476"/>
                    <a:pt x="63" y="472"/>
                  </a:cubicBezTo>
                  <a:cubicBezTo>
                    <a:pt x="55" y="468"/>
                    <a:pt x="51" y="461"/>
                    <a:pt x="51" y="450"/>
                  </a:cubicBezTo>
                  <a:cubicBezTo>
                    <a:pt x="51" y="427"/>
                    <a:pt x="43" y="313"/>
                    <a:pt x="38" y="238"/>
                  </a:cubicBezTo>
                  <a:cubicBezTo>
                    <a:pt x="36" y="203"/>
                    <a:pt x="34" y="172"/>
                    <a:pt x="34" y="170"/>
                  </a:cubicBezTo>
                  <a:cubicBezTo>
                    <a:pt x="34" y="164"/>
                    <a:pt x="31" y="159"/>
                    <a:pt x="27" y="149"/>
                  </a:cubicBezTo>
                  <a:cubicBezTo>
                    <a:pt x="22" y="139"/>
                    <a:pt x="17" y="127"/>
                    <a:pt x="17" y="119"/>
                  </a:cubicBezTo>
                  <a:cubicBezTo>
                    <a:pt x="17" y="109"/>
                    <a:pt x="20" y="94"/>
                    <a:pt x="22" y="81"/>
                  </a:cubicBezTo>
                  <a:cubicBezTo>
                    <a:pt x="24" y="70"/>
                    <a:pt x="25" y="63"/>
                    <a:pt x="25" y="59"/>
                  </a:cubicBezTo>
                  <a:cubicBezTo>
                    <a:pt x="272" y="59"/>
                    <a:pt x="272" y="59"/>
                    <a:pt x="272" y="59"/>
                  </a:cubicBezTo>
                  <a:cubicBezTo>
                    <a:pt x="272" y="63"/>
                    <a:pt x="273" y="70"/>
                    <a:pt x="275" y="81"/>
                  </a:cubicBezTo>
                  <a:cubicBezTo>
                    <a:pt x="277" y="94"/>
                    <a:pt x="280" y="109"/>
                    <a:pt x="280" y="119"/>
                  </a:cubicBezTo>
                  <a:cubicBezTo>
                    <a:pt x="280" y="127"/>
                    <a:pt x="275" y="139"/>
                    <a:pt x="270" y="14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192091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Campaign mix and spend</a:t>
            </a:r>
            <a:endParaRPr lang="en-GB" dirty="0"/>
          </a:p>
        </p:txBody>
      </p:sp>
      <p:sp>
        <p:nvSpPr>
          <p:cNvPr id="2" name="Text Placeholder 1"/>
          <p:cNvSpPr>
            <a:spLocks noGrp="1"/>
          </p:cNvSpPr>
          <p:nvPr>
            <p:ph type="body" sz="quarter" idx="12"/>
          </p:nvPr>
        </p:nvSpPr>
        <p:spPr/>
        <p:txBody>
          <a:bodyPr/>
          <a:lstStyle/>
          <a:p>
            <a:r>
              <a:rPr lang="en-GB" dirty="0"/>
              <a:t>NOTE: Net media, including all fees ex ad agency commission. </a:t>
            </a:r>
            <a:r>
              <a:rPr lang="en-GB" dirty="0">
                <a:solidFill>
                  <a:prstClr val="black"/>
                </a:solidFill>
              </a:rPr>
              <a:t>All figures exclude Radio CM. </a:t>
            </a:r>
            <a:endParaRPr lang="en-GB" dirty="0"/>
          </a:p>
        </p:txBody>
      </p:sp>
      <p:graphicFrame>
        <p:nvGraphicFramePr>
          <p:cNvPr id="19" name="Content Placeholder 4"/>
          <p:cNvGraphicFramePr>
            <a:graphicFrameLocks noGrp="1"/>
          </p:cNvGraphicFramePr>
          <p:nvPr>
            <p:ph sz="quarter" idx="4294967295"/>
            <p:custDataLst>
              <p:tags r:id="rId1"/>
            </p:custDataLst>
            <p:extLst>
              <p:ext uri="{D42A27DB-BD31-4B8C-83A1-F6EECF244321}">
                <p14:modId xmlns:p14="http://schemas.microsoft.com/office/powerpoint/2010/main" val="1243759940"/>
              </p:ext>
            </p:extLst>
          </p:nvPr>
        </p:nvGraphicFramePr>
        <p:xfrm>
          <a:off x="1638485" y="1275898"/>
          <a:ext cx="5964280" cy="3615080"/>
        </p:xfrm>
        <a:graphic>
          <a:graphicData uri="http://schemas.openxmlformats.org/drawingml/2006/table">
            <a:tbl>
              <a:tblPr>
                <a:solidFill>
                  <a:srgbClr val="BBE0E3">
                    <a:alpha val="0"/>
                  </a:srgbClr>
                </a:solidFill>
                <a:tableStyleId>{5C22544A-7EE6-4342-B048-85BDC9FD1C3A}</a:tableStyleId>
              </a:tblPr>
              <a:tblGrid>
                <a:gridCol w="2382762"/>
                <a:gridCol w="1425262"/>
                <a:gridCol w="1153357"/>
                <a:gridCol w="1002899"/>
              </a:tblGrid>
              <a:tr h="425335">
                <a:tc>
                  <a:txBody>
                    <a:bodyPr/>
                    <a:lstStyle/>
                    <a:p>
                      <a:pPr algn="l">
                        <a:lnSpc>
                          <a:spcPct val="100000"/>
                        </a:lnSpc>
                        <a:spcBef>
                          <a:spcPts val="0"/>
                        </a:spcBef>
                        <a:spcAft>
                          <a:spcPts val="0"/>
                        </a:spcAft>
                      </a:pPr>
                      <a:r>
                        <a:rPr lang="en-GB" sz="1100" b="1" i="0" u="none" strike="noStrike" spc="0" baseline="0" dirty="0" smtClean="0">
                          <a:solidFill>
                            <a:srgbClr val="FFFFFF"/>
                          </a:solidFill>
                          <a:effectLst/>
                          <a:latin typeface="+mn-lt"/>
                        </a:rPr>
                        <a:t>Activity</a:t>
                      </a:r>
                      <a:endParaRPr lang="en-GB" sz="1100" b="1" i="0" u="none" strike="noStrike" spc="0" baseline="0" dirty="0">
                        <a:solidFill>
                          <a:srgbClr val="FFFFFF"/>
                        </a:solidFill>
                        <a:effectLst/>
                        <a:latin typeface="+mn-lt"/>
                      </a:endParaRP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l" fontAlgn="b"/>
                      <a:r>
                        <a:rPr lang="en-GB" sz="1100" b="1" i="0" u="none" strike="noStrike" kern="1200" spc="0" baseline="0" dirty="0" smtClean="0">
                          <a:solidFill>
                            <a:srgbClr val="FFFFFF"/>
                          </a:solidFill>
                          <a:effectLst/>
                          <a:latin typeface="+mn-lt"/>
                          <a:ea typeface="+mn-ea"/>
                          <a:cs typeface="+mn-cs"/>
                        </a:rPr>
                        <a:t>Spend</a:t>
                      </a: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l" fontAlgn="b"/>
                      <a:r>
                        <a:rPr lang="en-GB" sz="1100" b="1" i="0" u="none" strike="noStrike" kern="1200" spc="0" baseline="0" dirty="0" smtClean="0">
                          <a:solidFill>
                            <a:srgbClr val="FFFFFF"/>
                          </a:solidFill>
                          <a:effectLst/>
                          <a:latin typeface="+mn-lt"/>
                          <a:ea typeface="+mn-ea"/>
                          <a:cs typeface="+mn-cs"/>
                        </a:rPr>
                        <a:t>Start date</a:t>
                      </a: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l" fontAlgn="b"/>
                      <a:r>
                        <a:rPr lang="en-GB" sz="1100" b="1" i="0" u="none" strike="noStrike" kern="1200" spc="0" baseline="0" dirty="0" smtClean="0">
                          <a:solidFill>
                            <a:srgbClr val="FFFFFF"/>
                          </a:solidFill>
                          <a:effectLst/>
                          <a:latin typeface="+mn-lt"/>
                          <a:ea typeface="+mn-ea"/>
                          <a:cs typeface="+mn-cs"/>
                        </a:rPr>
                        <a:t>End date</a:t>
                      </a: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r>
              <a:tr h="713570">
                <a:tc>
                  <a:txBody>
                    <a:bodyPr/>
                    <a:lstStyle/>
                    <a:p>
                      <a:pPr algn="l" fontAlgn="ctr"/>
                      <a:r>
                        <a:rPr lang="en-GB" sz="1200" b="1" i="0" u="none" strike="noStrike" dirty="0" smtClean="0">
                          <a:solidFill>
                            <a:srgbClr val="000000"/>
                          </a:solidFill>
                          <a:effectLst/>
                          <a:latin typeface="+mj-lt"/>
                        </a:rPr>
                        <a:t>TV (including</a:t>
                      </a:r>
                      <a:r>
                        <a:rPr lang="en-GB" sz="1200" b="1" i="0" u="none" strike="noStrike" baseline="0" dirty="0" smtClean="0">
                          <a:solidFill>
                            <a:srgbClr val="000000"/>
                          </a:solidFill>
                          <a:effectLst/>
                          <a:latin typeface="+mj-lt"/>
                        </a:rPr>
                        <a:t> VOD)</a:t>
                      </a:r>
                      <a:endParaRPr lang="en-GB" sz="1200" b="1" i="0" u="none" strike="noStrike" dirty="0">
                        <a:solidFill>
                          <a:srgbClr val="000000"/>
                        </a:solidFill>
                        <a:effectLst/>
                        <a:latin typeface="+mj-lt"/>
                      </a:endParaRPr>
                    </a:p>
                  </a:txBody>
                  <a:tcPr marL="72000" marR="72000" marT="9525" marB="0" anchor="ctr">
                    <a:lnL w="12700" cmpd="sng">
                      <a:noFill/>
                    </a:lnL>
                    <a:lnR w="12700" cmpd="sng">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GB" sz="1000" b="0" i="0" u="none" strike="noStrike" dirty="0" smtClean="0">
                          <a:solidFill>
                            <a:srgbClr val="000000"/>
                          </a:solidFill>
                          <a:effectLst/>
                          <a:latin typeface="+mj-lt"/>
                        </a:rPr>
                        <a:t>£841,426</a:t>
                      </a:r>
                      <a:endParaRPr lang="en-GB" sz="1000" b="0" i="0" u="none" strike="noStrike" dirty="0">
                        <a:solidFill>
                          <a:srgbClr val="000000"/>
                        </a:solidFill>
                        <a:effectLst/>
                        <a:latin typeface="+mj-lt"/>
                      </a:endParaRPr>
                    </a:p>
                  </a:txBody>
                  <a:tcPr marL="72000" marR="72000" marT="9525" marB="0" anchor="ctr">
                    <a:lnL w="12700" cmpd="sng">
                      <a:noFill/>
                    </a:lnL>
                    <a:lnR w="12700" cmpd="sng">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100" b="0" i="0" u="none" strike="noStrike" dirty="0" smtClean="0">
                          <a:latin typeface="+mj-lt"/>
                        </a:rPr>
                        <a:t>30</a:t>
                      </a:r>
                      <a:r>
                        <a:rPr lang="en-GB" sz="1100" b="0" i="0" u="none" strike="noStrike" baseline="30000" dirty="0" smtClean="0">
                          <a:latin typeface="+mj-lt"/>
                        </a:rPr>
                        <a:t>th</a:t>
                      </a:r>
                      <a:r>
                        <a:rPr lang="en-GB" sz="1100" b="0" i="0" u="none" strike="noStrike" dirty="0" smtClean="0">
                          <a:latin typeface="+mj-lt"/>
                        </a:rPr>
                        <a:t> Nov</a:t>
                      </a:r>
                      <a:endParaRPr lang="en-GB" sz="1100" b="0" i="0" u="none" strike="noStrike" dirty="0">
                        <a:latin typeface="+mj-lt"/>
                      </a:endParaRPr>
                    </a:p>
                  </a:txBody>
                  <a:tcPr marL="72000" marR="72000" marT="18000" marB="18000" anchor="ctr">
                    <a:lnL w="12700" cmpd="sng">
                      <a:noFill/>
                    </a:lnL>
                    <a:lnR w="12700" cmpd="sng">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GB" sz="1100" b="0" i="0" u="none" strike="noStrike" dirty="0" smtClean="0">
                          <a:latin typeface="+mj-lt"/>
                        </a:rPr>
                        <a:t>28</a:t>
                      </a:r>
                      <a:r>
                        <a:rPr lang="en-GB" sz="1100" b="0" i="0" u="none" strike="noStrike" baseline="30000" dirty="0" smtClean="0">
                          <a:latin typeface="+mj-lt"/>
                        </a:rPr>
                        <a:t>th</a:t>
                      </a:r>
                      <a:r>
                        <a:rPr lang="en-GB" sz="1100" b="0" i="0" u="none" strike="noStrike" dirty="0" smtClean="0">
                          <a:latin typeface="+mj-lt"/>
                        </a:rPr>
                        <a:t> Dec</a:t>
                      </a:r>
                      <a:endParaRPr lang="en-GB" sz="1100" b="0" i="0" u="none" strike="noStrike" dirty="0">
                        <a:latin typeface="+mj-lt"/>
                      </a:endParaRPr>
                    </a:p>
                  </a:txBody>
                  <a:tcPr marL="72000" marR="72000" marT="18000" marB="18000" anchor="ctr">
                    <a:lnL w="12700" cmpd="sng">
                      <a:noFill/>
                    </a:lnL>
                    <a:lnR w="12700" cmpd="sng">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713570">
                <a:tc>
                  <a:txBody>
                    <a:bodyPr/>
                    <a:lstStyle/>
                    <a:p>
                      <a:pPr algn="l" fontAlgn="ctr"/>
                      <a:r>
                        <a:rPr lang="en-GB" sz="1200" b="1" i="0" u="none" strike="noStrike" dirty="0" smtClean="0">
                          <a:solidFill>
                            <a:srgbClr val="000000"/>
                          </a:solidFill>
                          <a:effectLst/>
                          <a:latin typeface="+mj-lt"/>
                        </a:rPr>
                        <a:t>Digital</a:t>
                      </a:r>
                      <a:endParaRPr lang="en-GB" sz="1200" b="1" i="0" u="none" strike="noStrike" dirty="0">
                        <a:solidFill>
                          <a:srgbClr val="000000"/>
                        </a:solidFill>
                        <a:effectLst/>
                        <a:latin typeface="+mj-lt"/>
                      </a:endParaRPr>
                    </a:p>
                  </a:txBody>
                  <a:tcPr marL="72000" marR="72000" marT="9525" marB="0" anchor="ctr">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GB" sz="1000" b="0" i="0" u="none" strike="noStrike" dirty="0" smtClean="0">
                          <a:solidFill>
                            <a:srgbClr val="000000"/>
                          </a:solidFill>
                          <a:effectLst/>
                          <a:latin typeface="+mj-lt"/>
                        </a:rPr>
                        <a:t>£670,000</a:t>
                      </a:r>
                      <a:endParaRPr lang="en-GB" sz="1000" b="0" i="0" u="none" strike="noStrike" dirty="0">
                        <a:solidFill>
                          <a:srgbClr val="000000"/>
                        </a:solidFill>
                        <a:effectLst/>
                        <a:latin typeface="+mj-lt"/>
                      </a:endParaRPr>
                    </a:p>
                  </a:txBody>
                  <a:tcPr marL="72000" marR="72000" marT="9525" marB="0" anchor="ctr">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100" b="0" i="0" u="none" strike="noStrike" dirty="0" smtClean="0">
                          <a:latin typeface="+mj-lt"/>
                        </a:rPr>
                        <a:t>30</a:t>
                      </a:r>
                      <a:r>
                        <a:rPr lang="en-GB" sz="1100" b="0" i="0" u="none" strike="noStrike" baseline="30000" dirty="0" smtClean="0">
                          <a:latin typeface="+mj-lt"/>
                        </a:rPr>
                        <a:t>th</a:t>
                      </a:r>
                      <a:r>
                        <a:rPr lang="en-GB" sz="1100" b="0" i="0" u="none" strike="noStrike" dirty="0" smtClean="0">
                          <a:latin typeface="+mj-lt"/>
                        </a:rPr>
                        <a:t> Nov</a:t>
                      </a:r>
                      <a:endParaRPr lang="en-GB" sz="1100" b="0" i="0" u="none" strike="noStrike" dirty="0">
                        <a:latin typeface="+mj-lt"/>
                      </a:endParaRPr>
                    </a:p>
                  </a:txBody>
                  <a:tcPr marL="72000" marR="72000" marT="18000" marB="18000" anchor="ctr">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GB" sz="1100" b="0" i="0" u="none" strike="noStrike" dirty="0" smtClean="0">
                          <a:latin typeface="+mj-lt"/>
                        </a:rPr>
                        <a:t>4</a:t>
                      </a:r>
                      <a:r>
                        <a:rPr lang="en-GB" sz="1100" b="0" i="0" u="none" strike="noStrike" baseline="30000" dirty="0" smtClean="0">
                          <a:latin typeface="+mj-lt"/>
                        </a:rPr>
                        <a:t>th</a:t>
                      </a:r>
                      <a:r>
                        <a:rPr lang="en-GB" sz="1100" b="0" i="0" u="none" strike="noStrike" dirty="0" smtClean="0">
                          <a:latin typeface="+mj-lt"/>
                        </a:rPr>
                        <a:t> Jan</a:t>
                      </a:r>
                      <a:endParaRPr lang="en-GB" sz="1100" b="0" i="0" u="none" strike="noStrike" dirty="0">
                        <a:latin typeface="+mj-lt"/>
                      </a:endParaRPr>
                    </a:p>
                  </a:txBody>
                  <a:tcPr marL="72000" marR="72000" marT="18000" marB="18000" anchor="ctr">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713570">
                <a:tc>
                  <a:txBody>
                    <a:bodyPr/>
                    <a:lstStyle/>
                    <a:p>
                      <a:pPr algn="l" fontAlgn="ctr"/>
                      <a:r>
                        <a:rPr lang="en-GB" sz="1200" b="1" i="0" u="none" strike="noStrike" dirty="0" smtClean="0">
                          <a:solidFill>
                            <a:srgbClr val="000000"/>
                          </a:solidFill>
                          <a:effectLst/>
                          <a:latin typeface="+mj-lt"/>
                        </a:rPr>
                        <a:t>Radio</a:t>
                      </a:r>
                      <a:endParaRPr lang="en-GB" sz="1200" b="1" i="0" u="none" strike="noStrike" dirty="0">
                        <a:solidFill>
                          <a:srgbClr val="000000"/>
                        </a:solidFill>
                        <a:effectLst/>
                        <a:latin typeface="+mj-lt"/>
                      </a:endParaRPr>
                    </a:p>
                  </a:txBody>
                  <a:tcPr marL="72000" marR="72000" marT="9525" marB="0" anchor="ctr">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GB" sz="1000" b="0" i="0" u="none" strike="noStrike" dirty="0" smtClean="0">
                          <a:solidFill>
                            <a:srgbClr val="000000"/>
                          </a:solidFill>
                          <a:effectLst/>
                          <a:latin typeface="+mj-lt"/>
                        </a:rPr>
                        <a:t>£138,902</a:t>
                      </a:r>
                      <a:endParaRPr lang="en-GB" sz="1000" b="0" i="0" u="none" strike="noStrike" dirty="0">
                        <a:solidFill>
                          <a:srgbClr val="000000"/>
                        </a:solidFill>
                        <a:effectLst/>
                        <a:latin typeface="+mj-lt"/>
                      </a:endParaRPr>
                    </a:p>
                  </a:txBody>
                  <a:tcPr marL="72000" marR="72000" marT="9525" marB="0" anchor="ctr">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100" b="0" i="0" u="none" strike="noStrike" dirty="0" smtClean="0">
                          <a:latin typeface="+mj-lt"/>
                        </a:rPr>
                        <a:t>30</a:t>
                      </a:r>
                      <a:r>
                        <a:rPr lang="en-GB" sz="1100" b="0" i="0" u="none" strike="noStrike" baseline="30000" dirty="0" smtClean="0">
                          <a:latin typeface="+mj-lt"/>
                        </a:rPr>
                        <a:t>th</a:t>
                      </a:r>
                      <a:r>
                        <a:rPr lang="en-GB" sz="1100" b="0" i="0" u="none" strike="noStrike" dirty="0" smtClean="0">
                          <a:latin typeface="+mj-lt"/>
                        </a:rPr>
                        <a:t> Nov</a:t>
                      </a:r>
                      <a:endParaRPr lang="en-GB" sz="1100" b="0" i="0" u="none" strike="noStrike" dirty="0">
                        <a:latin typeface="+mj-lt"/>
                      </a:endParaRPr>
                    </a:p>
                  </a:txBody>
                  <a:tcPr marL="72000" marR="72000" marT="18000" marB="18000" anchor="ctr">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GB" sz="1100" b="0" i="0" u="none" strike="noStrike" dirty="0" smtClean="0">
                          <a:latin typeface="+mj-lt"/>
                        </a:rPr>
                        <a:t>11</a:t>
                      </a:r>
                      <a:r>
                        <a:rPr lang="en-GB" sz="1100" b="0" i="0" u="none" strike="noStrike" baseline="30000" dirty="0" smtClean="0">
                          <a:latin typeface="+mj-lt"/>
                        </a:rPr>
                        <a:t>th</a:t>
                      </a:r>
                      <a:r>
                        <a:rPr lang="en-GB" sz="1100" b="0" i="0" u="none" strike="noStrike" dirty="0" smtClean="0">
                          <a:latin typeface="+mj-lt"/>
                        </a:rPr>
                        <a:t> Jan</a:t>
                      </a:r>
                      <a:endParaRPr lang="en-GB" sz="1100" b="0" i="0" u="none" strike="noStrike" dirty="0">
                        <a:latin typeface="+mj-lt"/>
                      </a:endParaRPr>
                    </a:p>
                  </a:txBody>
                  <a:tcPr marL="72000" marR="72000" marT="18000" marB="18000" anchor="ctr">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713570">
                <a:tc>
                  <a:txBody>
                    <a:bodyPr/>
                    <a:lstStyle/>
                    <a:p>
                      <a:pPr algn="l" fontAlgn="ctr"/>
                      <a:r>
                        <a:rPr lang="en-GB" sz="1200" b="1" i="0" u="none" strike="noStrike" dirty="0" smtClean="0">
                          <a:solidFill>
                            <a:srgbClr val="000000"/>
                          </a:solidFill>
                          <a:effectLst/>
                          <a:latin typeface="+mj-lt"/>
                        </a:rPr>
                        <a:t>Posters</a:t>
                      </a:r>
                      <a:endParaRPr lang="en-GB" sz="1200" b="1" i="0" u="none" strike="noStrike" dirty="0">
                        <a:solidFill>
                          <a:srgbClr val="000000"/>
                        </a:solidFill>
                        <a:effectLst/>
                        <a:latin typeface="+mj-lt"/>
                      </a:endParaRPr>
                    </a:p>
                  </a:txBody>
                  <a:tcPr marL="72000" marR="72000" marT="9525" marB="0" anchor="ctr">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GB" sz="1000" b="0" i="0" u="none" strike="noStrike" smtClean="0">
                          <a:solidFill>
                            <a:srgbClr val="000000"/>
                          </a:solidFill>
                          <a:effectLst/>
                          <a:latin typeface="+mj-lt"/>
                        </a:rPr>
                        <a:t>£146,950</a:t>
                      </a:r>
                      <a:endParaRPr lang="en-GB" sz="1000" b="0" i="0" u="none" strike="noStrike" dirty="0">
                        <a:solidFill>
                          <a:srgbClr val="000000"/>
                        </a:solidFill>
                        <a:effectLst/>
                        <a:latin typeface="+mj-lt"/>
                      </a:endParaRPr>
                    </a:p>
                  </a:txBody>
                  <a:tcPr marL="72000" marR="72000" marT="9525" marB="0" anchor="ctr">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100" b="0" i="0" u="none" strike="noStrike" dirty="0" smtClean="0">
                          <a:latin typeface="+mj-lt"/>
                        </a:rPr>
                        <a:t>30</a:t>
                      </a:r>
                      <a:r>
                        <a:rPr lang="en-GB" sz="1100" b="0" i="0" u="none" strike="noStrike" baseline="30000" dirty="0" smtClean="0">
                          <a:latin typeface="+mj-lt"/>
                        </a:rPr>
                        <a:t>th</a:t>
                      </a:r>
                      <a:r>
                        <a:rPr lang="en-GB" sz="1100" b="0" i="0" u="none" strike="noStrike" dirty="0" smtClean="0">
                          <a:latin typeface="+mj-lt"/>
                        </a:rPr>
                        <a:t> Nov</a:t>
                      </a:r>
                      <a:endParaRPr lang="en-GB" sz="1100" b="0" i="0" u="none" strike="noStrike" dirty="0">
                        <a:latin typeface="+mj-lt"/>
                      </a:endParaRPr>
                    </a:p>
                  </a:txBody>
                  <a:tcPr marL="72000" marR="72000" marT="18000" marB="18000" anchor="ctr">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GB" sz="1100" b="0" i="0" u="none" strike="noStrike" dirty="0" smtClean="0">
                          <a:latin typeface="+mj-lt"/>
                        </a:rPr>
                        <a:t>28</a:t>
                      </a:r>
                      <a:r>
                        <a:rPr lang="en-GB" sz="1100" b="0" i="0" u="none" strike="noStrike" baseline="30000" dirty="0" smtClean="0">
                          <a:latin typeface="+mj-lt"/>
                        </a:rPr>
                        <a:t>th</a:t>
                      </a:r>
                      <a:r>
                        <a:rPr lang="en-GB" sz="1100" b="0" i="0" u="none" strike="noStrike" dirty="0" smtClean="0">
                          <a:latin typeface="+mj-lt"/>
                        </a:rPr>
                        <a:t> Dec</a:t>
                      </a:r>
                      <a:endParaRPr lang="en-GB" sz="1100" b="0" i="0" u="none" strike="noStrike" dirty="0">
                        <a:latin typeface="+mj-lt"/>
                      </a:endParaRPr>
                    </a:p>
                  </a:txBody>
                  <a:tcPr marL="72000" marR="72000" marT="18000" marB="18000" anchor="ctr">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35465">
                <a:tc>
                  <a:txBody>
                    <a:bodyPr/>
                    <a:lstStyle/>
                    <a:p>
                      <a:pPr algn="l" fontAlgn="b"/>
                      <a:r>
                        <a:rPr lang="en-GB" sz="1200" b="1" i="0" u="none" strike="noStrike" dirty="0">
                          <a:latin typeface="+mj-lt"/>
                        </a:rPr>
                        <a:t>Total media</a:t>
                      </a:r>
                    </a:p>
                  </a:txBody>
                  <a:tcPr marL="72000" marR="72000" marT="18000" marB="18000" anchor="ctr">
                    <a:lnL w="12700" cmpd="sng">
                      <a:noFill/>
                    </a:lnL>
                    <a:lnR w="12700" cmpd="sng">
                      <a:noFill/>
                    </a:lnR>
                    <a:lnT w="3175"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GB" sz="1200" b="1" i="0" u="none" strike="noStrike" dirty="0">
                          <a:solidFill>
                            <a:srgbClr val="000000"/>
                          </a:solidFill>
                          <a:effectLst/>
                          <a:latin typeface="+mj-lt"/>
                        </a:rPr>
                        <a:t>£</a:t>
                      </a:r>
                      <a:r>
                        <a:rPr lang="en-GB" sz="1200" b="1" i="0" u="none" strike="noStrike" dirty="0" smtClean="0">
                          <a:solidFill>
                            <a:srgbClr val="000000"/>
                          </a:solidFill>
                          <a:effectLst/>
                          <a:latin typeface="+mj-lt"/>
                        </a:rPr>
                        <a:t>1,797,278</a:t>
                      </a:r>
                      <a:endParaRPr lang="en-GB" sz="1200" b="1" i="0" u="none" strike="noStrike" dirty="0">
                        <a:solidFill>
                          <a:srgbClr val="000000"/>
                        </a:solidFill>
                        <a:effectLst/>
                        <a:latin typeface="+mj-lt"/>
                      </a:endParaRPr>
                    </a:p>
                  </a:txBody>
                  <a:tcPr marL="72000" marR="72000" marT="9525" marB="0" anchor="ctr">
                    <a:lnL w="12700" cmpd="sng">
                      <a:noFill/>
                    </a:lnL>
                    <a:lnR w="12700" cmpd="sng">
                      <a:noFill/>
                    </a:lnR>
                    <a:lnT w="3175"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GB" sz="1100" b="1" i="0" u="none" strike="noStrike" dirty="0">
                        <a:latin typeface="+mj-lt"/>
                      </a:endParaRPr>
                    </a:p>
                  </a:txBody>
                  <a:tcPr marL="72000" marR="72000" marT="18000" marB="18000" anchor="ctr">
                    <a:lnL w="12700" cmpd="sng">
                      <a:noFill/>
                    </a:lnL>
                    <a:lnR w="12700" cmpd="sng">
                      <a:noFill/>
                    </a:lnR>
                    <a:lnT w="3175"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GB" sz="1100" b="1" i="0" u="none" strike="noStrike" dirty="0">
                        <a:latin typeface="+mj-lt"/>
                      </a:endParaRPr>
                    </a:p>
                  </a:txBody>
                  <a:tcPr marL="72000" marR="72000" marT="18000" marB="18000" anchor="ctr">
                    <a:lnL w="12700" cmpd="sng">
                      <a:noFill/>
                    </a:lnL>
                    <a:lnR w="12700" cmpd="sng">
                      <a:noFill/>
                    </a:lnR>
                    <a:lnT w="3175"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grpSp>
        <p:nvGrpSpPr>
          <p:cNvPr id="57" name="Group 69"/>
          <p:cNvGrpSpPr>
            <a:grpSpLocks noChangeAspect="1"/>
          </p:cNvGrpSpPr>
          <p:nvPr/>
        </p:nvGrpSpPr>
        <p:grpSpPr>
          <a:xfrm>
            <a:off x="915683" y="3196016"/>
            <a:ext cx="627061" cy="627061"/>
            <a:chOff x="4805363" y="4593257"/>
            <a:chExt cx="1057004" cy="1057004"/>
          </a:xfrm>
        </p:grpSpPr>
        <p:sp>
          <p:nvSpPr>
            <p:cNvPr id="58" name="Rectangle 57"/>
            <p:cNvSpPr/>
            <p:nvPr/>
          </p:nvSpPr>
          <p:spPr>
            <a:xfrm>
              <a:off x="4805363" y="4593257"/>
              <a:ext cx="1057004" cy="10570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59" name="Group 157"/>
            <p:cNvGrpSpPr>
              <a:grpSpLocks/>
            </p:cNvGrpSpPr>
            <p:nvPr/>
          </p:nvGrpSpPr>
          <p:grpSpPr bwMode="auto">
            <a:xfrm>
              <a:off x="4898184" y="4762500"/>
              <a:ext cx="893016" cy="800100"/>
              <a:chOff x="2810" y="2516"/>
              <a:chExt cx="346" cy="310"/>
            </a:xfrm>
            <a:solidFill>
              <a:schemeClr val="bg1"/>
            </a:solidFill>
          </p:grpSpPr>
          <p:sp>
            <p:nvSpPr>
              <p:cNvPr id="61" name="Freeform 158"/>
              <p:cNvSpPr>
                <a:spLocks noChangeArrowheads="1"/>
              </p:cNvSpPr>
              <p:nvPr/>
            </p:nvSpPr>
            <p:spPr bwMode="auto">
              <a:xfrm>
                <a:off x="2810" y="2516"/>
                <a:ext cx="346" cy="310"/>
              </a:xfrm>
              <a:custGeom>
                <a:avLst/>
                <a:gdLst>
                  <a:gd name="T0" fmla="*/ 0 w 3067"/>
                  <a:gd name="T1" fmla="*/ 0 h 2813"/>
                  <a:gd name="T2" fmla="*/ 0 w 3067"/>
                  <a:gd name="T3" fmla="*/ 0 h 2813"/>
                  <a:gd name="T4" fmla="*/ 0 w 3067"/>
                  <a:gd name="T5" fmla="*/ 0 h 2813"/>
                  <a:gd name="T6" fmla="*/ 0 w 3067"/>
                  <a:gd name="T7" fmla="*/ 0 h 2813"/>
                  <a:gd name="T8" fmla="*/ 0 w 3067"/>
                  <a:gd name="T9" fmla="*/ 0 h 2813"/>
                  <a:gd name="T10" fmla="*/ 0 w 3067"/>
                  <a:gd name="T11" fmla="*/ 0 h 2813"/>
                  <a:gd name="T12" fmla="*/ 0 w 3067"/>
                  <a:gd name="T13" fmla="*/ 0 h 2813"/>
                  <a:gd name="T14" fmla="*/ 0 w 3067"/>
                  <a:gd name="T15" fmla="*/ 0 h 2813"/>
                  <a:gd name="T16" fmla="*/ 0 w 3067"/>
                  <a:gd name="T17" fmla="*/ 0 h 2813"/>
                  <a:gd name="T18" fmla="*/ 0 w 3067"/>
                  <a:gd name="T19" fmla="*/ 0 h 2813"/>
                  <a:gd name="T20" fmla="*/ 0 w 3067"/>
                  <a:gd name="T21" fmla="*/ 0 h 2813"/>
                  <a:gd name="T22" fmla="*/ 0 w 3067"/>
                  <a:gd name="T23" fmla="*/ 0 h 2813"/>
                  <a:gd name="T24" fmla="*/ 0 w 3067"/>
                  <a:gd name="T25" fmla="*/ 0 h 2813"/>
                  <a:gd name="T26" fmla="*/ 0 w 3067"/>
                  <a:gd name="T27" fmla="*/ 0 h 2813"/>
                  <a:gd name="T28" fmla="*/ 0 w 3067"/>
                  <a:gd name="T29" fmla="*/ 0 h 2813"/>
                  <a:gd name="T30" fmla="*/ 0 w 3067"/>
                  <a:gd name="T31" fmla="*/ 0 h 2813"/>
                  <a:gd name="T32" fmla="*/ 0 w 3067"/>
                  <a:gd name="T33" fmla="*/ 0 h 2813"/>
                  <a:gd name="T34" fmla="*/ 0 w 3067"/>
                  <a:gd name="T35" fmla="*/ 0 h 2813"/>
                  <a:gd name="T36" fmla="*/ 0 w 3067"/>
                  <a:gd name="T37" fmla="*/ 0 h 2813"/>
                  <a:gd name="T38" fmla="*/ 0 w 3067"/>
                  <a:gd name="T39" fmla="*/ 0 h 2813"/>
                  <a:gd name="T40" fmla="*/ 0 w 3067"/>
                  <a:gd name="T41" fmla="*/ 0 h 2813"/>
                  <a:gd name="T42" fmla="*/ 0 w 3067"/>
                  <a:gd name="T43" fmla="*/ 0 h 2813"/>
                  <a:gd name="T44" fmla="*/ 0 w 3067"/>
                  <a:gd name="T45" fmla="*/ 0 h 2813"/>
                  <a:gd name="T46" fmla="*/ 0 w 3067"/>
                  <a:gd name="T47" fmla="*/ 0 h 2813"/>
                  <a:gd name="T48" fmla="*/ 0 w 3067"/>
                  <a:gd name="T49" fmla="*/ 0 h 2813"/>
                  <a:gd name="T50" fmla="*/ 0 w 3067"/>
                  <a:gd name="T51" fmla="*/ 0 h 2813"/>
                  <a:gd name="T52" fmla="*/ 0 w 3067"/>
                  <a:gd name="T53" fmla="*/ 0 h 2813"/>
                  <a:gd name="T54" fmla="*/ 0 w 3067"/>
                  <a:gd name="T55" fmla="*/ 0 h 2813"/>
                  <a:gd name="T56" fmla="*/ 0 w 3067"/>
                  <a:gd name="T57" fmla="*/ 0 h 2813"/>
                  <a:gd name="T58" fmla="*/ 0 w 3067"/>
                  <a:gd name="T59" fmla="*/ 0 h 2813"/>
                  <a:gd name="T60" fmla="*/ 0 w 3067"/>
                  <a:gd name="T61" fmla="*/ 0 h 2813"/>
                  <a:gd name="T62" fmla="*/ 0 w 3067"/>
                  <a:gd name="T63" fmla="*/ 0 h 2813"/>
                  <a:gd name="T64" fmla="*/ 0 w 3067"/>
                  <a:gd name="T65" fmla="*/ 0 h 2813"/>
                  <a:gd name="T66" fmla="*/ 0 w 3067"/>
                  <a:gd name="T67" fmla="*/ 0 h 2813"/>
                  <a:gd name="T68" fmla="*/ 0 w 3067"/>
                  <a:gd name="T69" fmla="*/ 0 h 2813"/>
                  <a:gd name="T70" fmla="*/ 0 w 3067"/>
                  <a:gd name="T71" fmla="*/ 0 h 2813"/>
                  <a:gd name="T72" fmla="*/ 0 w 3067"/>
                  <a:gd name="T73" fmla="*/ 0 h 2813"/>
                  <a:gd name="T74" fmla="*/ 0 w 3067"/>
                  <a:gd name="T75" fmla="*/ 0 h 2813"/>
                  <a:gd name="T76" fmla="*/ 0 w 3067"/>
                  <a:gd name="T77" fmla="*/ 0 h 2813"/>
                  <a:gd name="T78" fmla="*/ 0 w 3067"/>
                  <a:gd name="T79" fmla="*/ 0 h 2813"/>
                  <a:gd name="T80" fmla="*/ 0 w 3067"/>
                  <a:gd name="T81" fmla="*/ 0 h 2813"/>
                  <a:gd name="T82" fmla="*/ 0 w 3067"/>
                  <a:gd name="T83" fmla="*/ 0 h 28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67"/>
                  <a:gd name="T127" fmla="*/ 0 h 2813"/>
                  <a:gd name="T128" fmla="*/ 3067 w 3067"/>
                  <a:gd name="T129" fmla="*/ 2813 h 281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67" h="2813">
                    <a:moveTo>
                      <a:pt x="123" y="932"/>
                    </a:moveTo>
                    <a:lnTo>
                      <a:pt x="101" y="936"/>
                    </a:lnTo>
                    <a:lnTo>
                      <a:pt x="82" y="944"/>
                    </a:lnTo>
                    <a:lnTo>
                      <a:pt x="66" y="957"/>
                    </a:lnTo>
                    <a:lnTo>
                      <a:pt x="54" y="973"/>
                    </a:lnTo>
                    <a:lnTo>
                      <a:pt x="46" y="992"/>
                    </a:lnTo>
                    <a:lnTo>
                      <a:pt x="42" y="1013"/>
                    </a:lnTo>
                    <a:lnTo>
                      <a:pt x="42" y="2627"/>
                    </a:lnTo>
                    <a:lnTo>
                      <a:pt x="46" y="2650"/>
                    </a:lnTo>
                    <a:lnTo>
                      <a:pt x="54" y="2669"/>
                    </a:lnTo>
                    <a:lnTo>
                      <a:pt x="66" y="2685"/>
                    </a:lnTo>
                    <a:lnTo>
                      <a:pt x="82" y="2697"/>
                    </a:lnTo>
                    <a:lnTo>
                      <a:pt x="101" y="2705"/>
                    </a:lnTo>
                    <a:lnTo>
                      <a:pt x="123" y="2708"/>
                    </a:lnTo>
                    <a:lnTo>
                      <a:pt x="2942" y="2708"/>
                    </a:lnTo>
                    <a:lnTo>
                      <a:pt x="2965" y="2705"/>
                    </a:lnTo>
                    <a:lnTo>
                      <a:pt x="2984" y="2697"/>
                    </a:lnTo>
                    <a:lnTo>
                      <a:pt x="3000" y="2685"/>
                    </a:lnTo>
                    <a:lnTo>
                      <a:pt x="3012" y="2669"/>
                    </a:lnTo>
                    <a:lnTo>
                      <a:pt x="3020" y="2650"/>
                    </a:lnTo>
                    <a:lnTo>
                      <a:pt x="3023" y="2627"/>
                    </a:lnTo>
                    <a:lnTo>
                      <a:pt x="3023" y="1013"/>
                    </a:lnTo>
                    <a:lnTo>
                      <a:pt x="3020" y="992"/>
                    </a:lnTo>
                    <a:lnTo>
                      <a:pt x="3012" y="973"/>
                    </a:lnTo>
                    <a:lnTo>
                      <a:pt x="3000" y="957"/>
                    </a:lnTo>
                    <a:lnTo>
                      <a:pt x="2984" y="944"/>
                    </a:lnTo>
                    <a:lnTo>
                      <a:pt x="2965" y="936"/>
                    </a:lnTo>
                    <a:lnTo>
                      <a:pt x="2942" y="932"/>
                    </a:lnTo>
                    <a:lnTo>
                      <a:pt x="123" y="932"/>
                    </a:lnTo>
                    <a:close/>
                    <a:moveTo>
                      <a:pt x="2665" y="0"/>
                    </a:moveTo>
                    <a:lnTo>
                      <a:pt x="2780" y="0"/>
                    </a:lnTo>
                    <a:lnTo>
                      <a:pt x="2739" y="40"/>
                    </a:lnTo>
                    <a:lnTo>
                      <a:pt x="2739" y="869"/>
                    </a:lnTo>
                    <a:lnTo>
                      <a:pt x="2779" y="869"/>
                    </a:lnTo>
                    <a:lnTo>
                      <a:pt x="2779" y="890"/>
                    </a:lnTo>
                    <a:lnTo>
                      <a:pt x="2942" y="890"/>
                    </a:lnTo>
                    <a:lnTo>
                      <a:pt x="2968" y="893"/>
                    </a:lnTo>
                    <a:lnTo>
                      <a:pt x="2991" y="900"/>
                    </a:lnTo>
                    <a:lnTo>
                      <a:pt x="3012" y="911"/>
                    </a:lnTo>
                    <a:lnTo>
                      <a:pt x="3030" y="926"/>
                    </a:lnTo>
                    <a:lnTo>
                      <a:pt x="3046" y="945"/>
                    </a:lnTo>
                    <a:lnTo>
                      <a:pt x="3057" y="966"/>
                    </a:lnTo>
                    <a:lnTo>
                      <a:pt x="3064" y="989"/>
                    </a:lnTo>
                    <a:lnTo>
                      <a:pt x="3067" y="1013"/>
                    </a:lnTo>
                    <a:lnTo>
                      <a:pt x="3067" y="2627"/>
                    </a:lnTo>
                    <a:lnTo>
                      <a:pt x="3064" y="2653"/>
                    </a:lnTo>
                    <a:lnTo>
                      <a:pt x="3057" y="2676"/>
                    </a:lnTo>
                    <a:lnTo>
                      <a:pt x="3046" y="2697"/>
                    </a:lnTo>
                    <a:lnTo>
                      <a:pt x="3030" y="2715"/>
                    </a:lnTo>
                    <a:lnTo>
                      <a:pt x="3012" y="2730"/>
                    </a:lnTo>
                    <a:lnTo>
                      <a:pt x="2991" y="2742"/>
                    </a:lnTo>
                    <a:lnTo>
                      <a:pt x="2968" y="2749"/>
                    </a:lnTo>
                    <a:lnTo>
                      <a:pt x="2942" y="2751"/>
                    </a:lnTo>
                    <a:lnTo>
                      <a:pt x="2754" y="2751"/>
                    </a:lnTo>
                    <a:lnTo>
                      <a:pt x="2740" y="2813"/>
                    </a:lnTo>
                    <a:lnTo>
                      <a:pt x="2701" y="2813"/>
                    </a:lnTo>
                    <a:lnTo>
                      <a:pt x="2687" y="2751"/>
                    </a:lnTo>
                    <a:lnTo>
                      <a:pt x="379" y="2751"/>
                    </a:lnTo>
                    <a:lnTo>
                      <a:pt x="365" y="2813"/>
                    </a:lnTo>
                    <a:lnTo>
                      <a:pt x="326" y="2813"/>
                    </a:lnTo>
                    <a:lnTo>
                      <a:pt x="312" y="2751"/>
                    </a:lnTo>
                    <a:lnTo>
                      <a:pt x="123" y="2751"/>
                    </a:lnTo>
                    <a:lnTo>
                      <a:pt x="98" y="2749"/>
                    </a:lnTo>
                    <a:lnTo>
                      <a:pt x="75" y="2742"/>
                    </a:lnTo>
                    <a:lnTo>
                      <a:pt x="54" y="2730"/>
                    </a:lnTo>
                    <a:lnTo>
                      <a:pt x="35" y="2715"/>
                    </a:lnTo>
                    <a:lnTo>
                      <a:pt x="21" y="2697"/>
                    </a:lnTo>
                    <a:lnTo>
                      <a:pt x="9" y="2676"/>
                    </a:lnTo>
                    <a:lnTo>
                      <a:pt x="2" y="2653"/>
                    </a:lnTo>
                    <a:lnTo>
                      <a:pt x="0" y="2627"/>
                    </a:lnTo>
                    <a:lnTo>
                      <a:pt x="0" y="1013"/>
                    </a:lnTo>
                    <a:lnTo>
                      <a:pt x="2" y="989"/>
                    </a:lnTo>
                    <a:lnTo>
                      <a:pt x="9" y="966"/>
                    </a:lnTo>
                    <a:lnTo>
                      <a:pt x="21" y="945"/>
                    </a:lnTo>
                    <a:lnTo>
                      <a:pt x="35" y="926"/>
                    </a:lnTo>
                    <a:lnTo>
                      <a:pt x="54" y="911"/>
                    </a:lnTo>
                    <a:lnTo>
                      <a:pt x="75" y="900"/>
                    </a:lnTo>
                    <a:lnTo>
                      <a:pt x="98" y="893"/>
                    </a:lnTo>
                    <a:lnTo>
                      <a:pt x="123" y="890"/>
                    </a:lnTo>
                    <a:lnTo>
                      <a:pt x="2666" y="890"/>
                    </a:lnTo>
                    <a:lnTo>
                      <a:pt x="2666" y="869"/>
                    </a:lnTo>
                    <a:lnTo>
                      <a:pt x="2707" y="869"/>
                    </a:lnTo>
                    <a:lnTo>
                      <a:pt x="2707" y="41"/>
                    </a:lnTo>
                    <a:lnTo>
                      <a:pt x="2665" y="0"/>
                    </a:lnTo>
                    <a:close/>
                  </a:path>
                </a:pathLst>
              </a:custGeom>
              <a:grpFill/>
              <a:ln w="9525">
                <a:noFill/>
                <a:round/>
                <a:headEnd/>
                <a:tailEnd/>
              </a:ln>
            </p:spPr>
            <p:txBody>
              <a:bodyPr wrap="none" anchor="ctr"/>
              <a:lstStyle/>
              <a:p>
                <a:endParaRPr lang="en-GB">
                  <a:solidFill>
                    <a:prstClr val="black"/>
                  </a:solidFill>
                </a:endParaRPr>
              </a:p>
            </p:txBody>
          </p:sp>
          <p:sp>
            <p:nvSpPr>
              <p:cNvPr id="62" name="Freeform 159"/>
              <p:cNvSpPr>
                <a:spLocks noChangeArrowheads="1"/>
              </p:cNvSpPr>
              <p:nvPr/>
            </p:nvSpPr>
            <p:spPr bwMode="auto">
              <a:xfrm>
                <a:off x="3009" y="2707"/>
                <a:ext cx="105" cy="49"/>
              </a:xfrm>
              <a:custGeom>
                <a:avLst/>
                <a:gdLst>
                  <a:gd name="T0" fmla="*/ 0 w 968"/>
                  <a:gd name="T1" fmla="*/ 0 h 470"/>
                  <a:gd name="T2" fmla="*/ 0 w 968"/>
                  <a:gd name="T3" fmla="*/ 0 h 470"/>
                  <a:gd name="T4" fmla="*/ 0 w 968"/>
                  <a:gd name="T5" fmla="*/ 0 h 470"/>
                  <a:gd name="T6" fmla="*/ 0 w 968"/>
                  <a:gd name="T7" fmla="*/ 0 h 470"/>
                  <a:gd name="T8" fmla="*/ 0 w 968"/>
                  <a:gd name="T9" fmla="*/ 0 h 470"/>
                  <a:gd name="T10" fmla="*/ 0 w 968"/>
                  <a:gd name="T11" fmla="*/ 0 h 470"/>
                  <a:gd name="T12" fmla="*/ 0 w 968"/>
                  <a:gd name="T13" fmla="*/ 0 h 470"/>
                  <a:gd name="T14" fmla="*/ 0 w 968"/>
                  <a:gd name="T15" fmla="*/ 0 h 470"/>
                  <a:gd name="T16" fmla="*/ 0 w 968"/>
                  <a:gd name="T17" fmla="*/ 0 h 470"/>
                  <a:gd name="T18" fmla="*/ 0 w 968"/>
                  <a:gd name="T19" fmla="*/ 0 h 470"/>
                  <a:gd name="T20" fmla="*/ 0 w 968"/>
                  <a:gd name="T21" fmla="*/ 0 h 470"/>
                  <a:gd name="T22" fmla="*/ 0 w 968"/>
                  <a:gd name="T23" fmla="*/ 0 h 470"/>
                  <a:gd name="T24" fmla="*/ 0 w 968"/>
                  <a:gd name="T25" fmla="*/ 0 h 470"/>
                  <a:gd name="T26" fmla="*/ 0 w 968"/>
                  <a:gd name="T27" fmla="*/ 0 h 470"/>
                  <a:gd name="T28" fmla="*/ 0 w 968"/>
                  <a:gd name="T29" fmla="*/ 0 h 470"/>
                  <a:gd name="T30" fmla="*/ 0 w 968"/>
                  <a:gd name="T31" fmla="*/ 0 h 470"/>
                  <a:gd name="T32" fmla="*/ 0 w 968"/>
                  <a:gd name="T33" fmla="*/ 0 h 470"/>
                  <a:gd name="T34" fmla="*/ 0 w 968"/>
                  <a:gd name="T35" fmla="*/ 0 h 470"/>
                  <a:gd name="T36" fmla="*/ 0 w 968"/>
                  <a:gd name="T37" fmla="*/ 0 h 470"/>
                  <a:gd name="T38" fmla="*/ 0 w 968"/>
                  <a:gd name="T39" fmla="*/ 0 h 470"/>
                  <a:gd name="T40" fmla="*/ 0 w 968"/>
                  <a:gd name="T41" fmla="*/ 0 h 470"/>
                  <a:gd name="T42" fmla="*/ 0 w 968"/>
                  <a:gd name="T43" fmla="*/ 0 h 470"/>
                  <a:gd name="T44" fmla="*/ 0 w 968"/>
                  <a:gd name="T45" fmla="*/ 0 h 470"/>
                  <a:gd name="T46" fmla="*/ 0 w 968"/>
                  <a:gd name="T47" fmla="*/ 0 h 470"/>
                  <a:gd name="T48" fmla="*/ 0 w 968"/>
                  <a:gd name="T49" fmla="*/ 0 h 470"/>
                  <a:gd name="T50" fmla="*/ 0 w 968"/>
                  <a:gd name="T51" fmla="*/ 0 h 470"/>
                  <a:gd name="T52" fmla="*/ 0 w 968"/>
                  <a:gd name="T53" fmla="*/ 0 h 470"/>
                  <a:gd name="T54" fmla="*/ 0 w 968"/>
                  <a:gd name="T55" fmla="*/ 0 h 470"/>
                  <a:gd name="T56" fmla="*/ 0 w 968"/>
                  <a:gd name="T57" fmla="*/ 0 h 470"/>
                  <a:gd name="T58" fmla="*/ 0 w 968"/>
                  <a:gd name="T59" fmla="*/ 0 h 470"/>
                  <a:gd name="T60" fmla="*/ 0 w 968"/>
                  <a:gd name="T61" fmla="*/ 0 h 470"/>
                  <a:gd name="T62" fmla="*/ 0 w 968"/>
                  <a:gd name="T63" fmla="*/ 0 h 470"/>
                  <a:gd name="T64" fmla="*/ 0 w 968"/>
                  <a:gd name="T65" fmla="*/ 0 h 470"/>
                  <a:gd name="T66" fmla="*/ 0 w 968"/>
                  <a:gd name="T67" fmla="*/ 0 h 470"/>
                  <a:gd name="T68" fmla="*/ 0 w 968"/>
                  <a:gd name="T69" fmla="*/ 0 h 470"/>
                  <a:gd name="T70" fmla="*/ 0 w 968"/>
                  <a:gd name="T71" fmla="*/ 0 h 470"/>
                  <a:gd name="T72" fmla="*/ 0 w 968"/>
                  <a:gd name="T73" fmla="*/ 0 h 470"/>
                  <a:gd name="T74" fmla="*/ 0 w 968"/>
                  <a:gd name="T75" fmla="*/ 0 h 470"/>
                  <a:gd name="T76" fmla="*/ 0 w 968"/>
                  <a:gd name="T77" fmla="*/ 0 h 470"/>
                  <a:gd name="T78" fmla="*/ 0 w 968"/>
                  <a:gd name="T79" fmla="*/ 0 h 470"/>
                  <a:gd name="T80" fmla="*/ 0 w 968"/>
                  <a:gd name="T81" fmla="*/ 0 h 470"/>
                  <a:gd name="T82" fmla="*/ 0 w 968"/>
                  <a:gd name="T83" fmla="*/ 0 h 470"/>
                  <a:gd name="T84" fmla="*/ 0 w 968"/>
                  <a:gd name="T85" fmla="*/ 0 h 470"/>
                  <a:gd name="T86" fmla="*/ 0 w 968"/>
                  <a:gd name="T87" fmla="*/ 0 h 470"/>
                  <a:gd name="T88" fmla="*/ 0 w 968"/>
                  <a:gd name="T89" fmla="*/ 0 h 470"/>
                  <a:gd name="T90" fmla="*/ 0 w 968"/>
                  <a:gd name="T91" fmla="*/ 0 h 470"/>
                  <a:gd name="T92" fmla="*/ 0 w 968"/>
                  <a:gd name="T93" fmla="*/ 0 h 4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68"/>
                  <a:gd name="T142" fmla="*/ 0 h 470"/>
                  <a:gd name="T143" fmla="*/ 968 w 968"/>
                  <a:gd name="T144" fmla="*/ 470 h 4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68" h="470">
                    <a:moveTo>
                      <a:pt x="0" y="0"/>
                    </a:moveTo>
                    <a:lnTo>
                      <a:pt x="317" y="0"/>
                    </a:lnTo>
                    <a:lnTo>
                      <a:pt x="322" y="31"/>
                    </a:lnTo>
                    <a:lnTo>
                      <a:pt x="333" y="60"/>
                    </a:lnTo>
                    <a:lnTo>
                      <a:pt x="349" y="87"/>
                    </a:lnTo>
                    <a:lnTo>
                      <a:pt x="370" y="110"/>
                    </a:lnTo>
                    <a:lnTo>
                      <a:pt x="394" y="128"/>
                    </a:lnTo>
                    <a:lnTo>
                      <a:pt x="421" y="142"/>
                    </a:lnTo>
                    <a:lnTo>
                      <a:pt x="452" y="151"/>
                    </a:lnTo>
                    <a:lnTo>
                      <a:pt x="484" y="154"/>
                    </a:lnTo>
                    <a:lnTo>
                      <a:pt x="516" y="151"/>
                    </a:lnTo>
                    <a:lnTo>
                      <a:pt x="547" y="142"/>
                    </a:lnTo>
                    <a:lnTo>
                      <a:pt x="574" y="128"/>
                    </a:lnTo>
                    <a:lnTo>
                      <a:pt x="598" y="110"/>
                    </a:lnTo>
                    <a:lnTo>
                      <a:pt x="619" y="87"/>
                    </a:lnTo>
                    <a:lnTo>
                      <a:pt x="635" y="60"/>
                    </a:lnTo>
                    <a:lnTo>
                      <a:pt x="646" y="31"/>
                    </a:lnTo>
                    <a:lnTo>
                      <a:pt x="651" y="0"/>
                    </a:lnTo>
                    <a:lnTo>
                      <a:pt x="968" y="0"/>
                    </a:lnTo>
                    <a:lnTo>
                      <a:pt x="964" y="54"/>
                    </a:lnTo>
                    <a:lnTo>
                      <a:pt x="953" y="108"/>
                    </a:lnTo>
                    <a:lnTo>
                      <a:pt x="936" y="158"/>
                    </a:lnTo>
                    <a:lnTo>
                      <a:pt x="915" y="207"/>
                    </a:lnTo>
                    <a:lnTo>
                      <a:pt x="889" y="252"/>
                    </a:lnTo>
                    <a:lnTo>
                      <a:pt x="857" y="294"/>
                    </a:lnTo>
                    <a:lnTo>
                      <a:pt x="822" y="332"/>
                    </a:lnTo>
                    <a:lnTo>
                      <a:pt x="783" y="367"/>
                    </a:lnTo>
                    <a:lnTo>
                      <a:pt x="740" y="397"/>
                    </a:lnTo>
                    <a:lnTo>
                      <a:pt x="693" y="423"/>
                    </a:lnTo>
                    <a:lnTo>
                      <a:pt x="645" y="443"/>
                    </a:lnTo>
                    <a:lnTo>
                      <a:pt x="593" y="458"/>
                    </a:lnTo>
                    <a:lnTo>
                      <a:pt x="540" y="467"/>
                    </a:lnTo>
                    <a:lnTo>
                      <a:pt x="484" y="470"/>
                    </a:lnTo>
                    <a:lnTo>
                      <a:pt x="428" y="467"/>
                    </a:lnTo>
                    <a:lnTo>
                      <a:pt x="375" y="458"/>
                    </a:lnTo>
                    <a:lnTo>
                      <a:pt x="323" y="443"/>
                    </a:lnTo>
                    <a:lnTo>
                      <a:pt x="275" y="423"/>
                    </a:lnTo>
                    <a:lnTo>
                      <a:pt x="228" y="397"/>
                    </a:lnTo>
                    <a:lnTo>
                      <a:pt x="186" y="367"/>
                    </a:lnTo>
                    <a:lnTo>
                      <a:pt x="146" y="332"/>
                    </a:lnTo>
                    <a:lnTo>
                      <a:pt x="111" y="294"/>
                    </a:lnTo>
                    <a:lnTo>
                      <a:pt x="79" y="252"/>
                    </a:lnTo>
                    <a:lnTo>
                      <a:pt x="53" y="207"/>
                    </a:lnTo>
                    <a:lnTo>
                      <a:pt x="32" y="158"/>
                    </a:lnTo>
                    <a:lnTo>
                      <a:pt x="16" y="108"/>
                    </a:lnTo>
                    <a:lnTo>
                      <a:pt x="5" y="54"/>
                    </a:lnTo>
                    <a:lnTo>
                      <a:pt x="0" y="0"/>
                    </a:lnTo>
                    <a:close/>
                  </a:path>
                </a:pathLst>
              </a:custGeom>
              <a:grpFill/>
              <a:ln w="9525">
                <a:noFill/>
                <a:round/>
                <a:headEnd/>
                <a:tailEnd/>
              </a:ln>
            </p:spPr>
            <p:txBody>
              <a:bodyPr wrap="none" anchor="ctr"/>
              <a:lstStyle/>
              <a:p>
                <a:endParaRPr lang="en-GB">
                  <a:solidFill>
                    <a:prstClr val="black"/>
                  </a:solidFill>
                </a:endParaRPr>
              </a:p>
            </p:txBody>
          </p:sp>
          <p:sp>
            <p:nvSpPr>
              <p:cNvPr id="63" name="Freeform 160"/>
              <p:cNvSpPr>
                <a:spLocks noChangeArrowheads="1"/>
              </p:cNvSpPr>
              <p:nvPr/>
            </p:nvSpPr>
            <p:spPr bwMode="auto">
              <a:xfrm>
                <a:off x="3009" y="2651"/>
                <a:ext cx="105" cy="49"/>
              </a:xfrm>
              <a:custGeom>
                <a:avLst/>
                <a:gdLst>
                  <a:gd name="T0" fmla="*/ 0 w 968"/>
                  <a:gd name="T1" fmla="*/ 0 h 470"/>
                  <a:gd name="T2" fmla="*/ 0 w 968"/>
                  <a:gd name="T3" fmla="*/ 0 h 470"/>
                  <a:gd name="T4" fmla="*/ 0 w 968"/>
                  <a:gd name="T5" fmla="*/ 0 h 470"/>
                  <a:gd name="T6" fmla="*/ 0 w 968"/>
                  <a:gd name="T7" fmla="*/ 0 h 470"/>
                  <a:gd name="T8" fmla="*/ 0 w 968"/>
                  <a:gd name="T9" fmla="*/ 0 h 470"/>
                  <a:gd name="T10" fmla="*/ 0 w 968"/>
                  <a:gd name="T11" fmla="*/ 0 h 470"/>
                  <a:gd name="T12" fmla="*/ 0 w 968"/>
                  <a:gd name="T13" fmla="*/ 0 h 470"/>
                  <a:gd name="T14" fmla="*/ 0 w 968"/>
                  <a:gd name="T15" fmla="*/ 0 h 470"/>
                  <a:gd name="T16" fmla="*/ 0 w 968"/>
                  <a:gd name="T17" fmla="*/ 0 h 470"/>
                  <a:gd name="T18" fmla="*/ 0 w 968"/>
                  <a:gd name="T19" fmla="*/ 0 h 470"/>
                  <a:gd name="T20" fmla="*/ 0 w 968"/>
                  <a:gd name="T21" fmla="*/ 0 h 470"/>
                  <a:gd name="T22" fmla="*/ 0 w 968"/>
                  <a:gd name="T23" fmla="*/ 0 h 470"/>
                  <a:gd name="T24" fmla="*/ 0 w 968"/>
                  <a:gd name="T25" fmla="*/ 0 h 470"/>
                  <a:gd name="T26" fmla="*/ 0 w 968"/>
                  <a:gd name="T27" fmla="*/ 0 h 470"/>
                  <a:gd name="T28" fmla="*/ 0 w 968"/>
                  <a:gd name="T29" fmla="*/ 0 h 470"/>
                  <a:gd name="T30" fmla="*/ 0 w 968"/>
                  <a:gd name="T31" fmla="*/ 0 h 470"/>
                  <a:gd name="T32" fmla="*/ 0 w 968"/>
                  <a:gd name="T33" fmla="*/ 0 h 470"/>
                  <a:gd name="T34" fmla="*/ 0 w 968"/>
                  <a:gd name="T35" fmla="*/ 0 h 470"/>
                  <a:gd name="T36" fmla="*/ 0 w 968"/>
                  <a:gd name="T37" fmla="*/ 0 h 470"/>
                  <a:gd name="T38" fmla="*/ 0 w 968"/>
                  <a:gd name="T39" fmla="*/ 0 h 470"/>
                  <a:gd name="T40" fmla="*/ 0 w 968"/>
                  <a:gd name="T41" fmla="*/ 0 h 470"/>
                  <a:gd name="T42" fmla="*/ 0 w 968"/>
                  <a:gd name="T43" fmla="*/ 0 h 470"/>
                  <a:gd name="T44" fmla="*/ 0 w 968"/>
                  <a:gd name="T45" fmla="*/ 0 h 470"/>
                  <a:gd name="T46" fmla="*/ 0 w 968"/>
                  <a:gd name="T47" fmla="*/ 0 h 470"/>
                  <a:gd name="T48" fmla="*/ 0 w 968"/>
                  <a:gd name="T49" fmla="*/ 0 h 470"/>
                  <a:gd name="T50" fmla="*/ 0 w 968"/>
                  <a:gd name="T51" fmla="*/ 0 h 470"/>
                  <a:gd name="T52" fmla="*/ 0 w 968"/>
                  <a:gd name="T53" fmla="*/ 0 h 470"/>
                  <a:gd name="T54" fmla="*/ 0 w 968"/>
                  <a:gd name="T55" fmla="*/ 0 h 470"/>
                  <a:gd name="T56" fmla="*/ 0 w 968"/>
                  <a:gd name="T57" fmla="*/ 0 h 470"/>
                  <a:gd name="T58" fmla="*/ 0 w 968"/>
                  <a:gd name="T59" fmla="*/ 0 h 470"/>
                  <a:gd name="T60" fmla="*/ 0 w 968"/>
                  <a:gd name="T61" fmla="*/ 0 h 470"/>
                  <a:gd name="T62" fmla="*/ 0 w 968"/>
                  <a:gd name="T63" fmla="*/ 0 h 470"/>
                  <a:gd name="T64" fmla="*/ 0 w 968"/>
                  <a:gd name="T65" fmla="*/ 0 h 470"/>
                  <a:gd name="T66" fmla="*/ 0 w 968"/>
                  <a:gd name="T67" fmla="*/ 0 h 470"/>
                  <a:gd name="T68" fmla="*/ 0 w 968"/>
                  <a:gd name="T69" fmla="*/ 0 h 470"/>
                  <a:gd name="T70" fmla="*/ 0 w 968"/>
                  <a:gd name="T71" fmla="*/ 0 h 470"/>
                  <a:gd name="T72" fmla="*/ 0 w 968"/>
                  <a:gd name="T73" fmla="*/ 0 h 470"/>
                  <a:gd name="T74" fmla="*/ 0 w 968"/>
                  <a:gd name="T75" fmla="*/ 0 h 470"/>
                  <a:gd name="T76" fmla="*/ 0 w 968"/>
                  <a:gd name="T77" fmla="*/ 0 h 470"/>
                  <a:gd name="T78" fmla="*/ 0 w 968"/>
                  <a:gd name="T79" fmla="*/ 0 h 470"/>
                  <a:gd name="T80" fmla="*/ 0 w 968"/>
                  <a:gd name="T81" fmla="*/ 0 h 470"/>
                  <a:gd name="T82" fmla="*/ 0 w 968"/>
                  <a:gd name="T83" fmla="*/ 0 h 470"/>
                  <a:gd name="T84" fmla="*/ 0 w 968"/>
                  <a:gd name="T85" fmla="*/ 0 h 470"/>
                  <a:gd name="T86" fmla="*/ 0 w 968"/>
                  <a:gd name="T87" fmla="*/ 0 h 470"/>
                  <a:gd name="T88" fmla="*/ 0 w 968"/>
                  <a:gd name="T89" fmla="*/ 0 h 470"/>
                  <a:gd name="T90" fmla="*/ 0 w 968"/>
                  <a:gd name="T91" fmla="*/ 0 h 470"/>
                  <a:gd name="T92" fmla="*/ 0 w 968"/>
                  <a:gd name="T93" fmla="*/ 0 h 4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68"/>
                  <a:gd name="T142" fmla="*/ 0 h 470"/>
                  <a:gd name="T143" fmla="*/ 968 w 968"/>
                  <a:gd name="T144" fmla="*/ 470 h 4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68" h="470">
                    <a:moveTo>
                      <a:pt x="484" y="0"/>
                    </a:moveTo>
                    <a:lnTo>
                      <a:pt x="540" y="3"/>
                    </a:lnTo>
                    <a:lnTo>
                      <a:pt x="593" y="12"/>
                    </a:lnTo>
                    <a:lnTo>
                      <a:pt x="645" y="27"/>
                    </a:lnTo>
                    <a:lnTo>
                      <a:pt x="693" y="47"/>
                    </a:lnTo>
                    <a:lnTo>
                      <a:pt x="740" y="73"/>
                    </a:lnTo>
                    <a:lnTo>
                      <a:pt x="783" y="103"/>
                    </a:lnTo>
                    <a:lnTo>
                      <a:pt x="822" y="137"/>
                    </a:lnTo>
                    <a:lnTo>
                      <a:pt x="857" y="176"/>
                    </a:lnTo>
                    <a:lnTo>
                      <a:pt x="889" y="217"/>
                    </a:lnTo>
                    <a:lnTo>
                      <a:pt x="915" y="263"/>
                    </a:lnTo>
                    <a:lnTo>
                      <a:pt x="936" y="311"/>
                    </a:lnTo>
                    <a:lnTo>
                      <a:pt x="953" y="362"/>
                    </a:lnTo>
                    <a:lnTo>
                      <a:pt x="964" y="416"/>
                    </a:lnTo>
                    <a:lnTo>
                      <a:pt x="968" y="470"/>
                    </a:lnTo>
                    <a:lnTo>
                      <a:pt x="651" y="470"/>
                    </a:lnTo>
                    <a:lnTo>
                      <a:pt x="646" y="439"/>
                    </a:lnTo>
                    <a:lnTo>
                      <a:pt x="635" y="410"/>
                    </a:lnTo>
                    <a:lnTo>
                      <a:pt x="619" y="383"/>
                    </a:lnTo>
                    <a:lnTo>
                      <a:pt x="598" y="360"/>
                    </a:lnTo>
                    <a:lnTo>
                      <a:pt x="574" y="341"/>
                    </a:lnTo>
                    <a:lnTo>
                      <a:pt x="547" y="327"/>
                    </a:lnTo>
                    <a:lnTo>
                      <a:pt x="516" y="318"/>
                    </a:lnTo>
                    <a:lnTo>
                      <a:pt x="484" y="314"/>
                    </a:lnTo>
                    <a:lnTo>
                      <a:pt x="452" y="318"/>
                    </a:lnTo>
                    <a:lnTo>
                      <a:pt x="421" y="327"/>
                    </a:lnTo>
                    <a:lnTo>
                      <a:pt x="394" y="341"/>
                    </a:lnTo>
                    <a:lnTo>
                      <a:pt x="370" y="360"/>
                    </a:lnTo>
                    <a:lnTo>
                      <a:pt x="349" y="383"/>
                    </a:lnTo>
                    <a:lnTo>
                      <a:pt x="333" y="410"/>
                    </a:lnTo>
                    <a:lnTo>
                      <a:pt x="322" y="439"/>
                    </a:lnTo>
                    <a:lnTo>
                      <a:pt x="317" y="470"/>
                    </a:lnTo>
                    <a:lnTo>
                      <a:pt x="0" y="470"/>
                    </a:lnTo>
                    <a:lnTo>
                      <a:pt x="5" y="416"/>
                    </a:lnTo>
                    <a:lnTo>
                      <a:pt x="16" y="362"/>
                    </a:lnTo>
                    <a:lnTo>
                      <a:pt x="32" y="311"/>
                    </a:lnTo>
                    <a:lnTo>
                      <a:pt x="53" y="263"/>
                    </a:lnTo>
                    <a:lnTo>
                      <a:pt x="79" y="217"/>
                    </a:lnTo>
                    <a:lnTo>
                      <a:pt x="111" y="176"/>
                    </a:lnTo>
                    <a:lnTo>
                      <a:pt x="146" y="137"/>
                    </a:lnTo>
                    <a:lnTo>
                      <a:pt x="186" y="103"/>
                    </a:lnTo>
                    <a:lnTo>
                      <a:pt x="228" y="73"/>
                    </a:lnTo>
                    <a:lnTo>
                      <a:pt x="275" y="47"/>
                    </a:lnTo>
                    <a:lnTo>
                      <a:pt x="323" y="27"/>
                    </a:lnTo>
                    <a:lnTo>
                      <a:pt x="375" y="12"/>
                    </a:lnTo>
                    <a:lnTo>
                      <a:pt x="428" y="3"/>
                    </a:lnTo>
                    <a:lnTo>
                      <a:pt x="484" y="0"/>
                    </a:lnTo>
                    <a:close/>
                  </a:path>
                </a:pathLst>
              </a:custGeom>
              <a:grpFill/>
              <a:ln w="9525">
                <a:noFill/>
                <a:round/>
                <a:headEnd/>
                <a:tailEnd/>
              </a:ln>
            </p:spPr>
            <p:txBody>
              <a:bodyPr wrap="none" anchor="ctr"/>
              <a:lstStyle/>
              <a:p>
                <a:endParaRPr lang="en-GB">
                  <a:solidFill>
                    <a:prstClr val="black"/>
                  </a:solidFill>
                </a:endParaRPr>
              </a:p>
            </p:txBody>
          </p:sp>
          <p:sp>
            <p:nvSpPr>
              <p:cNvPr id="64" name="Freeform 161"/>
              <p:cNvSpPr>
                <a:spLocks noChangeArrowheads="1"/>
              </p:cNvSpPr>
              <p:nvPr/>
            </p:nvSpPr>
            <p:spPr bwMode="auto">
              <a:xfrm>
                <a:off x="2824" y="2630"/>
                <a:ext cx="318" cy="176"/>
              </a:xfrm>
              <a:custGeom>
                <a:avLst/>
                <a:gdLst>
                  <a:gd name="T0" fmla="*/ 0 w 2822"/>
                  <a:gd name="T1" fmla="*/ 0 h 1588"/>
                  <a:gd name="T2" fmla="*/ 0 w 2822"/>
                  <a:gd name="T3" fmla="*/ 0 h 1588"/>
                  <a:gd name="T4" fmla="*/ 0 w 2822"/>
                  <a:gd name="T5" fmla="*/ 0 h 1588"/>
                  <a:gd name="T6" fmla="*/ 0 w 2822"/>
                  <a:gd name="T7" fmla="*/ 0 h 1588"/>
                  <a:gd name="T8" fmla="*/ 0 w 2822"/>
                  <a:gd name="T9" fmla="*/ 0 h 1588"/>
                  <a:gd name="T10" fmla="*/ 0 w 2822"/>
                  <a:gd name="T11" fmla="*/ 0 h 1588"/>
                  <a:gd name="T12" fmla="*/ 0 w 2822"/>
                  <a:gd name="T13" fmla="*/ 0 h 1588"/>
                  <a:gd name="T14" fmla="*/ 0 w 2822"/>
                  <a:gd name="T15" fmla="*/ 0 h 1588"/>
                  <a:gd name="T16" fmla="*/ 0 w 2822"/>
                  <a:gd name="T17" fmla="*/ 0 h 1588"/>
                  <a:gd name="T18" fmla="*/ 0 w 2822"/>
                  <a:gd name="T19" fmla="*/ 0 h 1588"/>
                  <a:gd name="T20" fmla="*/ 0 w 2822"/>
                  <a:gd name="T21" fmla="*/ 0 h 1588"/>
                  <a:gd name="T22" fmla="*/ 0 w 2822"/>
                  <a:gd name="T23" fmla="*/ 0 h 1588"/>
                  <a:gd name="T24" fmla="*/ 0 w 2822"/>
                  <a:gd name="T25" fmla="*/ 0 h 1588"/>
                  <a:gd name="T26" fmla="*/ 0 w 2822"/>
                  <a:gd name="T27" fmla="*/ 0 h 1588"/>
                  <a:gd name="T28" fmla="*/ 0 w 2822"/>
                  <a:gd name="T29" fmla="*/ 0 h 1588"/>
                  <a:gd name="T30" fmla="*/ 0 w 2822"/>
                  <a:gd name="T31" fmla="*/ 0 h 1588"/>
                  <a:gd name="T32" fmla="*/ 0 w 2822"/>
                  <a:gd name="T33" fmla="*/ 0 h 1588"/>
                  <a:gd name="T34" fmla="*/ 0 w 2822"/>
                  <a:gd name="T35" fmla="*/ 0 h 1588"/>
                  <a:gd name="T36" fmla="*/ 0 w 2822"/>
                  <a:gd name="T37" fmla="*/ 0 h 1588"/>
                  <a:gd name="T38" fmla="*/ 0 w 2822"/>
                  <a:gd name="T39" fmla="*/ 0 h 1588"/>
                  <a:gd name="T40" fmla="*/ 0 w 2822"/>
                  <a:gd name="T41" fmla="*/ 0 h 1588"/>
                  <a:gd name="T42" fmla="*/ 0 w 2822"/>
                  <a:gd name="T43" fmla="*/ 0 h 1588"/>
                  <a:gd name="T44" fmla="*/ 0 w 2822"/>
                  <a:gd name="T45" fmla="*/ 0 h 1588"/>
                  <a:gd name="T46" fmla="*/ 0 w 2822"/>
                  <a:gd name="T47" fmla="*/ 0 h 1588"/>
                  <a:gd name="T48" fmla="*/ 0 w 2822"/>
                  <a:gd name="T49" fmla="*/ 0 h 1588"/>
                  <a:gd name="T50" fmla="*/ 0 w 2822"/>
                  <a:gd name="T51" fmla="*/ 0 h 1588"/>
                  <a:gd name="T52" fmla="*/ 0 w 2822"/>
                  <a:gd name="T53" fmla="*/ 0 h 1588"/>
                  <a:gd name="T54" fmla="*/ 0 w 2822"/>
                  <a:gd name="T55" fmla="*/ 0 h 1588"/>
                  <a:gd name="T56" fmla="*/ 0 w 2822"/>
                  <a:gd name="T57" fmla="*/ 0 h 1588"/>
                  <a:gd name="T58" fmla="*/ 0 w 2822"/>
                  <a:gd name="T59" fmla="*/ 0 h 1588"/>
                  <a:gd name="T60" fmla="*/ 0 w 2822"/>
                  <a:gd name="T61" fmla="*/ 0 h 1588"/>
                  <a:gd name="T62" fmla="*/ 0 w 2822"/>
                  <a:gd name="T63" fmla="*/ 0 h 1588"/>
                  <a:gd name="T64" fmla="*/ 0 w 2822"/>
                  <a:gd name="T65" fmla="*/ 0 h 1588"/>
                  <a:gd name="T66" fmla="*/ 0 w 2822"/>
                  <a:gd name="T67" fmla="*/ 0 h 1588"/>
                  <a:gd name="T68" fmla="*/ 0 w 2822"/>
                  <a:gd name="T69" fmla="*/ 0 h 1588"/>
                  <a:gd name="T70" fmla="*/ 0 w 2822"/>
                  <a:gd name="T71" fmla="*/ 0 h 1588"/>
                  <a:gd name="T72" fmla="*/ 0 w 2822"/>
                  <a:gd name="T73" fmla="*/ 0 h 1588"/>
                  <a:gd name="T74" fmla="*/ 0 w 2822"/>
                  <a:gd name="T75" fmla="*/ 0 h 1588"/>
                  <a:gd name="T76" fmla="*/ 0 w 2822"/>
                  <a:gd name="T77" fmla="*/ 0 h 1588"/>
                  <a:gd name="T78" fmla="*/ 0 w 2822"/>
                  <a:gd name="T79" fmla="*/ 0 h 1588"/>
                  <a:gd name="T80" fmla="*/ 0 w 2822"/>
                  <a:gd name="T81" fmla="*/ 0 h 1588"/>
                  <a:gd name="T82" fmla="*/ 0 w 2822"/>
                  <a:gd name="T83" fmla="*/ 0 h 1588"/>
                  <a:gd name="T84" fmla="*/ 0 w 2822"/>
                  <a:gd name="T85" fmla="*/ 0 h 1588"/>
                  <a:gd name="T86" fmla="*/ 0 w 2822"/>
                  <a:gd name="T87" fmla="*/ 0 h 1588"/>
                  <a:gd name="T88" fmla="*/ 0 w 2822"/>
                  <a:gd name="T89" fmla="*/ 0 h 1588"/>
                  <a:gd name="T90" fmla="*/ 0 w 2822"/>
                  <a:gd name="T91" fmla="*/ 0 h 1588"/>
                  <a:gd name="T92" fmla="*/ 0 w 2822"/>
                  <a:gd name="T93" fmla="*/ 0 h 1588"/>
                  <a:gd name="T94" fmla="*/ 0 w 2822"/>
                  <a:gd name="T95" fmla="*/ 0 h 15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22"/>
                  <a:gd name="T145" fmla="*/ 0 h 1588"/>
                  <a:gd name="T146" fmla="*/ 2822 w 2822"/>
                  <a:gd name="T147" fmla="*/ 1588 h 15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22" h="1588">
                    <a:moveTo>
                      <a:pt x="2399" y="1301"/>
                    </a:moveTo>
                    <a:lnTo>
                      <a:pt x="2378" y="1303"/>
                    </a:lnTo>
                    <a:lnTo>
                      <a:pt x="2359" y="1310"/>
                    </a:lnTo>
                    <a:lnTo>
                      <a:pt x="2342" y="1320"/>
                    </a:lnTo>
                    <a:lnTo>
                      <a:pt x="2328" y="1334"/>
                    </a:lnTo>
                    <a:lnTo>
                      <a:pt x="2316" y="1351"/>
                    </a:lnTo>
                    <a:lnTo>
                      <a:pt x="2310" y="1371"/>
                    </a:lnTo>
                    <a:lnTo>
                      <a:pt x="2307" y="1392"/>
                    </a:lnTo>
                    <a:lnTo>
                      <a:pt x="2310" y="1412"/>
                    </a:lnTo>
                    <a:lnTo>
                      <a:pt x="2316" y="1431"/>
                    </a:lnTo>
                    <a:lnTo>
                      <a:pt x="2328" y="1448"/>
                    </a:lnTo>
                    <a:lnTo>
                      <a:pt x="2342" y="1462"/>
                    </a:lnTo>
                    <a:lnTo>
                      <a:pt x="2359" y="1473"/>
                    </a:lnTo>
                    <a:lnTo>
                      <a:pt x="2378" y="1480"/>
                    </a:lnTo>
                    <a:lnTo>
                      <a:pt x="2399" y="1482"/>
                    </a:lnTo>
                    <a:lnTo>
                      <a:pt x="2420" y="1480"/>
                    </a:lnTo>
                    <a:lnTo>
                      <a:pt x="2439" y="1473"/>
                    </a:lnTo>
                    <a:lnTo>
                      <a:pt x="2456" y="1462"/>
                    </a:lnTo>
                    <a:lnTo>
                      <a:pt x="2470" y="1448"/>
                    </a:lnTo>
                    <a:lnTo>
                      <a:pt x="2480" y="1431"/>
                    </a:lnTo>
                    <a:lnTo>
                      <a:pt x="2487" y="1412"/>
                    </a:lnTo>
                    <a:lnTo>
                      <a:pt x="2490" y="1392"/>
                    </a:lnTo>
                    <a:lnTo>
                      <a:pt x="2487" y="1371"/>
                    </a:lnTo>
                    <a:lnTo>
                      <a:pt x="2480" y="1351"/>
                    </a:lnTo>
                    <a:lnTo>
                      <a:pt x="2470" y="1334"/>
                    </a:lnTo>
                    <a:lnTo>
                      <a:pt x="2456" y="1320"/>
                    </a:lnTo>
                    <a:lnTo>
                      <a:pt x="2439" y="1310"/>
                    </a:lnTo>
                    <a:lnTo>
                      <a:pt x="2420" y="1303"/>
                    </a:lnTo>
                    <a:lnTo>
                      <a:pt x="2399" y="1301"/>
                    </a:lnTo>
                    <a:close/>
                    <a:moveTo>
                      <a:pt x="1818" y="1301"/>
                    </a:moveTo>
                    <a:lnTo>
                      <a:pt x="1796" y="1303"/>
                    </a:lnTo>
                    <a:lnTo>
                      <a:pt x="1777" y="1310"/>
                    </a:lnTo>
                    <a:lnTo>
                      <a:pt x="1761" y="1320"/>
                    </a:lnTo>
                    <a:lnTo>
                      <a:pt x="1747" y="1334"/>
                    </a:lnTo>
                    <a:lnTo>
                      <a:pt x="1736" y="1351"/>
                    </a:lnTo>
                    <a:lnTo>
                      <a:pt x="1729" y="1371"/>
                    </a:lnTo>
                    <a:lnTo>
                      <a:pt x="1727" y="1392"/>
                    </a:lnTo>
                    <a:lnTo>
                      <a:pt x="1729" y="1412"/>
                    </a:lnTo>
                    <a:lnTo>
                      <a:pt x="1736" y="1431"/>
                    </a:lnTo>
                    <a:lnTo>
                      <a:pt x="1747" y="1448"/>
                    </a:lnTo>
                    <a:lnTo>
                      <a:pt x="1761" y="1462"/>
                    </a:lnTo>
                    <a:lnTo>
                      <a:pt x="1777" y="1473"/>
                    </a:lnTo>
                    <a:lnTo>
                      <a:pt x="1796" y="1480"/>
                    </a:lnTo>
                    <a:lnTo>
                      <a:pt x="1818" y="1482"/>
                    </a:lnTo>
                    <a:lnTo>
                      <a:pt x="1839" y="1480"/>
                    </a:lnTo>
                    <a:lnTo>
                      <a:pt x="1858" y="1473"/>
                    </a:lnTo>
                    <a:lnTo>
                      <a:pt x="1874" y="1462"/>
                    </a:lnTo>
                    <a:lnTo>
                      <a:pt x="1888" y="1448"/>
                    </a:lnTo>
                    <a:lnTo>
                      <a:pt x="1900" y="1431"/>
                    </a:lnTo>
                    <a:lnTo>
                      <a:pt x="1907" y="1412"/>
                    </a:lnTo>
                    <a:lnTo>
                      <a:pt x="1909" y="1392"/>
                    </a:lnTo>
                    <a:lnTo>
                      <a:pt x="1907" y="1371"/>
                    </a:lnTo>
                    <a:lnTo>
                      <a:pt x="1900" y="1351"/>
                    </a:lnTo>
                    <a:lnTo>
                      <a:pt x="1888" y="1334"/>
                    </a:lnTo>
                    <a:lnTo>
                      <a:pt x="1874" y="1320"/>
                    </a:lnTo>
                    <a:lnTo>
                      <a:pt x="1858" y="1310"/>
                    </a:lnTo>
                    <a:lnTo>
                      <a:pt x="1839" y="1303"/>
                    </a:lnTo>
                    <a:lnTo>
                      <a:pt x="1818" y="1301"/>
                    </a:lnTo>
                    <a:close/>
                    <a:moveTo>
                      <a:pt x="2108" y="130"/>
                    </a:moveTo>
                    <a:lnTo>
                      <a:pt x="2049" y="133"/>
                    </a:lnTo>
                    <a:lnTo>
                      <a:pt x="1992" y="142"/>
                    </a:lnTo>
                    <a:lnTo>
                      <a:pt x="1936" y="157"/>
                    </a:lnTo>
                    <a:lnTo>
                      <a:pt x="1883" y="179"/>
                    </a:lnTo>
                    <a:lnTo>
                      <a:pt x="1834" y="205"/>
                    </a:lnTo>
                    <a:lnTo>
                      <a:pt x="1786" y="235"/>
                    </a:lnTo>
                    <a:lnTo>
                      <a:pt x="1744" y="271"/>
                    </a:lnTo>
                    <a:lnTo>
                      <a:pt x="1704" y="310"/>
                    </a:lnTo>
                    <a:lnTo>
                      <a:pt x="1669" y="353"/>
                    </a:lnTo>
                    <a:lnTo>
                      <a:pt x="1639" y="400"/>
                    </a:lnTo>
                    <a:lnTo>
                      <a:pt x="1612" y="450"/>
                    </a:lnTo>
                    <a:lnTo>
                      <a:pt x="1592" y="502"/>
                    </a:lnTo>
                    <a:lnTo>
                      <a:pt x="1577" y="558"/>
                    </a:lnTo>
                    <a:lnTo>
                      <a:pt x="1568" y="615"/>
                    </a:lnTo>
                    <a:lnTo>
                      <a:pt x="1564" y="674"/>
                    </a:lnTo>
                    <a:lnTo>
                      <a:pt x="1568" y="734"/>
                    </a:lnTo>
                    <a:lnTo>
                      <a:pt x="1577" y="791"/>
                    </a:lnTo>
                    <a:lnTo>
                      <a:pt x="1592" y="846"/>
                    </a:lnTo>
                    <a:lnTo>
                      <a:pt x="1612" y="899"/>
                    </a:lnTo>
                    <a:lnTo>
                      <a:pt x="1639" y="950"/>
                    </a:lnTo>
                    <a:lnTo>
                      <a:pt x="1669" y="996"/>
                    </a:lnTo>
                    <a:lnTo>
                      <a:pt x="1704" y="1040"/>
                    </a:lnTo>
                    <a:lnTo>
                      <a:pt x="1744" y="1078"/>
                    </a:lnTo>
                    <a:lnTo>
                      <a:pt x="1786" y="1114"/>
                    </a:lnTo>
                    <a:lnTo>
                      <a:pt x="1834" y="1144"/>
                    </a:lnTo>
                    <a:lnTo>
                      <a:pt x="1883" y="1170"/>
                    </a:lnTo>
                    <a:lnTo>
                      <a:pt x="1936" y="1190"/>
                    </a:lnTo>
                    <a:lnTo>
                      <a:pt x="1992" y="1206"/>
                    </a:lnTo>
                    <a:lnTo>
                      <a:pt x="2049" y="1216"/>
                    </a:lnTo>
                    <a:lnTo>
                      <a:pt x="2108" y="1219"/>
                    </a:lnTo>
                    <a:lnTo>
                      <a:pt x="2168" y="1216"/>
                    </a:lnTo>
                    <a:lnTo>
                      <a:pt x="2225" y="1206"/>
                    </a:lnTo>
                    <a:lnTo>
                      <a:pt x="2280" y="1190"/>
                    </a:lnTo>
                    <a:lnTo>
                      <a:pt x="2333" y="1170"/>
                    </a:lnTo>
                    <a:lnTo>
                      <a:pt x="2382" y="1144"/>
                    </a:lnTo>
                    <a:lnTo>
                      <a:pt x="2429" y="1114"/>
                    </a:lnTo>
                    <a:lnTo>
                      <a:pt x="2472" y="1078"/>
                    </a:lnTo>
                    <a:lnTo>
                      <a:pt x="2512" y="1040"/>
                    </a:lnTo>
                    <a:lnTo>
                      <a:pt x="2547" y="996"/>
                    </a:lnTo>
                    <a:lnTo>
                      <a:pt x="2578" y="950"/>
                    </a:lnTo>
                    <a:lnTo>
                      <a:pt x="2603" y="899"/>
                    </a:lnTo>
                    <a:lnTo>
                      <a:pt x="2624" y="846"/>
                    </a:lnTo>
                    <a:lnTo>
                      <a:pt x="2639" y="791"/>
                    </a:lnTo>
                    <a:lnTo>
                      <a:pt x="2648" y="734"/>
                    </a:lnTo>
                    <a:lnTo>
                      <a:pt x="2651" y="674"/>
                    </a:lnTo>
                    <a:lnTo>
                      <a:pt x="2648" y="615"/>
                    </a:lnTo>
                    <a:lnTo>
                      <a:pt x="2639" y="558"/>
                    </a:lnTo>
                    <a:lnTo>
                      <a:pt x="2624" y="502"/>
                    </a:lnTo>
                    <a:lnTo>
                      <a:pt x="2603" y="450"/>
                    </a:lnTo>
                    <a:lnTo>
                      <a:pt x="2578" y="400"/>
                    </a:lnTo>
                    <a:lnTo>
                      <a:pt x="2547" y="353"/>
                    </a:lnTo>
                    <a:lnTo>
                      <a:pt x="2512" y="310"/>
                    </a:lnTo>
                    <a:lnTo>
                      <a:pt x="2472" y="271"/>
                    </a:lnTo>
                    <a:lnTo>
                      <a:pt x="2429" y="235"/>
                    </a:lnTo>
                    <a:lnTo>
                      <a:pt x="2382" y="205"/>
                    </a:lnTo>
                    <a:lnTo>
                      <a:pt x="2333" y="179"/>
                    </a:lnTo>
                    <a:lnTo>
                      <a:pt x="2280" y="157"/>
                    </a:lnTo>
                    <a:lnTo>
                      <a:pt x="2225" y="142"/>
                    </a:lnTo>
                    <a:lnTo>
                      <a:pt x="2168" y="133"/>
                    </a:lnTo>
                    <a:lnTo>
                      <a:pt x="2108" y="130"/>
                    </a:lnTo>
                    <a:close/>
                    <a:moveTo>
                      <a:pt x="51" y="0"/>
                    </a:moveTo>
                    <a:lnTo>
                      <a:pt x="2771" y="0"/>
                    </a:lnTo>
                    <a:lnTo>
                      <a:pt x="2787" y="3"/>
                    </a:lnTo>
                    <a:lnTo>
                      <a:pt x="2801" y="10"/>
                    </a:lnTo>
                    <a:lnTo>
                      <a:pt x="2812" y="21"/>
                    </a:lnTo>
                    <a:lnTo>
                      <a:pt x="2819" y="35"/>
                    </a:lnTo>
                    <a:lnTo>
                      <a:pt x="2822" y="52"/>
                    </a:lnTo>
                    <a:lnTo>
                      <a:pt x="2822" y="1538"/>
                    </a:lnTo>
                    <a:lnTo>
                      <a:pt x="2819" y="1554"/>
                    </a:lnTo>
                    <a:lnTo>
                      <a:pt x="2812" y="1568"/>
                    </a:lnTo>
                    <a:lnTo>
                      <a:pt x="2801" y="1579"/>
                    </a:lnTo>
                    <a:lnTo>
                      <a:pt x="2787" y="1586"/>
                    </a:lnTo>
                    <a:lnTo>
                      <a:pt x="2771" y="1588"/>
                    </a:lnTo>
                    <a:lnTo>
                      <a:pt x="51" y="1588"/>
                    </a:lnTo>
                    <a:lnTo>
                      <a:pt x="35" y="1586"/>
                    </a:lnTo>
                    <a:lnTo>
                      <a:pt x="21" y="1579"/>
                    </a:lnTo>
                    <a:lnTo>
                      <a:pt x="10" y="1568"/>
                    </a:lnTo>
                    <a:lnTo>
                      <a:pt x="2" y="1554"/>
                    </a:lnTo>
                    <a:lnTo>
                      <a:pt x="0" y="1538"/>
                    </a:lnTo>
                    <a:lnTo>
                      <a:pt x="0" y="52"/>
                    </a:lnTo>
                    <a:lnTo>
                      <a:pt x="2" y="35"/>
                    </a:lnTo>
                    <a:lnTo>
                      <a:pt x="10" y="21"/>
                    </a:lnTo>
                    <a:lnTo>
                      <a:pt x="21" y="10"/>
                    </a:lnTo>
                    <a:lnTo>
                      <a:pt x="35" y="3"/>
                    </a:lnTo>
                    <a:lnTo>
                      <a:pt x="51" y="0"/>
                    </a:lnTo>
                    <a:close/>
                  </a:path>
                </a:pathLst>
              </a:custGeom>
              <a:grpFill/>
              <a:ln w="9525">
                <a:noFill/>
                <a:round/>
                <a:headEnd/>
                <a:tailEnd/>
              </a:ln>
            </p:spPr>
            <p:txBody>
              <a:bodyPr wrap="none" anchor="ctr"/>
              <a:lstStyle/>
              <a:p>
                <a:endParaRPr lang="en-GB">
                  <a:solidFill>
                    <a:prstClr val="black"/>
                  </a:solidFill>
                </a:endParaRPr>
              </a:p>
            </p:txBody>
          </p:sp>
        </p:grpSp>
      </p:grpSp>
      <p:grpSp>
        <p:nvGrpSpPr>
          <p:cNvPr id="65" name="Group 64"/>
          <p:cNvGrpSpPr/>
          <p:nvPr/>
        </p:nvGrpSpPr>
        <p:grpSpPr>
          <a:xfrm>
            <a:off x="915683" y="2435909"/>
            <a:ext cx="633729" cy="662677"/>
            <a:chOff x="250254" y="4395613"/>
            <a:chExt cx="1288127" cy="1516520"/>
          </a:xfrm>
        </p:grpSpPr>
        <p:sp>
          <p:nvSpPr>
            <p:cNvPr id="66" name="Rectangle 65"/>
            <p:cNvSpPr/>
            <p:nvPr/>
          </p:nvSpPr>
          <p:spPr>
            <a:xfrm>
              <a:off x="250254" y="4461861"/>
              <a:ext cx="1288127" cy="14502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67" name="Group 2"/>
            <p:cNvGrpSpPr>
              <a:grpSpLocks/>
            </p:cNvGrpSpPr>
            <p:nvPr/>
          </p:nvGrpSpPr>
          <p:grpSpPr bwMode="auto">
            <a:xfrm rot="1520426">
              <a:off x="657852" y="4395613"/>
              <a:ext cx="496717" cy="1362896"/>
              <a:chOff x="179" y="819"/>
              <a:chExt cx="121" cy="332"/>
            </a:xfrm>
            <a:solidFill>
              <a:schemeClr val="bg1"/>
            </a:solidFill>
          </p:grpSpPr>
          <p:sp>
            <p:nvSpPr>
              <p:cNvPr id="68" name="Freeform 3"/>
              <p:cNvSpPr>
                <a:spLocks noChangeArrowheads="1"/>
              </p:cNvSpPr>
              <p:nvPr/>
            </p:nvSpPr>
            <p:spPr bwMode="auto">
              <a:xfrm>
                <a:off x="179" y="1018"/>
                <a:ext cx="121" cy="133"/>
              </a:xfrm>
              <a:custGeom>
                <a:avLst/>
                <a:gdLst>
                  <a:gd name="T0" fmla="*/ 0 w 1219"/>
                  <a:gd name="T1" fmla="*/ 0 h 1343"/>
                  <a:gd name="T2" fmla="*/ 0 w 1219"/>
                  <a:gd name="T3" fmla="*/ 0 h 1343"/>
                  <a:gd name="T4" fmla="*/ 0 w 1219"/>
                  <a:gd name="T5" fmla="*/ 0 h 1343"/>
                  <a:gd name="T6" fmla="*/ 0 w 1219"/>
                  <a:gd name="T7" fmla="*/ 0 h 1343"/>
                  <a:gd name="T8" fmla="*/ 0 w 1219"/>
                  <a:gd name="T9" fmla="*/ 0 h 1343"/>
                  <a:gd name="T10" fmla="*/ 0 w 1219"/>
                  <a:gd name="T11" fmla="*/ 0 h 1343"/>
                  <a:gd name="T12" fmla="*/ 0 w 1219"/>
                  <a:gd name="T13" fmla="*/ 0 h 1343"/>
                  <a:gd name="T14" fmla="*/ 0 w 1219"/>
                  <a:gd name="T15" fmla="*/ 0 h 1343"/>
                  <a:gd name="T16" fmla="*/ 0 w 1219"/>
                  <a:gd name="T17" fmla="*/ 0 h 1343"/>
                  <a:gd name="T18" fmla="*/ 0 w 1219"/>
                  <a:gd name="T19" fmla="*/ 0 h 1343"/>
                  <a:gd name="T20" fmla="*/ 0 w 1219"/>
                  <a:gd name="T21" fmla="*/ 0 h 1343"/>
                  <a:gd name="T22" fmla="*/ 0 w 1219"/>
                  <a:gd name="T23" fmla="*/ 0 h 1343"/>
                  <a:gd name="T24" fmla="*/ 0 w 1219"/>
                  <a:gd name="T25" fmla="*/ 0 h 1343"/>
                  <a:gd name="T26" fmla="*/ 0 w 1219"/>
                  <a:gd name="T27" fmla="*/ 0 h 1343"/>
                  <a:gd name="T28" fmla="*/ 0 w 1219"/>
                  <a:gd name="T29" fmla="*/ 0 h 1343"/>
                  <a:gd name="T30" fmla="*/ 0 w 1219"/>
                  <a:gd name="T31" fmla="*/ 0 h 1343"/>
                  <a:gd name="T32" fmla="*/ 0 w 1219"/>
                  <a:gd name="T33" fmla="*/ 0 h 1343"/>
                  <a:gd name="T34" fmla="*/ 0 w 1219"/>
                  <a:gd name="T35" fmla="*/ 0 h 1343"/>
                  <a:gd name="T36" fmla="*/ 0 w 1219"/>
                  <a:gd name="T37" fmla="*/ 0 h 1343"/>
                  <a:gd name="T38" fmla="*/ 0 w 1219"/>
                  <a:gd name="T39" fmla="*/ 0 h 1343"/>
                  <a:gd name="T40" fmla="*/ 0 w 1219"/>
                  <a:gd name="T41" fmla="*/ 0 h 1343"/>
                  <a:gd name="T42" fmla="*/ 0 w 1219"/>
                  <a:gd name="T43" fmla="*/ 0 h 1343"/>
                  <a:gd name="T44" fmla="*/ 0 w 1219"/>
                  <a:gd name="T45" fmla="*/ 0 h 1343"/>
                  <a:gd name="T46" fmla="*/ 0 w 1219"/>
                  <a:gd name="T47" fmla="*/ 0 h 1343"/>
                  <a:gd name="T48" fmla="*/ 0 w 1219"/>
                  <a:gd name="T49" fmla="*/ 0 h 1343"/>
                  <a:gd name="T50" fmla="*/ 0 w 1219"/>
                  <a:gd name="T51" fmla="*/ 0 h 1343"/>
                  <a:gd name="T52" fmla="*/ 0 w 1219"/>
                  <a:gd name="T53" fmla="*/ 0 h 1343"/>
                  <a:gd name="T54" fmla="*/ 0 w 1219"/>
                  <a:gd name="T55" fmla="*/ 0 h 1343"/>
                  <a:gd name="T56" fmla="*/ 0 w 1219"/>
                  <a:gd name="T57" fmla="*/ 0 h 1343"/>
                  <a:gd name="T58" fmla="*/ 0 w 1219"/>
                  <a:gd name="T59" fmla="*/ 0 h 1343"/>
                  <a:gd name="T60" fmla="*/ 0 w 1219"/>
                  <a:gd name="T61" fmla="*/ 0 h 1343"/>
                  <a:gd name="T62" fmla="*/ 0 w 1219"/>
                  <a:gd name="T63" fmla="*/ 0 h 1343"/>
                  <a:gd name="T64" fmla="*/ 0 w 1219"/>
                  <a:gd name="T65" fmla="*/ 0 h 1343"/>
                  <a:gd name="T66" fmla="*/ 0 w 1219"/>
                  <a:gd name="T67" fmla="*/ 0 h 1343"/>
                  <a:gd name="T68" fmla="*/ 0 w 1219"/>
                  <a:gd name="T69" fmla="*/ 0 h 1343"/>
                  <a:gd name="T70" fmla="*/ 0 w 1219"/>
                  <a:gd name="T71" fmla="*/ 0 h 1343"/>
                  <a:gd name="T72" fmla="*/ 0 w 1219"/>
                  <a:gd name="T73" fmla="*/ 0 h 1343"/>
                  <a:gd name="T74" fmla="*/ 0 w 1219"/>
                  <a:gd name="T75" fmla="*/ 0 h 1343"/>
                  <a:gd name="T76" fmla="*/ 0 w 1219"/>
                  <a:gd name="T77" fmla="*/ 0 h 1343"/>
                  <a:gd name="T78" fmla="*/ 0 w 1219"/>
                  <a:gd name="T79" fmla="*/ 0 h 1343"/>
                  <a:gd name="T80" fmla="*/ 0 w 1219"/>
                  <a:gd name="T81" fmla="*/ 0 h 1343"/>
                  <a:gd name="T82" fmla="*/ 0 w 1219"/>
                  <a:gd name="T83" fmla="*/ 0 h 1343"/>
                  <a:gd name="T84" fmla="*/ 0 w 1219"/>
                  <a:gd name="T85" fmla="*/ 0 h 1343"/>
                  <a:gd name="T86" fmla="*/ 0 w 1219"/>
                  <a:gd name="T87" fmla="*/ 0 h 1343"/>
                  <a:gd name="T88" fmla="*/ 0 w 1219"/>
                  <a:gd name="T89" fmla="*/ 0 h 1343"/>
                  <a:gd name="T90" fmla="*/ 0 w 1219"/>
                  <a:gd name="T91" fmla="*/ 0 h 1343"/>
                  <a:gd name="T92" fmla="*/ 0 w 1219"/>
                  <a:gd name="T93" fmla="*/ 0 h 1343"/>
                  <a:gd name="T94" fmla="*/ 0 w 1219"/>
                  <a:gd name="T95" fmla="*/ 0 h 1343"/>
                  <a:gd name="T96" fmla="*/ 0 w 1219"/>
                  <a:gd name="T97" fmla="*/ 0 h 1343"/>
                  <a:gd name="T98" fmla="*/ 0 w 1219"/>
                  <a:gd name="T99" fmla="*/ 0 h 1343"/>
                  <a:gd name="T100" fmla="*/ 0 w 1219"/>
                  <a:gd name="T101" fmla="*/ 0 h 1343"/>
                  <a:gd name="T102" fmla="*/ 0 w 1219"/>
                  <a:gd name="T103" fmla="*/ 0 h 1343"/>
                  <a:gd name="T104" fmla="*/ 0 w 1219"/>
                  <a:gd name="T105" fmla="*/ 0 h 1343"/>
                  <a:gd name="T106" fmla="*/ 0 w 1219"/>
                  <a:gd name="T107" fmla="*/ 0 h 1343"/>
                  <a:gd name="T108" fmla="*/ 0 w 1219"/>
                  <a:gd name="T109" fmla="*/ 0 h 134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19"/>
                  <a:gd name="T166" fmla="*/ 0 h 1343"/>
                  <a:gd name="T167" fmla="*/ 1219 w 1219"/>
                  <a:gd name="T168" fmla="*/ 1343 h 134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19" h="1343">
                    <a:moveTo>
                      <a:pt x="610" y="0"/>
                    </a:moveTo>
                    <a:lnTo>
                      <a:pt x="640" y="0"/>
                    </a:lnTo>
                    <a:lnTo>
                      <a:pt x="679" y="1"/>
                    </a:lnTo>
                    <a:lnTo>
                      <a:pt x="721" y="2"/>
                    </a:lnTo>
                    <a:lnTo>
                      <a:pt x="764" y="4"/>
                    </a:lnTo>
                    <a:lnTo>
                      <a:pt x="807" y="6"/>
                    </a:lnTo>
                    <a:lnTo>
                      <a:pt x="851" y="8"/>
                    </a:lnTo>
                    <a:lnTo>
                      <a:pt x="894" y="12"/>
                    </a:lnTo>
                    <a:lnTo>
                      <a:pt x="938" y="15"/>
                    </a:lnTo>
                    <a:lnTo>
                      <a:pt x="978" y="17"/>
                    </a:lnTo>
                    <a:lnTo>
                      <a:pt x="1017" y="20"/>
                    </a:lnTo>
                    <a:lnTo>
                      <a:pt x="1055" y="23"/>
                    </a:lnTo>
                    <a:lnTo>
                      <a:pt x="1088" y="26"/>
                    </a:lnTo>
                    <a:lnTo>
                      <a:pt x="1118" y="29"/>
                    </a:lnTo>
                    <a:lnTo>
                      <a:pt x="1144" y="31"/>
                    </a:lnTo>
                    <a:lnTo>
                      <a:pt x="1165" y="33"/>
                    </a:lnTo>
                    <a:lnTo>
                      <a:pt x="1181" y="35"/>
                    </a:lnTo>
                    <a:lnTo>
                      <a:pt x="1190" y="37"/>
                    </a:lnTo>
                    <a:lnTo>
                      <a:pt x="1194" y="38"/>
                    </a:lnTo>
                    <a:lnTo>
                      <a:pt x="1202" y="117"/>
                    </a:lnTo>
                    <a:lnTo>
                      <a:pt x="1207" y="194"/>
                    </a:lnTo>
                    <a:lnTo>
                      <a:pt x="1212" y="271"/>
                    </a:lnTo>
                    <a:lnTo>
                      <a:pt x="1215" y="345"/>
                    </a:lnTo>
                    <a:lnTo>
                      <a:pt x="1217" y="417"/>
                    </a:lnTo>
                    <a:lnTo>
                      <a:pt x="1218" y="484"/>
                    </a:lnTo>
                    <a:lnTo>
                      <a:pt x="1219" y="546"/>
                    </a:lnTo>
                    <a:lnTo>
                      <a:pt x="1219" y="602"/>
                    </a:lnTo>
                    <a:lnTo>
                      <a:pt x="1217" y="673"/>
                    </a:lnTo>
                    <a:lnTo>
                      <a:pt x="1213" y="739"/>
                    </a:lnTo>
                    <a:lnTo>
                      <a:pt x="1206" y="801"/>
                    </a:lnTo>
                    <a:lnTo>
                      <a:pt x="1195" y="859"/>
                    </a:lnTo>
                    <a:lnTo>
                      <a:pt x="1182" y="912"/>
                    </a:lnTo>
                    <a:lnTo>
                      <a:pt x="1166" y="961"/>
                    </a:lnTo>
                    <a:lnTo>
                      <a:pt x="1149" y="1008"/>
                    </a:lnTo>
                    <a:lnTo>
                      <a:pt x="1129" y="1049"/>
                    </a:lnTo>
                    <a:lnTo>
                      <a:pt x="1108" y="1088"/>
                    </a:lnTo>
                    <a:lnTo>
                      <a:pt x="1085" y="1123"/>
                    </a:lnTo>
                    <a:lnTo>
                      <a:pt x="1060" y="1155"/>
                    </a:lnTo>
                    <a:lnTo>
                      <a:pt x="1033" y="1184"/>
                    </a:lnTo>
                    <a:lnTo>
                      <a:pt x="1006" y="1210"/>
                    </a:lnTo>
                    <a:lnTo>
                      <a:pt x="977" y="1233"/>
                    </a:lnTo>
                    <a:lnTo>
                      <a:pt x="947" y="1254"/>
                    </a:lnTo>
                    <a:lnTo>
                      <a:pt x="917" y="1271"/>
                    </a:lnTo>
                    <a:lnTo>
                      <a:pt x="886" y="1287"/>
                    </a:lnTo>
                    <a:lnTo>
                      <a:pt x="855" y="1300"/>
                    </a:lnTo>
                    <a:lnTo>
                      <a:pt x="823" y="1311"/>
                    </a:lnTo>
                    <a:lnTo>
                      <a:pt x="792" y="1321"/>
                    </a:lnTo>
                    <a:lnTo>
                      <a:pt x="760" y="1328"/>
                    </a:lnTo>
                    <a:lnTo>
                      <a:pt x="729" y="1334"/>
                    </a:lnTo>
                    <a:lnTo>
                      <a:pt x="698" y="1338"/>
                    </a:lnTo>
                    <a:lnTo>
                      <a:pt x="668" y="1340"/>
                    </a:lnTo>
                    <a:lnTo>
                      <a:pt x="638" y="1342"/>
                    </a:lnTo>
                    <a:lnTo>
                      <a:pt x="610" y="1343"/>
                    </a:lnTo>
                    <a:lnTo>
                      <a:pt x="581" y="1342"/>
                    </a:lnTo>
                    <a:lnTo>
                      <a:pt x="551" y="1340"/>
                    </a:lnTo>
                    <a:lnTo>
                      <a:pt x="521" y="1338"/>
                    </a:lnTo>
                    <a:lnTo>
                      <a:pt x="490" y="1334"/>
                    </a:lnTo>
                    <a:lnTo>
                      <a:pt x="459" y="1328"/>
                    </a:lnTo>
                    <a:lnTo>
                      <a:pt x="428" y="1321"/>
                    </a:lnTo>
                    <a:lnTo>
                      <a:pt x="396" y="1311"/>
                    </a:lnTo>
                    <a:lnTo>
                      <a:pt x="364" y="1300"/>
                    </a:lnTo>
                    <a:lnTo>
                      <a:pt x="332" y="1287"/>
                    </a:lnTo>
                    <a:lnTo>
                      <a:pt x="301" y="1271"/>
                    </a:lnTo>
                    <a:lnTo>
                      <a:pt x="271" y="1254"/>
                    </a:lnTo>
                    <a:lnTo>
                      <a:pt x="241" y="1233"/>
                    </a:lnTo>
                    <a:lnTo>
                      <a:pt x="213" y="1210"/>
                    </a:lnTo>
                    <a:lnTo>
                      <a:pt x="186" y="1184"/>
                    </a:lnTo>
                    <a:lnTo>
                      <a:pt x="160" y="1155"/>
                    </a:lnTo>
                    <a:lnTo>
                      <a:pt x="135" y="1123"/>
                    </a:lnTo>
                    <a:lnTo>
                      <a:pt x="111" y="1088"/>
                    </a:lnTo>
                    <a:lnTo>
                      <a:pt x="89" y="1049"/>
                    </a:lnTo>
                    <a:lnTo>
                      <a:pt x="70" y="1008"/>
                    </a:lnTo>
                    <a:lnTo>
                      <a:pt x="52" y="961"/>
                    </a:lnTo>
                    <a:lnTo>
                      <a:pt x="37" y="912"/>
                    </a:lnTo>
                    <a:lnTo>
                      <a:pt x="24" y="859"/>
                    </a:lnTo>
                    <a:lnTo>
                      <a:pt x="14" y="801"/>
                    </a:lnTo>
                    <a:lnTo>
                      <a:pt x="7" y="739"/>
                    </a:lnTo>
                    <a:lnTo>
                      <a:pt x="1" y="673"/>
                    </a:lnTo>
                    <a:lnTo>
                      <a:pt x="0" y="602"/>
                    </a:lnTo>
                    <a:lnTo>
                      <a:pt x="0" y="546"/>
                    </a:lnTo>
                    <a:lnTo>
                      <a:pt x="0" y="484"/>
                    </a:lnTo>
                    <a:lnTo>
                      <a:pt x="2" y="417"/>
                    </a:lnTo>
                    <a:lnTo>
                      <a:pt x="4" y="345"/>
                    </a:lnTo>
                    <a:lnTo>
                      <a:pt x="8" y="271"/>
                    </a:lnTo>
                    <a:lnTo>
                      <a:pt x="12" y="194"/>
                    </a:lnTo>
                    <a:lnTo>
                      <a:pt x="17" y="117"/>
                    </a:lnTo>
                    <a:lnTo>
                      <a:pt x="24" y="38"/>
                    </a:lnTo>
                    <a:lnTo>
                      <a:pt x="28" y="37"/>
                    </a:lnTo>
                    <a:lnTo>
                      <a:pt x="38" y="35"/>
                    </a:lnTo>
                    <a:lnTo>
                      <a:pt x="54" y="33"/>
                    </a:lnTo>
                    <a:lnTo>
                      <a:pt x="75" y="31"/>
                    </a:lnTo>
                    <a:lnTo>
                      <a:pt x="101" y="29"/>
                    </a:lnTo>
                    <a:lnTo>
                      <a:pt x="131" y="26"/>
                    </a:lnTo>
                    <a:lnTo>
                      <a:pt x="164" y="23"/>
                    </a:lnTo>
                    <a:lnTo>
                      <a:pt x="201" y="20"/>
                    </a:lnTo>
                    <a:lnTo>
                      <a:pt x="240" y="17"/>
                    </a:lnTo>
                    <a:lnTo>
                      <a:pt x="282" y="15"/>
                    </a:lnTo>
                    <a:lnTo>
                      <a:pt x="324" y="12"/>
                    </a:lnTo>
                    <a:lnTo>
                      <a:pt x="368" y="8"/>
                    </a:lnTo>
                    <a:lnTo>
                      <a:pt x="412" y="6"/>
                    </a:lnTo>
                    <a:lnTo>
                      <a:pt x="456" y="4"/>
                    </a:lnTo>
                    <a:lnTo>
                      <a:pt x="498" y="2"/>
                    </a:lnTo>
                    <a:lnTo>
                      <a:pt x="539" y="1"/>
                    </a:lnTo>
                    <a:lnTo>
                      <a:pt x="580" y="0"/>
                    </a:lnTo>
                    <a:lnTo>
                      <a:pt x="610" y="0"/>
                    </a:lnTo>
                    <a:close/>
                    <a:moveTo>
                      <a:pt x="603" y="0"/>
                    </a:moveTo>
                    <a:lnTo>
                      <a:pt x="617" y="0"/>
                    </a:lnTo>
                    <a:lnTo>
                      <a:pt x="610" y="0"/>
                    </a:lnTo>
                    <a:lnTo>
                      <a:pt x="603" y="0"/>
                    </a:lnTo>
                    <a:close/>
                  </a:path>
                </a:pathLst>
              </a:custGeom>
              <a:grpFill/>
              <a:ln w="9525">
                <a:noFill/>
                <a:round/>
                <a:headEnd/>
                <a:tailEnd/>
              </a:ln>
            </p:spPr>
            <p:txBody>
              <a:bodyPr wrap="none" anchor="ctr"/>
              <a:lstStyle/>
              <a:p>
                <a:endParaRPr lang="en-GB">
                  <a:solidFill>
                    <a:prstClr val="black"/>
                  </a:solidFill>
                </a:endParaRPr>
              </a:p>
            </p:txBody>
          </p:sp>
          <p:sp>
            <p:nvSpPr>
              <p:cNvPr id="69" name="Freeform 4"/>
              <p:cNvSpPr>
                <a:spLocks noChangeArrowheads="1"/>
              </p:cNvSpPr>
              <p:nvPr/>
            </p:nvSpPr>
            <p:spPr bwMode="auto">
              <a:xfrm>
                <a:off x="182" y="959"/>
                <a:ext cx="51" cy="51"/>
              </a:xfrm>
              <a:custGeom>
                <a:avLst/>
                <a:gdLst>
                  <a:gd name="T0" fmla="*/ 0 w 525"/>
                  <a:gd name="T1" fmla="*/ 0 h 516"/>
                  <a:gd name="T2" fmla="*/ 0 w 525"/>
                  <a:gd name="T3" fmla="*/ 0 h 516"/>
                  <a:gd name="T4" fmla="*/ 0 w 525"/>
                  <a:gd name="T5" fmla="*/ 0 h 516"/>
                  <a:gd name="T6" fmla="*/ 0 w 525"/>
                  <a:gd name="T7" fmla="*/ 0 h 516"/>
                  <a:gd name="T8" fmla="*/ 0 w 525"/>
                  <a:gd name="T9" fmla="*/ 0 h 516"/>
                  <a:gd name="T10" fmla="*/ 0 w 525"/>
                  <a:gd name="T11" fmla="*/ 0 h 516"/>
                  <a:gd name="T12" fmla="*/ 0 w 525"/>
                  <a:gd name="T13" fmla="*/ 0 h 516"/>
                  <a:gd name="T14" fmla="*/ 0 w 525"/>
                  <a:gd name="T15" fmla="*/ 0 h 516"/>
                  <a:gd name="T16" fmla="*/ 0 w 525"/>
                  <a:gd name="T17" fmla="*/ 0 h 516"/>
                  <a:gd name="T18" fmla="*/ 0 w 525"/>
                  <a:gd name="T19" fmla="*/ 0 h 516"/>
                  <a:gd name="T20" fmla="*/ 0 w 525"/>
                  <a:gd name="T21" fmla="*/ 0 h 516"/>
                  <a:gd name="T22" fmla="*/ 0 w 525"/>
                  <a:gd name="T23" fmla="*/ 0 h 516"/>
                  <a:gd name="T24" fmla="*/ 0 w 525"/>
                  <a:gd name="T25" fmla="*/ 0 h 516"/>
                  <a:gd name="T26" fmla="*/ 0 w 525"/>
                  <a:gd name="T27" fmla="*/ 0 h 516"/>
                  <a:gd name="T28" fmla="*/ 0 w 525"/>
                  <a:gd name="T29" fmla="*/ 0 h 516"/>
                  <a:gd name="T30" fmla="*/ 0 w 525"/>
                  <a:gd name="T31" fmla="*/ 0 h 516"/>
                  <a:gd name="T32" fmla="*/ 0 w 525"/>
                  <a:gd name="T33" fmla="*/ 0 h 516"/>
                  <a:gd name="T34" fmla="*/ 0 w 525"/>
                  <a:gd name="T35" fmla="*/ 0 h 516"/>
                  <a:gd name="T36" fmla="*/ 0 w 525"/>
                  <a:gd name="T37" fmla="*/ 0 h 516"/>
                  <a:gd name="T38" fmla="*/ 0 w 525"/>
                  <a:gd name="T39" fmla="*/ 0 h 516"/>
                  <a:gd name="T40" fmla="*/ 0 w 525"/>
                  <a:gd name="T41" fmla="*/ 0 h 516"/>
                  <a:gd name="T42" fmla="*/ 0 w 525"/>
                  <a:gd name="T43" fmla="*/ 0 h 516"/>
                  <a:gd name="T44" fmla="*/ 0 w 525"/>
                  <a:gd name="T45" fmla="*/ 0 h 516"/>
                  <a:gd name="T46" fmla="*/ 0 w 525"/>
                  <a:gd name="T47" fmla="*/ 0 h 516"/>
                  <a:gd name="T48" fmla="*/ 0 w 525"/>
                  <a:gd name="T49" fmla="*/ 0 h 516"/>
                  <a:gd name="T50" fmla="*/ 0 w 525"/>
                  <a:gd name="T51" fmla="*/ 0 h 516"/>
                  <a:gd name="T52" fmla="*/ 0 w 525"/>
                  <a:gd name="T53" fmla="*/ 0 h 516"/>
                  <a:gd name="T54" fmla="*/ 0 w 525"/>
                  <a:gd name="T55" fmla="*/ 0 h 516"/>
                  <a:gd name="T56" fmla="*/ 0 w 525"/>
                  <a:gd name="T57" fmla="*/ 0 h 516"/>
                  <a:gd name="T58" fmla="*/ 0 w 525"/>
                  <a:gd name="T59" fmla="*/ 0 h 51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25"/>
                  <a:gd name="T91" fmla="*/ 0 h 516"/>
                  <a:gd name="T92" fmla="*/ 525 w 525"/>
                  <a:gd name="T93" fmla="*/ 516 h 51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25" h="516">
                    <a:moveTo>
                      <a:pt x="459" y="0"/>
                    </a:moveTo>
                    <a:lnTo>
                      <a:pt x="492" y="0"/>
                    </a:lnTo>
                    <a:lnTo>
                      <a:pt x="525" y="1"/>
                    </a:lnTo>
                    <a:lnTo>
                      <a:pt x="525" y="485"/>
                    </a:lnTo>
                    <a:lnTo>
                      <a:pt x="439" y="485"/>
                    </a:lnTo>
                    <a:lnTo>
                      <a:pt x="357" y="487"/>
                    </a:lnTo>
                    <a:lnTo>
                      <a:pt x="281" y="490"/>
                    </a:lnTo>
                    <a:lnTo>
                      <a:pt x="207" y="494"/>
                    </a:lnTo>
                    <a:lnTo>
                      <a:pt x="137" y="500"/>
                    </a:lnTo>
                    <a:lnTo>
                      <a:pt x="68" y="508"/>
                    </a:lnTo>
                    <a:lnTo>
                      <a:pt x="0" y="516"/>
                    </a:lnTo>
                    <a:lnTo>
                      <a:pt x="10" y="455"/>
                    </a:lnTo>
                    <a:lnTo>
                      <a:pt x="20" y="396"/>
                    </a:lnTo>
                    <a:lnTo>
                      <a:pt x="32" y="339"/>
                    </a:lnTo>
                    <a:lnTo>
                      <a:pt x="47" y="286"/>
                    </a:lnTo>
                    <a:lnTo>
                      <a:pt x="61" y="238"/>
                    </a:lnTo>
                    <a:lnTo>
                      <a:pt x="79" y="193"/>
                    </a:lnTo>
                    <a:lnTo>
                      <a:pt x="98" y="155"/>
                    </a:lnTo>
                    <a:lnTo>
                      <a:pt x="118" y="124"/>
                    </a:lnTo>
                    <a:lnTo>
                      <a:pt x="141" y="97"/>
                    </a:lnTo>
                    <a:lnTo>
                      <a:pt x="166" y="76"/>
                    </a:lnTo>
                    <a:lnTo>
                      <a:pt x="194" y="57"/>
                    </a:lnTo>
                    <a:lnTo>
                      <a:pt x="223" y="41"/>
                    </a:lnTo>
                    <a:lnTo>
                      <a:pt x="255" y="29"/>
                    </a:lnTo>
                    <a:lnTo>
                      <a:pt x="287" y="19"/>
                    </a:lnTo>
                    <a:lnTo>
                      <a:pt x="321" y="12"/>
                    </a:lnTo>
                    <a:lnTo>
                      <a:pt x="355" y="6"/>
                    </a:lnTo>
                    <a:lnTo>
                      <a:pt x="389" y="3"/>
                    </a:lnTo>
                    <a:lnTo>
                      <a:pt x="425" y="1"/>
                    </a:lnTo>
                    <a:lnTo>
                      <a:pt x="459" y="0"/>
                    </a:lnTo>
                    <a:close/>
                  </a:path>
                </a:pathLst>
              </a:custGeom>
              <a:grpFill/>
              <a:ln w="9525">
                <a:noFill/>
                <a:round/>
                <a:headEnd/>
                <a:tailEnd/>
              </a:ln>
            </p:spPr>
            <p:txBody>
              <a:bodyPr wrap="none" anchor="ctr"/>
              <a:lstStyle/>
              <a:p>
                <a:endParaRPr lang="en-GB">
                  <a:solidFill>
                    <a:prstClr val="black"/>
                  </a:solidFill>
                </a:endParaRPr>
              </a:p>
            </p:txBody>
          </p:sp>
          <p:sp>
            <p:nvSpPr>
              <p:cNvPr id="70" name="Freeform 5"/>
              <p:cNvSpPr>
                <a:spLocks noChangeArrowheads="1"/>
              </p:cNvSpPr>
              <p:nvPr/>
            </p:nvSpPr>
            <p:spPr bwMode="auto">
              <a:xfrm>
                <a:off x="245" y="959"/>
                <a:ext cx="52" cy="50"/>
              </a:xfrm>
              <a:custGeom>
                <a:avLst/>
                <a:gdLst>
                  <a:gd name="T0" fmla="*/ 0 w 524"/>
                  <a:gd name="T1" fmla="*/ 0 h 516"/>
                  <a:gd name="T2" fmla="*/ 0 w 524"/>
                  <a:gd name="T3" fmla="*/ 0 h 516"/>
                  <a:gd name="T4" fmla="*/ 0 w 524"/>
                  <a:gd name="T5" fmla="*/ 0 h 516"/>
                  <a:gd name="T6" fmla="*/ 0 w 524"/>
                  <a:gd name="T7" fmla="*/ 0 h 516"/>
                  <a:gd name="T8" fmla="*/ 0 w 524"/>
                  <a:gd name="T9" fmla="*/ 0 h 516"/>
                  <a:gd name="T10" fmla="*/ 0 w 524"/>
                  <a:gd name="T11" fmla="*/ 0 h 516"/>
                  <a:gd name="T12" fmla="*/ 0 w 524"/>
                  <a:gd name="T13" fmla="*/ 0 h 516"/>
                  <a:gd name="T14" fmla="*/ 0 w 524"/>
                  <a:gd name="T15" fmla="*/ 0 h 516"/>
                  <a:gd name="T16" fmla="*/ 0 w 524"/>
                  <a:gd name="T17" fmla="*/ 0 h 516"/>
                  <a:gd name="T18" fmla="*/ 0 w 524"/>
                  <a:gd name="T19" fmla="*/ 0 h 516"/>
                  <a:gd name="T20" fmla="*/ 0 w 524"/>
                  <a:gd name="T21" fmla="*/ 0 h 516"/>
                  <a:gd name="T22" fmla="*/ 0 w 524"/>
                  <a:gd name="T23" fmla="*/ 0 h 516"/>
                  <a:gd name="T24" fmla="*/ 0 w 524"/>
                  <a:gd name="T25" fmla="*/ 0 h 516"/>
                  <a:gd name="T26" fmla="*/ 0 w 524"/>
                  <a:gd name="T27" fmla="*/ 0 h 516"/>
                  <a:gd name="T28" fmla="*/ 0 w 524"/>
                  <a:gd name="T29" fmla="*/ 0 h 516"/>
                  <a:gd name="T30" fmla="*/ 0 w 524"/>
                  <a:gd name="T31" fmla="*/ 0 h 516"/>
                  <a:gd name="T32" fmla="*/ 0 w 524"/>
                  <a:gd name="T33" fmla="*/ 0 h 516"/>
                  <a:gd name="T34" fmla="*/ 0 w 524"/>
                  <a:gd name="T35" fmla="*/ 0 h 516"/>
                  <a:gd name="T36" fmla="*/ 0 w 524"/>
                  <a:gd name="T37" fmla="*/ 0 h 516"/>
                  <a:gd name="T38" fmla="*/ 0 w 524"/>
                  <a:gd name="T39" fmla="*/ 0 h 516"/>
                  <a:gd name="T40" fmla="*/ 0 w 524"/>
                  <a:gd name="T41" fmla="*/ 0 h 516"/>
                  <a:gd name="T42" fmla="*/ 0 w 524"/>
                  <a:gd name="T43" fmla="*/ 0 h 516"/>
                  <a:gd name="T44" fmla="*/ 0 w 524"/>
                  <a:gd name="T45" fmla="*/ 0 h 516"/>
                  <a:gd name="T46" fmla="*/ 0 w 524"/>
                  <a:gd name="T47" fmla="*/ 0 h 516"/>
                  <a:gd name="T48" fmla="*/ 0 w 524"/>
                  <a:gd name="T49" fmla="*/ 0 h 516"/>
                  <a:gd name="T50" fmla="*/ 0 w 524"/>
                  <a:gd name="T51" fmla="*/ 0 h 516"/>
                  <a:gd name="T52" fmla="*/ 0 w 524"/>
                  <a:gd name="T53" fmla="*/ 0 h 516"/>
                  <a:gd name="T54" fmla="*/ 0 w 524"/>
                  <a:gd name="T55" fmla="*/ 0 h 516"/>
                  <a:gd name="T56" fmla="*/ 0 w 524"/>
                  <a:gd name="T57" fmla="*/ 0 h 516"/>
                  <a:gd name="T58" fmla="*/ 0 w 524"/>
                  <a:gd name="T59" fmla="*/ 0 h 51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24"/>
                  <a:gd name="T91" fmla="*/ 0 h 516"/>
                  <a:gd name="T92" fmla="*/ 524 w 524"/>
                  <a:gd name="T93" fmla="*/ 516 h 51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24" h="516">
                    <a:moveTo>
                      <a:pt x="67" y="0"/>
                    </a:moveTo>
                    <a:lnTo>
                      <a:pt x="101" y="1"/>
                    </a:lnTo>
                    <a:lnTo>
                      <a:pt x="135" y="2"/>
                    </a:lnTo>
                    <a:lnTo>
                      <a:pt x="170" y="6"/>
                    </a:lnTo>
                    <a:lnTo>
                      <a:pt x="204" y="11"/>
                    </a:lnTo>
                    <a:lnTo>
                      <a:pt x="238" y="19"/>
                    </a:lnTo>
                    <a:lnTo>
                      <a:pt x="271" y="28"/>
                    </a:lnTo>
                    <a:lnTo>
                      <a:pt x="302" y="40"/>
                    </a:lnTo>
                    <a:lnTo>
                      <a:pt x="332" y="56"/>
                    </a:lnTo>
                    <a:lnTo>
                      <a:pt x="359" y="76"/>
                    </a:lnTo>
                    <a:lnTo>
                      <a:pt x="385" y="97"/>
                    </a:lnTo>
                    <a:lnTo>
                      <a:pt x="407" y="124"/>
                    </a:lnTo>
                    <a:lnTo>
                      <a:pt x="427" y="154"/>
                    </a:lnTo>
                    <a:lnTo>
                      <a:pt x="446" y="193"/>
                    </a:lnTo>
                    <a:lnTo>
                      <a:pt x="463" y="238"/>
                    </a:lnTo>
                    <a:lnTo>
                      <a:pt x="479" y="286"/>
                    </a:lnTo>
                    <a:lnTo>
                      <a:pt x="492" y="339"/>
                    </a:lnTo>
                    <a:lnTo>
                      <a:pt x="505" y="395"/>
                    </a:lnTo>
                    <a:lnTo>
                      <a:pt x="515" y="455"/>
                    </a:lnTo>
                    <a:lnTo>
                      <a:pt x="524" y="516"/>
                    </a:lnTo>
                    <a:lnTo>
                      <a:pt x="457" y="507"/>
                    </a:lnTo>
                    <a:lnTo>
                      <a:pt x="389" y="500"/>
                    </a:lnTo>
                    <a:lnTo>
                      <a:pt x="317" y="494"/>
                    </a:lnTo>
                    <a:lnTo>
                      <a:pt x="244" y="490"/>
                    </a:lnTo>
                    <a:lnTo>
                      <a:pt x="167" y="487"/>
                    </a:lnTo>
                    <a:lnTo>
                      <a:pt x="87" y="485"/>
                    </a:lnTo>
                    <a:lnTo>
                      <a:pt x="0" y="485"/>
                    </a:lnTo>
                    <a:lnTo>
                      <a:pt x="0" y="0"/>
                    </a:lnTo>
                    <a:lnTo>
                      <a:pt x="33" y="0"/>
                    </a:lnTo>
                    <a:lnTo>
                      <a:pt x="67" y="0"/>
                    </a:lnTo>
                    <a:close/>
                  </a:path>
                </a:pathLst>
              </a:custGeom>
              <a:grpFill/>
              <a:ln w="9525">
                <a:noFill/>
                <a:round/>
                <a:headEnd/>
                <a:tailEnd/>
              </a:ln>
            </p:spPr>
            <p:txBody>
              <a:bodyPr wrap="none" anchor="ctr"/>
              <a:lstStyle/>
              <a:p>
                <a:endParaRPr lang="en-GB">
                  <a:solidFill>
                    <a:prstClr val="black"/>
                  </a:solidFill>
                </a:endParaRPr>
              </a:p>
            </p:txBody>
          </p:sp>
          <p:sp>
            <p:nvSpPr>
              <p:cNvPr id="71" name="Freeform 6"/>
              <p:cNvSpPr>
                <a:spLocks noChangeArrowheads="1"/>
              </p:cNvSpPr>
              <p:nvPr/>
            </p:nvSpPr>
            <p:spPr bwMode="auto">
              <a:xfrm>
                <a:off x="234" y="819"/>
                <a:ext cx="47" cy="139"/>
              </a:xfrm>
              <a:custGeom>
                <a:avLst/>
                <a:gdLst>
                  <a:gd name="T0" fmla="*/ 0 w 478"/>
                  <a:gd name="T1" fmla="*/ 0 h 1401"/>
                  <a:gd name="T2" fmla="*/ 0 w 478"/>
                  <a:gd name="T3" fmla="*/ 0 h 1401"/>
                  <a:gd name="T4" fmla="*/ 0 w 478"/>
                  <a:gd name="T5" fmla="*/ 0 h 1401"/>
                  <a:gd name="T6" fmla="*/ 0 w 478"/>
                  <a:gd name="T7" fmla="*/ 0 h 1401"/>
                  <a:gd name="T8" fmla="*/ 0 w 478"/>
                  <a:gd name="T9" fmla="*/ 0 h 1401"/>
                  <a:gd name="T10" fmla="*/ 0 w 478"/>
                  <a:gd name="T11" fmla="*/ 0 h 1401"/>
                  <a:gd name="T12" fmla="*/ 0 w 478"/>
                  <a:gd name="T13" fmla="*/ 0 h 1401"/>
                  <a:gd name="T14" fmla="*/ 0 w 478"/>
                  <a:gd name="T15" fmla="*/ 0 h 1401"/>
                  <a:gd name="T16" fmla="*/ 0 w 478"/>
                  <a:gd name="T17" fmla="*/ 0 h 1401"/>
                  <a:gd name="T18" fmla="*/ 0 w 478"/>
                  <a:gd name="T19" fmla="*/ 0 h 1401"/>
                  <a:gd name="T20" fmla="*/ 0 w 478"/>
                  <a:gd name="T21" fmla="*/ 0 h 1401"/>
                  <a:gd name="T22" fmla="*/ 0 w 478"/>
                  <a:gd name="T23" fmla="*/ 0 h 1401"/>
                  <a:gd name="T24" fmla="*/ 0 w 478"/>
                  <a:gd name="T25" fmla="*/ 0 h 1401"/>
                  <a:gd name="T26" fmla="*/ 0 w 478"/>
                  <a:gd name="T27" fmla="*/ 0 h 1401"/>
                  <a:gd name="T28" fmla="*/ 0 w 478"/>
                  <a:gd name="T29" fmla="*/ 0 h 1401"/>
                  <a:gd name="T30" fmla="*/ 0 w 478"/>
                  <a:gd name="T31" fmla="*/ 0 h 1401"/>
                  <a:gd name="T32" fmla="*/ 0 w 478"/>
                  <a:gd name="T33" fmla="*/ 0 h 1401"/>
                  <a:gd name="T34" fmla="*/ 0 w 478"/>
                  <a:gd name="T35" fmla="*/ 0 h 1401"/>
                  <a:gd name="T36" fmla="*/ 0 w 478"/>
                  <a:gd name="T37" fmla="*/ 0 h 1401"/>
                  <a:gd name="T38" fmla="*/ 0 w 478"/>
                  <a:gd name="T39" fmla="*/ 0 h 1401"/>
                  <a:gd name="T40" fmla="*/ 0 w 478"/>
                  <a:gd name="T41" fmla="*/ 0 h 1401"/>
                  <a:gd name="T42" fmla="*/ 0 w 478"/>
                  <a:gd name="T43" fmla="*/ 0 h 1401"/>
                  <a:gd name="T44" fmla="*/ 0 w 478"/>
                  <a:gd name="T45" fmla="*/ 0 h 1401"/>
                  <a:gd name="T46" fmla="*/ 0 w 478"/>
                  <a:gd name="T47" fmla="*/ 0 h 1401"/>
                  <a:gd name="T48" fmla="*/ 0 w 478"/>
                  <a:gd name="T49" fmla="*/ 0 h 1401"/>
                  <a:gd name="T50" fmla="*/ 0 w 478"/>
                  <a:gd name="T51" fmla="*/ 0 h 1401"/>
                  <a:gd name="T52" fmla="*/ 0 w 478"/>
                  <a:gd name="T53" fmla="*/ 0 h 1401"/>
                  <a:gd name="T54" fmla="*/ 0 w 478"/>
                  <a:gd name="T55" fmla="*/ 0 h 1401"/>
                  <a:gd name="T56" fmla="*/ 0 w 478"/>
                  <a:gd name="T57" fmla="*/ 0 h 1401"/>
                  <a:gd name="T58" fmla="*/ 0 w 478"/>
                  <a:gd name="T59" fmla="*/ 0 h 1401"/>
                  <a:gd name="T60" fmla="*/ 0 w 478"/>
                  <a:gd name="T61" fmla="*/ 0 h 1401"/>
                  <a:gd name="T62" fmla="*/ 0 w 478"/>
                  <a:gd name="T63" fmla="*/ 0 h 1401"/>
                  <a:gd name="T64" fmla="*/ 0 w 478"/>
                  <a:gd name="T65" fmla="*/ 0 h 1401"/>
                  <a:gd name="T66" fmla="*/ 0 w 478"/>
                  <a:gd name="T67" fmla="*/ 0 h 1401"/>
                  <a:gd name="T68" fmla="*/ 0 w 478"/>
                  <a:gd name="T69" fmla="*/ 0 h 1401"/>
                  <a:gd name="T70" fmla="*/ 0 w 478"/>
                  <a:gd name="T71" fmla="*/ 0 h 1401"/>
                  <a:gd name="T72" fmla="*/ 0 w 478"/>
                  <a:gd name="T73" fmla="*/ 0 h 1401"/>
                  <a:gd name="T74" fmla="*/ 0 w 478"/>
                  <a:gd name="T75" fmla="*/ 0 h 1401"/>
                  <a:gd name="T76" fmla="*/ 0 w 478"/>
                  <a:gd name="T77" fmla="*/ 0 h 1401"/>
                  <a:gd name="T78" fmla="*/ 0 w 478"/>
                  <a:gd name="T79" fmla="*/ 0 h 1401"/>
                  <a:gd name="T80" fmla="*/ 0 w 478"/>
                  <a:gd name="T81" fmla="*/ 0 h 1401"/>
                  <a:gd name="T82" fmla="*/ 0 w 478"/>
                  <a:gd name="T83" fmla="*/ 0 h 1401"/>
                  <a:gd name="T84" fmla="*/ 0 w 478"/>
                  <a:gd name="T85" fmla="*/ 0 h 1401"/>
                  <a:gd name="T86" fmla="*/ 0 w 478"/>
                  <a:gd name="T87" fmla="*/ 0 h 1401"/>
                  <a:gd name="T88" fmla="*/ 0 w 478"/>
                  <a:gd name="T89" fmla="*/ 0 h 1401"/>
                  <a:gd name="T90" fmla="*/ 0 w 478"/>
                  <a:gd name="T91" fmla="*/ 0 h 1401"/>
                  <a:gd name="T92" fmla="*/ 0 w 478"/>
                  <a:gd name="T93" fmla="*/ 0 h 1401"/>
                  <a:gd name="T94" fmla="*/ 0 w 478"/>
                  <a:gd name="T95" fmla="*/ 0 h 1401"/>
                  <a:gd name="T96" fmla="*/ 0 w 478"/>
                  <a:gd name="T97" fmla="*/ 0 h 14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8"/>
                  <a:gd name="T148" fmla="*/ 0 h 1401"/>
                  <a:gd name="T149" fmla="*/ 478 w 478"/>
                  <a:gd name="T150" fmla="*/ 1401 h 14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8" h="1401">
                    <a:moveTo>
                      <a:pt x="68" y="0"/>
                    </a:moveTo>
                    <a:lnTo>
                      <a:pt x="151" y="69"/>
                    </a:lnTo>
                    <a:lnTo>
                      <a:pt x="133" y="94"/>
                    </a:lnTo>
                    <a:lnTo>
                      <a:pt x="120" y="120"/>
                    </a:lnTo>
                    <a:lnTo>
                      <a:pt x="112" y="148"/>
                    </a:lnTo>
                    <a:lnTo>
                      <a:pt x="109" y="177"/>
                    </a:lnTo>
                    <a:lnTo>
                      <a:pt x="111" y="204"/>
                    </a:lnTo>
                    <a:lnTo>
                      <a:pt x="117" y="229"/>
                    </a:lnTo>
                    <a:lnTo>
                      <a:pt x="128" y="252"/>
                    </a:lnTo>
                    <a:lnTo>
                      <a:pt x="143" y="272"/>
                    </a:lnTo>
                    <a:lnTo>
                      <a:pt x="160" y="289"/>
                    </a:lnTo>
                    <a:lnTo>
                      <a:pt x="181" y="305"/>
                    </a:lnTo>
                    <a:lnTo>
                      <a:pt x="203" y="318"/>
                    </a:lnTo>
                    <a:lnTo>
                      <a:pt x="228" y="332"/>
                    </a:lnTo>
                    <a:lnTo>
                      <a:pt x="252" y="345"/>
                    </a:lnTo>
                    <a:lnTo>
                      <a:pt x="283" y="361"/>
                    </a:lnTo>
                    <a:lnTo>
                      <a:pt x="314" y="378"/>
                    </a:lnTo>
                    <a:lnTo>
                      <a:pt x="346" y="398"/>
                    </a:lnTo>
                    <a:lnTo>
                      <a:pt x="381" y="426"/>
                    </a:lnTo>
                    <a:lnTo>
                      <a:pt x="411" y="457"/>
                    </a:lnTo>
                    <a:lnTo>
                      <a:pt x="435" y="490"/>
                    </a:lnTo>
                    <a:lnTo>
                      <a:pt x="454" y="524"/>
                    </a:lnTo>
                    <a:lnTo>
                      <a:pt x="468" y="561"/>
                    </a:lnTo>
                    <a:lnTo>
                      <a:pt x="476" y="599"/>
                    </a:lnTo>
                    <a:lnTo>
                      <a:pt x="478" y="639"/>
                    </a:lnTo>
                    <a:lnTo>
                      <a:pt x="475" y="679"/>
                    </a:lnTo>
                    <a:lnTo>
                      <a:pt x="469" y="707"/>
                    </a:lnTo>
                    <a:lnTo>
                      <a:pt x="458" y="732"/>
                    </a:lnTo>
                    <a:lnTo>
                      <a:pt x="446" y="754"/>
                    </a:lnTo>
                    <a:lnTo>
                      <a:pt x="432" y="775"/>
                    </a:lnTo>
                    <a:lnTo>
                      <a:pt x="417" y="794"/>
                    </a:lnTo>
                    <a:lnTo>
                      <a:pt x="400" y="811"/>
                    </a:lnTo>
                    <a:lnTo>
                      <a:pt x="385" y="827"/>
                    </a:lnTo>
                    <a:lnTo>
                      <a:pt x="369" y="840"/>
                    </a:lnTo>
                    <a:lnTo>
                      <a:pt x="341" y="864"/>
                    </a:lnTo>
                    <a:lnTo>
                      <a:pt x="313" y="887"/>
                    </a:lnTo>
                    <a:lnTo>
                      <a:pt x="287" y="908"/>
                    </a:lnTo>
                    <a:lnTo>
                      <a:pt x="261" y="930"/>
                    </a:lnTo>
                    <a:lnTo>
                      <a:pt x="237" y="954"/>
                    </a:lnTo>
                    <a:lnTo>
                      <a:pt x="206" y="990"/>
                    </a:lnTo>
                    <a:lnTo>
                      <a:pt x="179" y="1027"/>
                    </a:lnTo>
                    <a:lnTo>
                      <a:pt x="156" y="1066"/>
                    </a:lnTo>
                    <a:lnTo>
                      <a:pt x="139" y="1107"/>
                    </a:lnTo>
                    <a:lnTo>
                      <a:pt x="125" y="1149"/>
                    </a:lnTo>
                    <a:lnTo>
                      <a:pt x="116" y="1192"/>
                    </a:lnTo>
                    <a:lnTo>
                      <a:pt x="112" y="1234"/>
                    </a:lnTo>
                    <a:lnTo>
                      <a:pt x="110" y="1276"/>
                    </a:lnTo>
                    <a:lnTo>
                      <a:pt x="110" y="1319"/>
                    </a:lnTo>
                    <a:lnTo>
                      <a:pt x="110" y="1363"/>
                    </a:lnTo>
                    <a:lnTo>
                      <a:pt x="110" y="1399"/>
                    </a:lnTo>
                    <a:lnTo>
                      <a:pt x="0" y="1401"/>
                    </a:lnTo>
                    <a:lnTo>
                      <a:pt x="0" y="1363"/>
                    </a:lnTo>
                    <a:lnTo>
                      <a:pt x="0" y="1301"/>
                    </a:lnTo>
                    <a:lnTo>
                      <a:pt x="3" y="1239"/>
                    </a:lnTo>
                    <a:lnTo>
                      <a:pt x="9" y="1176"/>
                    </a:lnTo>
                    <a:lnTo>
                      <a:pt x="21" y="1121"/>
                    </a:lnTo>
                    <a:lnTo>
                      <a:pt x="37" y="1069"/>
                    </a:lnTo>
                    <a:lnTo>
                      <a:pt x="60" y="1019"/>
                    </a:lnTo>
                    <a:lnTo>
                      <a:pt x="88" y="970"/>
                    </a:lnTo>
                    <a:lnTo>
                      <a:pt x="121" y="924"/>
                    </a:lnTo>
                    <a:lnTo>
                      <a:pt x="159" y="879"/>
                    </a:lnTo>
                    <a:lnTo>
                      <a:pt x="187" y="851"/>
                    </a:lnTo>
                    <a:lnTo>
                      <a:pt x="217" y="827"/>
                    </a:lnTo>
                    <a:lnTo>
                      <a:pt x="246" y="803"/>
                    </a:lnTo>
                    <a:lnTo>
                      <a:pt x="272" y="781"/>
                    </a:lnTo>
                    <a:lnTo>
                      <a:pt x="297" y="761"/>
                    </a:lnTo>
                    <a:lnTo>
                      <a:pt x="319" y="741"/>
                    </a:lnTo>
                    <a:lnTo>
                      <a:pt x="336" y="722"/>
                    </a:lnTo>
                    <a:lnTo>
                      <a:pt x="352" y="703"/>
                    </a:lnTo>
                    <a:lnTo>
                      <a:pt x="362" y="684"/>
                    </a:lnTo>
                    <a:lnTo>
                      <a:pt x="368" y="663"/>
                    </a:lnTo>
                    <a:lnTo>
                      <a:pt x="370" y="633"/>
                    </a:lnTo>
                    <a:lnTo>
                      <a:pt x="368" y="606"/>
                    </a:lnTo>
                    <a:lnTo>
                      <a:pt x="361" y="579"/>
                    </a:lnTo>
                    <a:lnTo>
                      <a:pt x="349" y="554"/>
                    </a:lnTo>
                    <a:lnTo>
                      <a:pt x="331" y="529"/>
                    </a:lnTo>
                    <a:lnTo>
                      <a:pt x="309" y="506"/>
                    </a:lnTo>
                    <a:lnTo>
                      <a:pt x="282" y="485"/>
                    </a:lnTo>
                    <a:lnTo>
                      <a:pt x="259" y="469"/>
                    </a:lnTo>
                    <a:lnTo>
                      <a:pt x="233" y="455"/>
                    </a:lnTo>
                    <a:lnTo>
                      <a:pt x="205" y="441"/>
                    </a:lnTo>
                    <a:lnTo>
                      <a:pt x="181" y="429"/>
                    </a:lnTo>
                    <a:lnTo>
                      <a:pt x="156" y="415"/>
                    </a:lnTo>
                    <a:lnTo>
                      <a:pt x="132" y="402"/>
                    </a:lnTo>
                    <a:lnTo>
                      <a:pt x="109" y="385"/>
                    </a:lnTo>
                    <a:lnTo>
                      <a:pt x="87" y="368"/>
                    </a:lnTo>
                    <a:lnTo>
                      <a:pt x="66" y="347"/>
                    </a:lnTo>
                    <a:lnTo>
                      <a:pt x="48" y="324"/>
                    </a:lnTo>
                    <a:lnTo>
                      <a:pt x="31" y="298"/>
                    </a:lnTo>
                    <a:lnTo>
                      <a:pt x="16" y="268"/>
                    </a:lnTo>
                    <a:lnTo>
                      <a:pt x="7" y="235"/>
                    </a:lnTo>
                    <a:lnTo>
                      <a:pt x="2" y="200"/>
                    </a:lnTo>
                    <a:lnTo>
                      <a:pt x="2" y="165"/>
                    </a:lnTo>
                    <a:lnTo>
                      <a:pt x="6" y="130"/>
                    </a:lnTo>
                    <a:lnTo>
                      <a:pt x="15" y="95"/>
                    </a:lnTo>
                    <a:lnTo>
                      <a:pt x="29" y="62"/>
                    </a:lnTo>
                    <a:lnTo>
                      <a:pt x="46" y="30"/>
                    </a:lnTo>
                    <a:lnTo>
                      <a:pt x="68" y="0"/>
                    </a:lnTo>
                    <a:close/>
                  </a:path>
                </a:pathLst>
              </a:custGeom>
              <a:grpFill/>
              <a:ln w="9525">
                <a:noFill/>
                <a:round/>
                <a:headEnd/>
                <a:tailEnd/>
              </a:ln>
            </p:spPr>
            <p:txBody>
              <a:bodyPr wrap="none" anchor="ctr"/>
              <a:lstStyle/>
              <a:p>
                <a:endParaRPr lang="en-GB">
                  <a:solidFill>
                    <a:prstClr val="black"/>
                  </a:solidFill>
                </a:endParaRPr>
              </a:p>
            </p:txBody>
          </p:sp>
        </p:grpSp>
      </p:grpSp>
      <p:grpSp>
        <p:nvGrpSpPr>
          <p:cNvPr id="72" name="Group 46"/>
          <p:cNvGrpSpPr>
            <a:grpSpLocks noChangeAspect="1"/>
          </p:cNvGrpSpPr>
          <p:nvPr>
            <p:custDataLst>
              <p:tags r:id="rId2"/>
            </p:custDataLst>
          </p:nvPr>
        </p:nvGrpSpPr>
        <p:grpSpPr bwMode="auto">
          <a:xfrm>
            <a:off x="915683" y="1727781"/>
            <a:ext cx="636878" cy="636878"/>
            <a:chOff x="1383" y="2296"/>
            <a:chExt cx="804" cy="804"/>
          </a:xfrm>
        </p:grpSpPr>
        <p:sp>
          <p:nvSpPr>
            <p:cNvPr id="73" name="AutoShape 45"/>
            <p:cNvSpPr>
              <a:spLocks noChangeAspect="1" noChangeArrowheads="1" noTextEdit="1"/>
            </p:cNvSpPr>
            <p:nvPr/>
          </p:nvSpPr>
          <p:spPr bwMode="auto">
            <a:xfrm>
              <a:off x="1383" y="2296"/>
              <a:ext cx="804" cy="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4" name="Rectangle 47"/>
            <p:cNvSpPr>
              <a:spLocks noChangeArrowheads="1"/>
            </p:cNvSpPr>
            <p:nvPr/>
          </p:nvSpPr>
          <p:spPr bwMode="auto">
            <a:xfrm>
              <a:off x="1382" y="2295"/>
              <a:ext cx="806" cy="806"/>
            </a:xfrm>
            <a:prstGeom prst="rect">
              <a:avLst/>
            </a:prstGeom>
            <a:solidFill>
              <a:schemeClr val="bg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5" name="Freeform 48"/>
            <p:cNvSpPr>
              <a:spLocks noEditPoints="1"/>
            </p:cNvSpPr>
            <p:nvPr/>
          </p:nvSpPr>
          <p:spPr bwMode="auto">
            <a:xfrm>
              <a:off x="1523" y="2476"/>
              <a:ext cx="524" cy="444"/>
            </a:xfrm>
            <a:custGeom>
              <a:avLst/>
              <a:gdLst>
                <a:gd name="T0" fmla="*/ 442 w 442"/>
                <a:gd name="T1" fmla="*/ 298 h 374"/>
                <a:gd name="T2" fmla="*/ 442 w 442"/>
                <a:gd name="T3" fmla="*/ 0 h 374"/>
                <a:gd name="T4" fmla="*/ 0 w 442"/>
                <a:gd name="T5" fmla="*/ 0 h 374"/>
                <a:gd name="T6" fmla="*/ 0 w 442"/>
                <a:gd name="T7" fmla="*/ 298 h 374"/>
                <a:gd name="T8" fmla="*/ 170 w 442"/>
                <a:gd name="T9" fmla="*/ 298 h 374"/>
                <a:gd name="T10" fmla="*/ 170 w 442"/>
                <a:gd name="T11" fmla="*/ 357 h 374"/>
                <a:gd name="T12" fmla="*/ 85 w 442"/>
                <a:gd name="T13" fmla="*/ 357 h 374"/>
                <a:gd name="T14" fmla="*/ 85 w 442"/>
                <a:gd name="T15" fmla="*/ 374 h 374"/>
                <a:gd name="T16" fmla="*/ 357 w 442"/>
                <a:gd name="T17" fmla="*/ 374 h 374"/>
                <a:gd name="T18" fmla="*/ 357 w 442"/>
                <a:gd name="T19" fmla="*/ 357 h 374"/>
                <a:gd name="T20" fmla="*/ 272 w 442"/>
                <a:gd name="T21" fmla="*/ 357 h 374"/>
                <a:gd name="T22" fmla="*/ 272 w 442"/>
                <a:gd name="T23" fmla="*/ 298 h 374"/>
                <a:gd name="T24" fmla="*/ 442 w 442"/>
                <a:gd name="T25" fmla="*/ 298 h 374"/>
                <a:gd name="T26" fmla="*/ 416 w 442"/>
                <a:gd name="T27" fmla="*/ 289 h 374"/>
                <a:gd name="T28" fmla="*/ 408 w 442"/>
                <a:gd name="T29" fmla="*/ 281 h 374"/>
                <a:gd name="T30" fmla="*/ 416 w 442"/>
                <a:gd name="T31" fmla="*/ 272 h 374"/>
                <a:gd name="T32" fmla="*/ 425 w 442"/>
                <a:gd name="T33" fmla="*/ 281 h 374"/>
                <a:gd name="T34" fmla="*/ 416 w 442"/>
                <a:gd name="T35" fmla="*/ 289 h 374"/>
                <a:gd name="T36" fmla="*/ 17 w 442"/>
                <a:gd name="T37" fmla="*/ 17 h 374"/>
                <a:gd name="T38" fmla="*/ 425 w 442"/>
                <a:gd name="T39" fmla="*/ 17 h 374"/>
                <a:gd name="T40" fmla="*/ 425 w 442"/>
                <a:gd name="T41" fmla="*/ 264 h 374"/>
                <a:gd name="T42" fmla="*/ 17 w 442"/>
                <a:gd name="T43" fmla="*/ 264 h 374"/>
                <a:gd name="T44" fmla="*/ 17 w 442"/>
                <a:gd name="T45" fmla="*/ 17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2" h="374">
                  <a:moveTo>
                    <a:pt x="442" y="298"/>
                  </a:moveTo>
                  <a:cubicBezTo>
                    <a:pt x="442" y="0"/>
                    <a:pt x="442" y="0"/>
                    <a:pt x="442" y="0"/>
                  </a:cubicBezTo>
                  <a:cubicBezTo>
                    <a:pt x="0" y="0"/>
                    <a:pt x="0" y="0"/>
                    <a:pt x="0" y="0"/>
                  </a:cubicBezTo>
                  <a:cubicBezTo>
                    <a:pt x="0" y="298"/>
                    <a:pt x="0" y="298"/>
                    <a:pt x="0" y="298"/>
                  </a:cubicBezTo>
                  <a:cubicBezTo>
                    <a:pt x="170" y="298"/>
                    <a:pt x="170" y="298"/>
                    <a:pt x="170" y="298"/>
                  </a:cubicBezTo>
                  <a:cubicBezTo>
                    <a:pt x="170" y="357"/>
                    <a:pt x="170" y="357"/>
                    <a:pt x="170" y="357"/>
                  </a:cubicBezTo>
                  <a:cubicBezTo>
                    <a:pt x="85" y="357"/>
                    <a:pt x="85" y="357"/>
                    <a:pt x="85" y="357"/>
                  </a:cubicBezTo>
                  <a:cubicBezTo>
                    <a:pt x="85" y="374"/>
                    <a:pt x="85" y="374"/>
                    <a:pt x="85" y="374"/>
                  </a:cubicBezTo>
                  <a:cubicBezTo>
                    <a:pt x="357" y="374"/>
                    <a:pt x="357" y="374"/>
                    <a:pt x="357" y="374"/>
                  </a:cubicBezTo>
                  <a:cubicBezTo>
                    <a:pt x="357" y="357"/>
                    <a:pt x="357" y="357"/>
                    <a:pt x="357" y="357"/>
                  </a:cubicBezTo>
                  <a:cubicBezTo>
                    <a:pt x="272" y="357"/>
                    <a:pt x="272" y="357"/>
                    <a:pt x="272" y="357"/>
                  </a:cubicBezTo>
                  <a:cubicBezTo>
                    <a:pt x="272" y="298"/>
                    <a:pt x="272" y="298"/>
                    <a:pt x="272" y="298"/>
                  </a:cubicBezTo>
                  <a:lnTo>
                    <a:pt x="442" y="298"/>
                  </a:lnTo>
                  <a:close/>
                  <a:moveTo>
                    <a:pt x="416" y="289"/>
                  </a:moveTo>
                  <a:cubicBezTo>
                    <a:pt x="412" y="289"/>
                    <a:pt x="408" y="285"/>
                    <a:pt x="408" y="281"/>
                  </a:cubicBezTo>
                  <a:cubicBezTo>
                    <a:pt x="408" y="276"/>
                    <a:pt x="412" y="272"/>
                    <a:pt x="416" y="272"/>
                  </a:cubicBezTo>
                  <a:cubicBezTo>
                    <a:pt x="421" y="272"/>
                    <a:pt x="425" y="276"/>
                    <a:pt x="425" y="281"/>
                  </a:cubicBezTo>
                  <a:cubicBezTo>
                    <a:pt x="425" y="285"/>
                    <a:pt x="421" y="289"/>
                    <a:pt x="416" y="289"/>
                  </a:cubicBezTo>
                  <a:moveTo>
                    <a:pt x="17" y="17"/>
                  </a:moveTo>
                  <a:cubicBezTo>
                    <a:pt x="425" y="17"/>
                    <a:pt x="425" y="17"/>
                    <a:pt x="425" y="17"/>
                  </a:cubicBezTo>
                  <a:cubicBezTo>
                    <a:pt x="425" y="264"/>
                    <a:pt x="425" y="264"/>
                    <a:pt x="425" y="264"/>
                  </a:cubicBezTo>
                  <a:cubicBezTo>
                    <a:pt x="17" y="264"/>
                    <a:pt x="17" y="264"/>
                    <a:pt x="17" y="264"/>
                  </a:cubicBezTo>
                  <a:lnTo>
                    <a:pt x="1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76" name="Group 21"/>
          <p:cNvGrpSpPr>
            <a:grpSpLocks noChangeAspect="1"/>
          </p:cNvGrpSpPr>
          <p:nvPr/>
        </p:nvGrpSpPr>
        <p:grpSpPr>
          <a:xfrm>
            <a:off x="915683" y="3916050"/>
            <a:ext cx="637200" cy="637200"/>
            <a:chOff x="250256" y="3205212"/>
            <a:chExt cx="1216536" cy="1216536"/>
          </a:xfrm>
        </p:grpSpPr>
        <p:sp>
          <p:nvSpPr>
            <p:cNvPr id="77" name="Rectangle 76"/>
            <p:cNvSpPr/>
            <p:nvPr/>
          </p:nvSpPr>
          <p:spPr>
            <a:xfrm>
              <a:off x="250256" y="3205212"/>
              <a:ext cx="1216536" cy="121653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8" name="Freeform 229"/>
            <p:cNvSpPr>
              <a:spLocks noEditPoints="1"/>
            </p:cNvSpPr>
            <p:nvPr/>
          </p:nvSpPr>
          <p:spPr bwMode="auto">
            <a:xfrm>
              <a:off x="689729" y="3723713"/>
              <a:ext cx="681871" cy="656617"/>
            </a:xfrm>
            <a:custGeom>
              <a:avLst/>
              <a:gdLst/>
              <a:ahLst/>
              <a:cxnLst>
                <a:cxn ang="0">
                  <a:pos x="339" y="671"/>
                </a:cxn>
                <a:cxn ang="0">
                  <a:pos x="339" y="489"/>
                </a:cxn>
                <a:cxn ang="0">
                  <a:pos x="339" y="489"/>
                </a:cxn>
                <a:cxn ang="0">
                  <a:pos x="417" y="600"/>
                </a:cxn>
                <a:cxn ang="0">
                  <a:pos x="379" y="500"/>
                </a:cxn>
                <a:cxn ang="0">
                  <a:pos x="78" y="95"/>
                </a:cxn>
                <a:cxn ang="0">
                  <a:pos x="47" y="109"/>
                </a:cxn>
                <a:cxn ang="0">
                  <a:pos x="47" y="346"/>
                </a:cxn>
                <a:cxn ang="0">
                  <a:pos x="78" y="368"/>
                </a:cxn>
                <a:cxn ang="0">
                  <a:pos x="691" y="358"/>
                </a:cxn>
                <a:cxn ang="0">
                  <a:pos x="699" y="118"/>
                </a:cxn>
                <a:cxn ang="0">
                  <a:pos x="683" y="96"/>
                </a:cxn>
                <a:cxn ang="0">
                  <a:pos x="201" y="0"/>
                </a:cxn>
                <a:cxn ang="0">
                  <a:pos x="258" y="7"/>
                </a:cxn>
                <a:cxn ang="0">
                  <a:pos x="254" y="27"/>
                </a:cxn>
                <a:cxn ang="0">
                  <a:pos x="238" y="37"/>
                </a:cxn>
                <a:cxn ang="0">
                  <a:pos x="357" y="29"/>
                </a:cxn>
                <a:cxn ang="0">
                  <a:pos x="344" y="23"/>
                </a:cxn>
                <a:cxn ang="0">
                  <a:pos x="348" y="3"/>
                </a:cxn>
                <a:cxn ang="0">
                  <a:pos x="400" y="0"/>
                </a:cxn>
                <a:cxn ang="0">
                  <a:pos x="413" y="7"/>
                </a:cxn>
                <a:cxn ang="0">
                  <a:pos x="410" y="27"/>
                </a:cxn>
                <a:cxn ang="0">
                  <a:pos x="389" y="29"/>
                </a:cxn>
                <a:cxn ang="0">
                  <a:pos x="518" y="29"/>
                </a:cxn>
                <a:cxn ang="0">
                  <a:pos x="510" y="27"/>
                </a:cxn>
                <a:cxn ang="0">
                  <a:pos x="506" y="7"/>
                </a:cxn>
                <a:cxn ang="0">
                  <a:pos x="520" y="0"/>
                </a:cxn>
                <a:cxn ang="0">
                  <a:pos x="572" y="3"/>
                </a:cxn>
                <a:cxn ang="0">
                  <a:pos x="576" y="23"/>
                </a:cxn>
                <a:cxn ang="0">
                  <a:pos x="563" y="29"/>
                </a:cxn>
                <a:cxn ang="0">
                  <a:pos x="724" y="37"/>
                </a:cxn>
                <a:cxn ang="0">
                  <a:pos x="754" y="61"/>
                </a:cxn>
                <a:cxn ang="0">
                  <a:pos x="754" y="400"/>
                </a:cxn>
                <a:cxn ang="0">
                  <a:pos x="724" y="418"/>
                </a:cxn>
                <a:cxn ang="0">
                  <a:pos x="516" y="671"/>
                </a:cxn>
                <a:cxn ang="0">
                  <a:pos x="540" y="688"/>
                </a:cxn>
                <a:cxn ang="0">
                  <a:pos x="535" y="720"/>
                </a:cxn>
                <a:cxn ang="0">
                  <a:pos x="245" y="728"/>
                </a:cxn>
                <a:cxn ang="0">
                  <a:pos x="218" y="711"/>
                </a:cxn>
                <a:cxn ang="0">
                  <a:pos x="225" y="679"/>
                </a:cxn>
                <a:cxn ang="0">
                  <a:pos x="288" y="671"/>
                </a:cxn>
                <a:cxn ang="0">
                  <a:pos x="21" y="415"/>
                </a:cxn>
                <a:cxn ang="0">
                  <a:pos x="0" y="387"/>
                </a:cxn>
                <a:cxn ang="0">
                  <a:pos x="9" y="49"/>
                </a:cxn>
                <a:cxn ang="0">
                  <a:pos x="209" y="37"/>
                </a:cxn>
                <a:cxn ang="0">
                  <a:pos x="194" y="27"/>
                </a:cxn>
                <a:cxn ang="0">
                  <a:pos x="190" y="7"/>
                </a:cxn>
              </a:cxnLst>
              <a:rect l="0" t="0" r="r" b="b"/>
              <a:pathLst>
                <a:path w="756" h="728">
                  <a:moveTo>
                    <a:pt x="377" y="575"/>
                  </a:moveTo>
                  <a:lnTo>
                    <a:pt x="339" y="664"/>
                  </a:lnTo>
                  <a:lnTo>
                    <a:pt x="339" y="671"/>
                  </a:lnTo>
                  <a:lnTo>
                    <a:pt x="420" y="671"/>
                  </a:lnTo>
                  <a:lnTo>
                    <a:pt x="377" y="575"/>
                  </a:lnTo>
                  <a:close/>
                  <a:moveTo>
                    <a:pt x="339" y="489"/>
                  </a:moveTo>
                  <a:lnTo>
                    <a:pt x="339" y="591"/>
                  </a:lnTo>
                  <a:lnTo>
                    <a:pt x="360" y="540"/>
                  </a:lnTo>
                  <a:lnTo>
                    <a:pt x="339" y="489"/>
                  </a:lnTo>
                  <a:close/>
                  <a:moveTo>
                    <a:pt x="417" y="480"/>
                  </a:moveTo>
                  <a:lnTo>
                    <a:pt x="393" y="540"/>
                  </a:lnTo>
                  <a:lnTo>
                    <a:pt x="417" y="600"/>
                  </a:lnTo>
                  <a:lnTo>
                    <a:pt x="417" y="480"/>
                  </a:lnTo>
                  <a:close/>
                  <a:moveTo>
                    <a:pt x="345" y="418"/>
                  </a:moveTo>
                  <a:lnTo>
                    <a:pt x="379" y="500"/>
                  </a:lnTo>
                  <a:lnTo>
                    <a:pt x="415" y="418"/>
                  </a:lnTo>
                  <a:lnTo>
                    <a:pt x="345" y="418"/>
                  </a:lnTo>
                  <a:close/>
                  <a:moveTo>
                    <a:pt x="78" y="95"/>
                  </a:moveTo>
                  <a:lnTo>
                    <a:pt x="67" y="96"/>
                  </a:lnTo>
                  <a:lnTo>
                    <a:pt x="55" y="101"/>
                  </a:lnTo>
                  <a:lnTo>
                    <a:pt x="47" y="109"/>
                  </a:lnTo>
                  <a:lnTo>
                    <a:pt x="43" y="118"/>
                  </a:lnTo>
                  <a:lnTo>
                    <a:pt x="43" y="334"/>
                  </a:lnTo>
                  <a:lnTo>
                    <a:pt x="47" y="346"/>
                  </a:lnTo>
                  <a:lnTo>
                    <a:pt x="55" y="358"/>
                  </a:lnTo>
                  <a:lnTo>
                    <a:pt x="67" y="366"/>
                  </a:lnTo>
                  <a:lnTo>
                    <a:pt x="78" y="368"/>
                  </a:lnTo>
                  <a:lnTo>
                    <a:pt x="673" y="368"/>
                  </a:lnTo>
                  <a:lnTo>
                    <a:pt x="683" y="366"/>
                  </a:lnTo>
                  <a:lnTo>
                    <a:pt x="691" y="358"/>
                  </a:lnTo>
                  <a:lnTo>
                    <a:pt x="696" y="346"/>
                  </a:lnTo>
                  <a:lnTo>
                    <a:pt x="699" y="334"/>
                  </a:lnTo>
                  <a:lnTo>
                    <a:pt x="699" y="118"/>
                  </a:lnTo>
                  <a:lnTo>
                    <a:pt x="696" y="109"/>
                  </a:lnTo>
                  <a:lnTo>
                    <a:pt x="691" y="101"/>
                  </a:lnTo>
                  <a:lnTo>
                    <a:pt x="683" y="96"/>
                  </a:lnTo>
                  <a:lnTo>
                    <a:pt x="673" y="95"/>
                  </a:lnTo>
                  <a:lnTo>
                    <a:pt x="78" y="95"/>
                  </a:lnTo>
                  <a:close/>
                  <a:moveTo>
                    <a:pt x="201" y="0"/>
                  </a:moveTo>
                  <a:lnTo>
                    <a:pt x="246" y="0"/>
                  </a:lnTo>
                  <a:lnTo>
                    <a:pt x="254" y="3"/>
                  </a:lnTo>
                  <a:lnTo>
                    <a:pt x="258" y="7"/>
                  </a:lnTo>
                  <a:lnTo>
                    <a:pt x="260" y="15"/>
                  </a:lnTo>
                  <a:lnTo>
                    <a:pt x="258" y="23"/>
                  </a:lnTo>
                  <a:lnTo>
                    <a:pt x="254" y="27"/>
                  </a:lnTo>
                  <a:lnTo>
                    <a:pt x="246" y="29"/>
                  </a:lnTo>
                  <a:lnTo>
                    <a:pt x="238" y="29"/>
                  </a:lnTo>
                  <a:lnTo>
                    <a:pt x="238" y="37"/>
                  </a:lnTo>
                  <a:lnTo>
                    <a:pt x="360" y="37"/>
                  </a:lnTo>
                  <a:lnTo>
                    <a:pt x="360" y="29"/>
                  </a:lnTo>
                  <a:lnTo>
                    <a:pt x="357" y="29"/>
                  </a:lnTo>
                  <a:lnTo>
                    <a:pt x="352" y="28"/>
                  </a:lnTo>
                  <a:lnTo>
                    <a:pt x="348" y="27"/>
                  </a:lnTo>
                  <a:lnTo>
                    <a:pt x="344" y="23"/>
                  </a:lnTo>
                  <a:lnTo>
                    <a:pt x="341" y="15"/>
                  </a:lnTo>
                  <a:lnTo>
                    <a:pt x="344" y="7"/>
                  </a:lnTo>
                  <a:lnTo>
                    <a:pt x="348" y="3"/>
                  </a:lnTo>
                  <a:lnTo>
                    <a:pt x="352" y="2"/>
                  </a:lnTo>
                  <a:lnTo>
                    <a:pt x="357" y="0"/>
                  </a:lnTo>
                  <a:lnTo>
                    <a:pt x="400" y="0"/>
                  </a:lnTo>
                  <a:lnTo>
                    <a:pt x="406" y="2"/>
                  </a:lnTo>
                  <a:lnTo>
                    <a:pt x="410" y="3"/>
                  </a:lnTo>
                  <a:lnTo>
                    <a:pt x="413" y="7"/>
                  </a:lnTo>
                  <a:lnTo>
                    <a:pt x="416" y="15"/>
                  </a:lnTo>
                  <a:lnTo>
                    <a:pt x="413" y="23"/>
                  </a:lnTo>
                  <a:lnTo>
                    <a:pt x="410" y="27"/>
                  </a:lnTo>
                  <a:lnTo>
                    <a:pt x="406" y="28"/>
                  </a:lnTo>
                  <a:lnTo>
                    <a:pt x="400" y="29"/>
                  </a:lnTo>
                  <a:lnTo>
                    <a:pt x="389" y="29"/>
                  </a:lnTo>
                  <a:lnTo>
                    <a:pt x="389" y="37"/>
                  </a:lnTo>
                  <a:lnTo>
                    <a:pt x="518" y="37"/>
                  </a:lnTo>
                  <a:lnTo>
                    <a:pt x="518" y="29"/>
                  </a:lnTo>
                  <a:lnTo>
                    <a:pt x="520" y="29"/>
                  </a:lnTo>
                  <a:lnTo>
                    <a:pt x="514" y="28"/>
                  </a:lnTo>
                  <a:lnTo>
                    <a:pt x="510" y="27"/>
                  </a:lnTo>
                  <a:lnTo>
                    <a:pt x="506" y="23"/>
                  </a:lnTo>
                  <a:lnTo>
                    <a:pt x="504" y="15"/>
                  </a:lnTo>
                  <a:lnTo>
                    <a:pt x="506" y="7"/>
                  </a:lnTo>
                  <a:lnTo>
                    <a:pt x="510" y="3"/>
                  </a:lnTo>
                  <a:lnTo>
                    <a:pt x="514" y="2"/>
                  </a:lnTo>
                  <a:lnTo>
                    <a:pt x="520" y="0"/>
                  </a:lnTo>
                  <a:lnTo>
                    <a:pt x="563" y="0"/>
                  </a:lnTo>
                  <a:lnTo>
                    <a:pt x="568" y="2"/>
                  </a:lnTo>
                  <a:lnTo>
                    <a:pt x="572" y="3"/>
                  </a:lnTo>
                  <a:lnTo>
                    <a:pt x="576" y="7"/>
                  </a:lnTo>
                  <a:lnTo>
                    <a:pt x="578" y="15"/>
                  </a:lnTo>
                  <a:lnTo>
                    <a:pt x="576" y="23"/>
                  </a:lnTo>
                  <a:lnTo>
                    <a:pt x="572" y="27"/>
                  </a:lnTo>
                  <a:lnTo>
                    <a:pt x="568" y="28"/>
                  </a:lnTo>
                  <a:lnTo>
                    <a:pt x="563" y="29"/>
                  </a:lnTo>
                  <a:lnTo>
                    <a:pt x="547" y="29"/>
                  </a:lnTo>
                  <a:lnTo>
                    <a:pt x="547" y="37"/>
                  </a:lnTo>
                  <a:lnTo>
                    <a:pt x="724" y="37"/>
                  </a:lnTo>
                  <a:lnTo>
                    <a:pt x="737" y="40"/>
                  </a:lnTo>
                  <a:lnTo>
                    <a:pt x="747" y="49"/>
                  </a:lnTo>
                  <a:lnTo>
                    <a:pt x="754" y="61"/>
                  </a:lnTo>
                  <a:lnTo>
                    <a:pt x="756" y="74"/>
                  </a:lnTo>
                  <a:lnTo>
                    <a:pt x="756" y="387"/>
                  </a:lnTo>
                  <a:lnTo>
                    <a:pt x="754" y="400"/>
                  </a:lnTo>
                  <a:lnTo>
                    <a:pt x="747" y="409"/>
                  </a:lnTo>
                  <a:lnTo>
                    <a:pt x="737" y="415"/>
                  </a:lnTo>
                  <a:lnTo>
                    <a:pt x="724" y="418"/>
                  </a:lnTo>
                  <a:lnTo>
                    <a:pt x="468" y="418"/>
                  </a:lnTo>
                  <a:lnTo>
                    <a:pt x="468" y="671"/>
                  </a:lnTo>
                  <a:lnTo>
                    <a:pt x="516" y="671"/>
                  </a:lnTo>
                  <a:lnTo>
                    <a:pt x="526" y="673"/>
                  </a:lnTo>
                  <a:lnTo>
                    <a:pt x="535" y="679"/>
                  </a:lnTo>
                  <a:lnTo>
                    <a:pt x="540" y="688"/>
                  </a:lnTo>
                  <a:lnTo>
                    <a:pt x="543" y="699"/>
                  </a:lnTo>
                  <a:lnTo>
                    <a:pt x="540" y="711"/>
                  </a:lnTo>
                  <a:lnTo>
                    <a:pt x="535" y="720"/>
                  </a:lnTo>
                  <a:lnTo>
                    <a:pt x="526" y="726"/>
                  </a:lnTo>
                  <a:lnTo>
                    <a:pt x="516" y="728"/>
                  </a:lnTo>
                  <a:lnTo>
                    <a:pt x="245" y="728"/>
                  </a:lnTo>
                  <a:lnTo>
                    <a:pt x="234" y="726"/>
                  </a:lnTo>
                  <a:lnTo>
                    <a:pt x="225" y="720"/>
                  </a:lnTo>
                  <a:lnTo>
                    <a:pt x="218" y="711"/>
                  </a:lnTo>
                  <a:lnTo>
                    <a:pt x="216" y="699"/>
                  </a:lnTo>
                  <a:lnTo>
                    <a:pt x="218" y="688"/>
                  </a:lnTo>
                  <a:lnTo>
                    <a:pt x="225" y="679"/>
                  </a:lnTo>
                  <a:lnTo>
                    <a:pt x="234" y="673"/>
                  </a:lnTo>
                  <a:lnTo>
                    <a:pt x="245" y="671"/>
                  </a:lnTo>
                  <a:lnTo>
                    <a:pt x="288" y="671"/>
                  </a:lnTo>
                  <a:lnTo>
                    <a:pt x="288" y="418"/>
                  </a:lnTo>
                  <a:lnTo>
                    <a:pt x="34" y="418"/>
                  </a:lnTo>
                  <a:lnTo>
                    <a:pt x="21" y="415"/>
                  </a:lnTo>
                  <a:lnTo>
                    <a:pt x="9" y="409"/>
                  </a:lnTo>
                  <a:lnTo>
                    <a:pt x="2" y="400"/>
                  </a:lnTo>
                  <a:lnTo>
                    <a:pt x="0" y="387"/>
                  </a:lnTo>
                  <a:lnTo>
                    <a:pt x="0" y="74"/>
                  </a:lnTo>
                  <a:lnTo>
                    <a:pt x="2" y="61"/>
                  </a:lnTo>
                  <a:lnTo>
                    <a:pt x="9" y="49"/>
                  </a:lnTo>
                  <a:lnTo>
                    <a:pt x="21" y="40"/>
                  </a:lnTo>
                  <a:lnTo>
                    <a:pt x="34" y="37"/>
                  </a:lnTo>
                  <a:lnTo>
                    <a:pt x="209" y="37"/>
                  </a:lnTo>
                  <a:lnTo>
                    <a:pt x="209" y="29"/>
                  </a:lnTo>
                  <a:lnTo>
                    <a:pt x="201" y="29"/>
                  </a:lnTo>
                  <a:lnTo>
                    <a:pt x="194" y="27"/>
                  </a:lnTo>
                  <a:lnTo>
                    <a:pt x="190" y="23"/>
                  </a:lnTo>
                  <a:lnTo>
                    <a:pt x="187" y="15"/>
                  </a:lnTo>
                  <a:lnTo>
                    <a:pt x="190" y="7"/>
                  </a:lnTo>
                  <a:lnTo>
                    <a:pt x="194" y="3"/>
                  </a:lnTo>
                  <a:lnTo>
                    <a:pt x="20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9" name="Freeform 912"/>
            <p:cNvSpPr>
              <a:spLocks noEditPoints="1"/>
            </p:cNvSpPr>
            <p:nvPr/>
          </p:nvSpPr>
          <p:spPr bwMode="auto">
            <a:xfrm>
              <a:off x="356135" y="3893301"/>
              <a:ext cx="306492" cy="482055"/>
            </a:xfrm>
            <a:custGeom>
              <a:avLst/>
              <a:gdLst/>
              <a:ahLst/>
              <a:cxnLst>
                <a:cxn ang="0">
                  <a:pos x="539" y="42"/>
                </a:cxn>
                <a:cxn ang="0">
                  <a:pos x="317" y="42"/>
                </a:cxn>
                <a:cxn ang="0">
                  <a:pos x="317" y="6"/>
                </a:cxn>
                <a:cxn ang="0">
                  <a:pos x="314" y="1"/>
                </a:cxn>
                <a:cxn ang="0">
                  <a:pos x="313" y="0"/>
                </a:cxn>
                <a:cxn ang="0">
                  <a:pos x="247" y="0"/>
                </a:cxn>
                <a:cxn ang="0">
                  <a:pos x="245" y="1"/>
                </a:cxn>
                <a:cxn ang="0">
                  <a:pos x="243" y="4"/>
                </a:cxn>
                <a:cxn ang="0">
                  <a:pos x="243" y="42"/>
                </a:cxn>
                <a:cxn ang="0">
                  <a:pos x="20" y="42"/>
                </a:cxn>
                <a:cxn ang="0">
                  <a:pos x="13" y="43"/>
                </a:cxn>
                <a:cxn ang="0">
                  <a:pos x="8" y="46"/>
                </a:cxn>
                <a:cxn ang="0">
                  <a:pos x="4" y="49"/>
                </a:cxn>
                <a:cxn ang="0">
                  <a:pos x="1" y="55"/>
                </a:cxn>
                <a:cxn ang="0">
                  <a:pos x="0" y="61"/>
                </a:cxn>
                <a:cxn ang="0">
                  <a:pos x="0" y="97"/>
                </a:cxn>
                <a:cxn ang="0">
                  <a:pos x="38" y="97"/>
                </a:cxn>
                <a:cxn ang="0">
                  <a:pos x="38" y="586"/>
                </a:cxn>
                <a:cxn ang="0">
                  <a:pos x="0" y="586"/>
                </a:cxn>
                <a:cxn ang="0">
                  <a:pos x="0" y="622"/>
                </a:cxn>
                <a:cxn ang="0">
                  <a:pos x="1" y="628"/>
                </a:cxn>
                <a:cxn ang="0">
                  <a:pos x="4" y="633"/>
                </a:cxn>
                <a:cxn ang="0">
                  <a:pos x="8" y="637"/>
                </a:cxn>
                <a:cxn ang="0">
                  <a:pos x="13" y="640"/>
                </a:cxn>
                <a:cxn ang="0">
                  <a:pos x="20" y="641"/>
                </a:cxn>
                <a:cxn ang="0">
                  <a:pos x="243" y="641"/>
                </a:cxn>
                <a:cxn ang="0">
                  <a:pos x="243" y="695"/>
                </a:cxn>
                <a:cxn ang="0">
                  <a:pos x="195" y="695"/>
                </a:cxn>
                <a:cxn ang="0">
                  <a:pos x="166" y="741"/>
                </a:cxn>
                <a:cxn ang="0">
                  <a:pos x="393" y="741"/>
                </a:cxn>
                <a:cxn ang="0">
                  <a:pos x="364" y="695"/>
                </a:cxn>
                <a:cxn ang="0">
                  <a:pos x="317" y="695"/>
                </a:cxn>
                <a:cxn ang="0">
                  <a:pos x="317" y="641"/>
                </a:cxn>
                <a:cxn ang="0">
                  <a:pos x="539" y="641"/>
                </a:cxn>
                <a:cxn ang="0">
                  <a:pos x="550" y="639"/>
                </a:cxn>
                <a:cxn ang="0">
                  <a:pos x="558" y="631"/>
                </a:cxn>
                <a:cxn ang="0">
                  <a:pos x="560" y="622"/>
                </a:cxn>
                <a:cxn ang="0">
                  <a:pos x="560" y="586"/>
                </a:cxn>
                <a:cxn ang="0">
                  <a:pos x="522" y="586"/>
                </a:cxn>
                <a:cxn ang="0">
                  <a:pos x="522" y="97"/>
                </a:cxn>
                <a:cxn ang="0">
                  <a:pos x="560" y="97"/>
                </a:cxn>
                <a:cxn ang="0">
                  <a:pos x="560" y="61"/>
                </a:cxn>
                <a:cxn ang="0">
                  <a:pos x="558" y="52"/>
                </a:cxn>
                <a:cxn ang="0">
                  <a:pos x="550" y="44"/>
                </a:cxn>
                <a:cxn ang="0">
                  <a:pos x="539" y="42"/>
                </a:cxn>
                <a:cxn ang="0">
                  <a:pos x="464" y="128"/>
                </a:cxn>
                <a:cxn ang="0">
                  <a:pos x="464" y="567"/>
                </a:cxn>
                <a:cxn ang="0">
                  <a:pos x="97" y="567"/>
                </a:cxn>
                <a:cxn ang="0">
                  <a:pos x="97" y="128"/>
                </a:cxn>
                <a:cxn ang="0">
                  <a:pos x="464" y="128"/>
                </a:cxn>
              </a:cxnLst>
              <a:rect l="0" t="0" r="r" b="b"/>
              <a:pathLst>
                <a:path w="560" h="741">
                  <a:moveTo>
                    <a:pt x="539" y="42"/>
                  </a:moveTo>
                  <a:lnTo>
                    <a:pt x="317" y="42"/>
                  </a:lnTo>
                  <a:lnTo>
                    <a:pt x="317" y="6"/>
                  </a:lnTo>
                  <a:lnTo>
                    <a:pt x="314" y="1"/>
                  </a:lnTo>
                  <a:lnTo>
                    <a:pt x="313" y="0"/>
                  </a:lnTo>
                  <a:lnTo>
                    <a:pt x="247" y="0"/>
                  </a:lnTo>
                  <a:lnTo>
                    <a:pt x="245" y="1"/>
                  </a:lnTo>
                  <a:lnTo>
                    <a:pt x="243" y="4"/>
                  </a:lnTo>
                  <a:lnTo>
                    <a:pt x="243" y="42"/>
                  </a:lnTo>
                  <a:lnTo>
                    <a:pt x="20" y="42"/>
                  </a:lnTo>
                  <a:lnTo>
                    <a:pt x="13" y="43"/>
                  </a:lnTo>
                  <a:lnTo>
                    <a:pt x="8" y="46"/>
                  </a:lnTo>
                  <a:lnTo>
                    <a:pt x="4" y="49"/>
                  </a:lnTo>
                  <a:lnTo>
                    <a:pt x="1" y="55"/>
                  </a:lnTo>
                  <a:lnTo>
                    <a:pt x="0" y="61"/>
                  </a:lnTo>
                  <a:lnTo>
                    <a:pt x="0" y="97"/>
                  </a:lnTo>
                  <a:lnTo>
                    <a:pt x="38" y="97"/>
                  </a:lnTo>
                  <a:lnTo>
                    <a:pt x="38" y="586"/>
                  </a:lnTo>
                  <a:lnTo>
                    <a:pt x="0" y="586"/>
                  </a:lnTo>
                  <a:lnTo>
                    <a:pt x="0" y="622"/>
                  </a:lnTo>
                  <a:lnTo>
                    <a:pt x="1" y="628"/>
                  </a:lnTo>
                  <a:lnTo>
                    <a:pt x="4" y="633"/>
                  </a:lnTo>
                  <a:lnTo>
                    <a:pt x="8" y="637"/>
                  </a:lnTo>
                  <a:lnTo>
                    <a:pt x="13" y="640"/>
                  </a:lnTo>
                  <a:lnTo>
                    <a:pt x="20" y="641"/>
                  </a:lnTo>
                  <a:lnTo>
                    <a:pt x="243" y="641"/>
                  </a:lnTo>
                  <a:lnTo>
                    <a:pt x="243" y="695"/>
                  </a:lnTo>
                  <a:lnTo>
                    <a:pt x="195" y="695"/>
                  </a:lnTo>
                  <a:lnTo>
                    <a:pt x="166" y="741"/>
                  </a:lnTo>
                  <a:lnTo>
                    <a:pt x="393" y="741"/>
                  </a:lnTo>
                  <a:lnTo>
                    <a:pt x="364" y="695"/>
                  </a:lnTo>
                  <a:lnTo>
                    <a:pt x="317" y="695"/>
                  </a:lnTo>
                  <a:lnTo>
                    <a:pt x="317" y="641"/>
                  </a:lnTo>
                  <a:lnTo>
                    <a:pt x="539" y="641"/>
                  </a:lnTo>
                  <a:lnTo>
                    <a:pt x="550" y="639"/>
                  </a:lnTo>
                  <a:lnTo>
                    <a:pt x="558" y="631"/>
                  </a:lnTo>
                  <a:lnTo>
                    <a:pt x="560" y="622"/>
                  </a:lnTo>
                  <a:lnTo>
                    <a:pt x="560" y="586"/>
                  </a:lnTo>
                  <a:lnTo>
                    <a:pt x="522" y="586"/>
                  </a:lnTo>
                  <a:lnTo>
                    <a:pt x="522" y="97"/>
                  </a:lnTo>
                  <a:lnTo>
                    <a:pt x="560" y="97"/>
                  </a:lnTo>
                  <a:lnTo>
                    <a:pt x="560" y="61"/>
                  </a:lnTo>
                  <a:lnTo>
                    <a:pt x="558" y="52"/>
                  </a:lnTo>
                  <a:lnTo>
                    <a:pt x="550" y="44"/>
                  </a:lnTo>
                  <a:lnTo>
                    <a:pt x="539" y="42"/>
                  </a:lnTo>
                  <a:close/>
                  <a:moveTo>
                    <a:pt x="464" y="128"/>
                  </a:moveTo>
                  <a:lnTo>
                    <a:pt x="464" y="567"/>
                  </a:lnTo>
                  <a:lnTo>
                    <a:pt x="97" y="567"/>
                  </a:lnTo>
                  <a:lnTo>
                    <a:pt x="97" y="128"/>
                  </a:lnTo>
                  <a:lnTo>
                    <a:pt x="464" y="128"/>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0" name="Freeform 41"/>
            <p:cNvSpPr>
              <a:spLocks noChangeArrowheads="1"/>
            </p:cNvSpPr>
            <p:nvPr/>
          </p:nvSpPr>
          <p:spPr bwMode="auto">
            <a:xfrm>
              <a:off x="854590" y="3306328"/>
              <a:ext cx="549093" cy="303145"/>
            </a:xfrm>
            <a:custGeom>
              <a:avLst/>
              <a:gdLst>
                <a:gd name="T0" fmla="*/ 2147483647 w 3456"/>
                <a:gd name="T1" fmla="*/ 2147483647 h 1909"/>
                <a:gd name="T2" fmla="*/ 2147483647 w 3456"/>
                <a:gd name="T3" fmla="*/ 2147483647 h 1909"/>
                <a:gd name="T4" fmla="*/ 2147483647 w 3456"/>
                <a:gd name="T5" fmla="*/ 2147483647 h 1909"/>
                <a:gd name="T6" fmla="*/ 2147483647 w 3456"/>
                <a:gd name="T7" fmla="*/ 2147483647 h 1909"/>
                <a:gd name="T8" fmla="*/ 2147483647 w 3456"/>
                <a:gd name="T9" fmla="*/ 2147483647 h 1909"/>
                <a:gd name="T10" fmla="*/ 2147483647 w 3456"/>
                <a:gd name="T11" fmla="*/ 2147483647 h 1909"/>
                <a:gd name="T12" fmla="*/ 2147483647 w 3456"/>
                <a:gd name="T13" fmla="*/ 2147483647 h 1909"/>
                <a:gd name="T14" fmla="*/ 2147483647 w 3456"/>
                <a:gd name="T15" fmla="*/ 2147483647 h 1909"/>
                <a:gd name="T16" fmla="*/ 2147483647 w 3456"/>
                <a:gd name="T17" fmla="*/ 2147483647 h 1909"/>
                <a:gd name="T18" fmla="*/ 2147483647 w 3456"/>
                <a:gd name="T19" fmla="*/ 2147483647 h 1909"/>
                <a:gd name="T20" fmla="*/ 2147483647 w 3456"/>
                <a:gd name="T21" fmla="*/ 2147483647 h 1909"/>
                <a:gd name="T22" fmla="*/ 2147483647 w 3456"/>
                <a:gd name="T23" fmla="*/ 2147483647 h 1909"/>
                <a:gd name="T24" fmla="*/ 2147483647 w 3456"/>
                <a:gd name="T25" fmla="*/ 2147483647 h 1909"/>
                <a:gd name="T26" fmla="*/ 2147483647 w 3456"/>
                <a:gd name="T27" fmla="*/ 2147483647 h 1909"/>
                <a:gd name="T28" fmla="*/ 2147483647 w 3456"/>
                <a:gd name="T29" fmla="*/ 2147483647 h 1909"/>
                <a:gd name="T30" fmla="*/ 2147483647 w 3456"/>
                <a:gd name="T31" fmla="*/ 2147483647 h 1909"/>
                <a:gd name="T32" fmla="*/ 2147483647 w 3456"/>
                <a:gd name="T33" fmla="*/ 2147483647 h 1909"/>
                <a:gd name="T34" fmla="*/ 2147483647 w 3456"/>
                <a:gd name="T35" fmla="*/ 2147483647 h 1909"/>
                <a:gd name="T36" fmla="*/ 2147483647 w 3456"/>
                <a:gd name="T37" fmla="*/ 2147483647 h 1909"/>
                <a:gd name="T38" fmla="*/ 2147483647 w 3456"/>
                <a:gd name="T39" fmla="*/ 2147483647 h 1909"/>
                <a:gd name="T40" fmla="*/ 2147483647 w 3456"/>
                <a:gd name="T41" fmla="*/ 2147483647 h 1909"/>
                <a:gd name="T42" fmla="*/ 2147483647 w 3456"/>
                <a:gd name="T43" fmla="*/ 2147483647 h 1909"/>
                <a:gd name="T44" fmla="*/ 2147483647 w 3456"/>
                <a:gd name="T45" fmla="*/ 2147483647 h 1909"/>
                <a:gd name="T46" fmla="*/ 2147483647 w 3456"/>
                <a:gd name="T47" fmla="*/ 2147483647 h 1909"/>
                <a:gd name="T48" fmla="*/ 2147483647 w 3456"/>
                <a:gd name="T49" fmla="*/ 2147483647 h 1909"/>
                <a:gd name="T50" fmla="*/ 2147483647 w 3456"/>
                <a:gd name="T51" fmla="*/ 2147483647 h 1909"/>
                <a:gd name="T52" fmla="*/ 2147483647 w 3456"/>
                <a:gd name="T53" fmla="*/ 2147483647 h 1909"/>
                <a:gd name="T54" fmla="*/ 2147483647 w 3456"/>
                <a:gd name="T55" fmla="*/ 2147483647 h 1909"/>
                <a:gd name="T56" fmla="*/ 2147483647 w 3456"/>
                <a:gd name="T57" fmla="*/ 2147483647 h 1909"/>
                <a:gd name="T58" fmla="*/ 2147483647 w 3456"/>
                <a:gd name="T59" fmla="*/ 2147483647 h 1909"/>
                <a:gd name="T60" fmla="*/ 2147483647 w 3456"/>
                <a:gd name="T61" fmla="*/ 2147483647 h 1909"/>
                <a:gd name="T62" fmla="*/ 2147483647 w 3456"/>
                <a:gd name="T63" fmla="*/ 2147483647 h 1909"/>
                <a:gd name="T64" fmla="*/ 2147483647 w 3456"/>
                <a:gd name="T65" fmla="*/ 2147483647 h 1909"/>
                <a:gd name="T66" fmla="*/ 2147483647 w 3456"/>
                <a:gd name="T67" fmla="*/ 2147483647 h 1909"/>
                <a:gd name="T68" fmla="*/ 2147483647 w 3456"/>
                <a:gd name="T69" fmla="*/ 2147483647 h 1909"/>
                <a:gd name="T70" fmla="*/ 2147483647 w 3456"/>
                <a:gd name="T71" fmla="*/ 2147483647 h 1909"/>
                <a:gd name="T72" fmla="*/ 2147483647 w 3456"/>
                <a:gd name="T73" fmla="*/ 2147483647 h 1909"/>
                <a:gd name="T74" fmla="*/ 2147483647 w 3456"/>
                <a:gd name="T75" fmla="*/ 2147483647 h 1909"/>
                <a:gd name="T76" fmla="*/ 2147483647 w 3456"/>
                <a:gd name="T77" fmla="*/ 2147483647 h 1909"/>
                <a:gd name="T78" fmla="*/ 2147483647 w 3456"/>
                <a:gd name="T79" fmla="*/ 2147483647 h 1909"/>
                <a:gd name="T80" fmla="*/ 2147483647 w 3456"/>
                <a:gd name="T81" fmla="*/ 2147483647 h 1909"/>
                <a:gd name="T82" fmla="*/ 2147483647 w 3456"/>
                <a:gd name="T83" fmla="*/ 2147483647 h 1909"/>
                <a:gd name="T84" fmla="*/ 0 w 3456"/>
                <a:gd name="T85" fmla="*/ 2147483647 h 1909"/>
                <a:gd name="T86" fmla="*/ 2147483647 w 3456"/>
                <a:gd name="T87" fmla="*/ 2147483647 h 1909"/>
                <a:gd name="T88" fmla="*/ 2147483647 w 3456"/>
                <a:gd name="T89" fmla="*/ 2147483647 h 1909"/>
                <a:gd name="T90" fmla="*/ 2147483647 w 3456"/>
                <a:gd name="T91" fmla="*/ 2147483647 h 1909"/>
                <a:gd name="T92" fmla="*/ 2147483647 w 3456"/>
                <a:gd name="T93" fmla="*/ 2147483647 h 1909"/>
                <a:gd name="T94" fmla="*/ 2147483647 w 3456"/>
                <a:gd name="T95" fmla="*/ 2147483647 h 1909"/>
                <a:gd name="T96" fmla="*/ 2147483647 w 3456"/>
                <a:gd name="T97" fmla="*/ 2147483647 h 1909"/>
                <a:gd name="T98" fmla="*/ 2147483647 w 3456"/>
                <a:gd name="T99" fmla="*/ 2147483647 h 1909"/>
                <a:gd name="T100" fmla="*/ 2147483647 w 3456"/>
                <a:gd name="T101" fmla="*/ 2147483647 h 1909"/>
                <a:gd name="T102" fmla="*/ 2147483647 w 3456"/>
                <a:gd name="T103" fmla="*/ 2147483647 h 1909"/>
                <a:gd name="T104" fmla="*/ 2147483647 w 3456"/>
                <a:gd name="T105" fmla="*/ 0 h 19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456"/>
                <a:gd name="T160" fmla="*/ 0 h 1909"/>
                <a:gd name="T161" fmla="*/ 3456 w 3456"/>
                <a:gd name="T162" fmla="*/ 1909 h 190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456" h="1909">
                  <a:moveTo>
                    <a:pt x="1579" y="269"/>
                  </a:moveTo>
                  <a:lnTo>
                    <a:pt x="1519" y="272"/>
                  </a:lnTo>
                  <a:lnTo>
                    <a:pt x="1459" y="282"/>
                  </a:lnTo>
                  <a:lnTo>
                    <a:pt x="1402" y="297"/>
                  </a:lnTo>
                  <a:lnTo>
                    <a:pt x="1348" y="319"/>
                  </a:lnTo>
                  <a:lnTo>
                    <a:pt x="1295" y="346"/>
                  </a:lnTo>
                  <a:lnTo>
                    <a:pt x="1247" y="378"/>
                  </a:lnTo>
                  <a:lnTo>
                    <a:pt x="1203" y="414"/>
                  </a:lnTo>
                  <a:lnTo>
                    <a:pt x="1162" y="455"/>
                  </a:lnTo>
                  <a:lnTo>
                    <a:pt x="1126" y="500"/>
                  </a:lnTo>
                  <a:lnTo>
                    <a:pt x="1094" y="548"/>
                  </a:lnTo>
                  <a:lnTo>
                    <a:pt x="1068" y="599"/>
                  </a:lnTo>
                  <a:lnTo>
                    <a:pt x="1046" y="654"/>
                  </a:lnTo>
                  <a:lnTo>
                    <a:pt x="1031" y="711"/>
                  </a:lnTo>
                  <a:lnTo>
                    <a:pt x="1021" y="770"/>
                  </a:lnTo>
                  <a:lnTo>
                    <a:pt x="1018" y="831"/>
                  </a:lnTo>
                  <a:lnTo>
                    <a:pt x="1019" y="870"/>
                  </a:lnTo>
                  <a:lnTo>
                    <a:pt x="1023" y="909"/>
                  </a:lnTo>
                  <a:lnTo>
                    <a:pt x="1048" y="1092"/>
                  </a:lnTo>
                  <a:lnTo>
                    <a:pt x="867" y="1060"/>
                  </a:lnTo>
                  <a:lnTo>
                    <a:pt x="841" y="1057"/>
                  </a:lnTo>
                  <a:lnTo>
                    <a:pt x="816" y="1056"/>
                  </a:lnTo>
                  <a:lnTo>
                    <a:pt x="775" y="1059"/>
                  </a:lnTo>
                  <a:lnTo>
                    <a:pt x="735" y="1067"/>
                  </a:lnTo>
                  <a:lnTo>
                    <a:pt x="699" y="1081"/>
                  </a:lnTo>
                  <a:lnTo>
                    <a:pt x="663" y="1099"/>
                  </a:lnTo>
                  <a:lnTo>
                    <a:pt x="632" y="1122"/>
                  </a:lnTo>
                  <a:lnTo>
                    <a:pt x="602" y="1149"/>
                  </a:lnTo>
                  <a:lnTo>
                    <a:pt x="578" y="1179"/>
                  </a:lnTo>
                  <a:lnTo>
                    <a:pt x="557" y="1213"/>
                  </a:lnTo>
                  <a:lnTo>
                    <a:pt x="541" y="1250"/>
                  </a:lnTo>
                  <a:lnTo>
                    <a:pt x="530" y="1289"/>
                  </a:lnTo>
                  <a:lnTo>
                    <a:pt x="508" y="1402"/>
                  </a:lnTo>
                  <a:lnTo>
                    <a:pt x="394" y="1397"/>
                  </a:lnTo>
                  <a:lnTo>
                    <a:pt x="387" y="1397"/>
                  </a:lnTo>
                  <a:lnTo>
                    <a:pt x="360" y="1400"/>
                  </a:lnTo>
                  <a:lnTo>
                    <a:pt x="335" y="1410"/>
                  </a:lnTo>
                  <a:lnTo>
                    <a:pt x="313" y="1425"/>
                  </a:lnTo>
                  <a:lnTo>
                    <a:pt x="295" y="1443"/>
                  </a:lnTo>
                  <a:lnTo>
                    <a:pt x="281" y="1465"/>
                  </a:lnTo>
                  <a:lnTo>
                    <a:pt x="272" y="1491"/>
                  </a:lnTo>
                  <a:lnTo>
                    <a:pt x="269" y="1518"/>
                  </a:lnTo>
                  <a:lnTo>
                    <a:pt x="272" y="1546"/>
                  </a:lnTo>
                  <a:lnTo>
                    <a:pt x="281" y="1571"/>
                  </a:lnTo>
                  <a:lnTo>
                    <a:pt x="295" y="1593"/>
                  </a:lnTo>
                  <a:lnTo>
                    <a:pt x="314" y="1612"/>
                  </a:lnTo>
                  <a:lnTo>
                    <a:pt x="336" y="1627"/>
                  </a:lnTo>
                  <a:lnTo>
                    <a:pt x="362" y="1636"/>
                  </a:lnTo>
                  <a:lnTo>
                    <a:pt x="390" y="1640"/>
                  </a:lnTo>
                  <a:lnTo>
                    <a:pt x="2695" y="1640"/>
                  </a:lnTo>
                  <a:lnTo>
                    <a:pt x="2751" y="1636"/>
                  </a:lnTo>
                  <a:lnTo>
                    <a:pt x="2807" y="1626"/>
                  </a:lnTo>
                  <a:lnTo>
                    <a:pt x="2860" y="1610"/>
                  </a:lnTo>
                  <a:lnTo>
                    <a:pt x="2910" y="1589"/>
                  </a:lnTo>
                  <a:lnTo>
                    <a:pt x="2959" y="1562"/>
                  </a:lnTo>
                  <a:lnTo>
                    <a:pt x="3003" y="1531"/>
                  </a:lnTo>
                  <a:lnTo>
                    <a:pt x="3042" y="1495"/>
                  </a:lnTo>
                  <a:lnTo>
                    <a:pt x="3079" y="1454"/>
                  </a:lnTo>
                  <a:lnTo>
                    <a:pt x="3110" y="1410"/>
                  </a:lnTo>
                  <a:lnTo>
                    <a:pt x="3137" y="1363"/>
                  </a:lnTo>
                  <a:lnTo>
                    <a:pt x="3159" y="1312"/>
                  </a:lnTo>
                  <a:lnTo>
                    <a:pt x="3174" y="1259"/>
                  </a:lnTo>
                  <a:lnTo>
                    <a:pt x="3184" y="1203"/>
                  </a:lnTo>
                  <a:lnTo>
                    <a:pt x="3187" y="1146"/>
                  </a:lnTo>
                  <a:lnTo>
                    <a:pt x="3184" y="1088"/>
                  </a:lnTo>
                  <a:lnTo>
                    <a:pt x="3174" y="1032"/>
                  </a:lnTo>
                  <a:lnTo>
                    <a:pt x="3159" y="980"/>
                  </a:lnTo>
                  <a:lnTo>
                    <a:pt x="3137" y="929"/>
                  </a:lnTo>
                  <a:lnTo>
                    <a:pt x="3110" y="881"/>
                  </a:lnTo>
                  <a:lnTo>
                    <a:pt x="3079" y="837"/>
                  </a:lnTo>
                  <a:lnTo>
                    <a:pt x="3042" y="798"/>
                  </a:lnTo>
                  <a:lnTo>
                    <a:pt x="3003" y="761"/>
                  </a:lnTo>
                  <a:lnTo>
                    <a:pt x="2959" y="729"/>
                  </a:lnTo>
                  <a:lnTo>
                    <a:pt x="2910" y="703"/>
                  </a:lnTo>
                  <a:lnTo>
                    <a:pt x="2860" y="681"/>
                  </a:lnTo>
                  <a:lnTo>
                    <a:pt x="2807" y="665"/>
                  </a:lnTo>
                  <a:lnTo>
                    <a:pt x="2751" y="656"/>
                  </a:lnTo>
                  <a:lnTo>
                    <a:pt x="2695" y="653"/>
                  </a:lnTo>
                  <a:lnTo>
                    <a:pt x="2640" y="656"/>
                  </a:lnTo>
                  <a:lnTo>
                    <a:pt x="2587" y="664"/>
                  </a:lnTo>
                  <a:lnTo>
                    <a:pt x="2535" y="679"/>
                  </a:lnTo>
                  <a:lnTo>
                    <a:pt x="2486" y="698"/>
                  </a:lnTo>
                  <a:lnTo>
                    <a:pt x="2439" y="723"/>
                  </a:lnTo>
                  <a:lnTo>
                    <a:pt x="2395" y="754"/>
                  </a:lnTo>
                  <a:lnTo>
                    <a:pt x="2354" y="789"/>
                  </a:lnTo>
                  <a:lnTo>
                    <a:pt x="2178" y="958"/>
                  </a:lnTo>
                  <a:lnTo>
                    <a:pt x="2129" y="719"/>
                  </a:lnTo>
                  <a:lnTo>
                    <a:pt x="2115" y="664"/>
                  </a:lnTo>
                  <a:lnTo>
                    <a:pt x="2097" y="612"/>
                  </a:lnTo>
                  <a:lnTo>
                    <a:pt x="2073" y="563"/>
                  </a:lnTo>
                  <a:lnTo>
                    <a:pt x="2043" y="516"/>
                  </a:lnTo>
                  <a:lnTo>
                    <a:pt x="2011" y="473"/>
                  </a:lnTo>
                  <a:lnTo>
                    <a:pt x="1974" y="433"/>
                  </a:lnTo>
                  <a:lnTo>
                    <a:pt x="1934" y="396"/>
                  </a:lnTo>
                  <a:lnTo>
                    <a:pt x="1890" y="365"/>
                  </a:lnTo>
                  <a:lnTo>
                    <a:pt x="1844" y="336"/>
                  </a:lnTo>
                  <a:lnTo>
                    <a:pt x="1795" y="313"/>
                  </a:lnTo>
                  <a:lnTo>
                    <a:pt x="1744" y="294"/>
                  </a:lnTo>
                  <a:lnTo>
                    <a:pt x="1690" y="281"/>
                  </a:lnTo>
                  <a:lnTo>
                    <a:pt x="1636" y="272"/>
                  </a:lnTo>
                  <a:lnTo>
                    <a:pt x="1579" y="269"/>
                  </a:lnTo>
                  <a:close/>
                  <a:moveTo>
                    <a:pt x="1579" y="0"/>
                  </a:moveTo>
                  <a:lnTo>
                    <a:pt x="1648" y="3"/>
                  </a:lnTo>
                  <a:lnTo>
                    <a:pt x="1716" y="11"/>
                  </a:lnTo>
                  <a:lnTo>
                    <a:pt x="1782" y="26"/>
                  </a:lnTo>
                  <a:lnTo>
                    <a:pt x="1846" y="45"/>
                  </a:lnTo>
                  <a:lnTo>
                    <a:pt x="1909" y="69"/>
                  </a:lnTo>
                  <a:lnTo>
                    <a:pt x="1969" y="98"/>
                  </a:lnTo>
                  <a:lnTo>
                    <a:pt x="2026" y="132"/>
                  </a:lnTo>
                  <a:lnTo>
                    <a:pt x="2080" y="170"/>
                  </a:lnTo>
                  <a:lnTo>
                    <a:pt x="2131" y="211"/>
                  </a:lnTo>
                  <a:lnTo>
                    <a:pt x="2179" y="258"/>
                  </a:lnTo>
                  <a:lnTo>
                    <a:pt x="2223" y="307"/>
                  </a:lnTo>
                  <a:lnTo>
                    <a:pt x="2263" y="360"/>
                  </a:lnTo>
                  <a:lnTo>
                    <a:pt x="2299" y="417"/>
                  </a:lnTo>
                  <a:lnTo>
                    <a:pt x="2330" y="476"/>
                  </a:lnTo>
                  <a:lnTo>
                    <a:pt x="2387" y="448"/>
                  </a:lnTo>
                  <a:lnTo>
                    <a:pt x="2445" y="425"/>
                  </a:lnTo>
                  <a:lnTo>
                    <a:pt x="2505" y="407"/>
                  </a:lnTo>
                  <a:lnTo>
                    <a:pt x="2567" y="394"/>
                  </a:lnTo>
                  <a:lnTo>
                    <a:pt x="2630" y="386"/>
                  </a:lnTo>
                  <a:lnTo>
                    <a:pt x="2695" y="383"/>
                  </a:lnTo>
                  <a:lnTo>
                    <a:pt x="2764" y="387"/>
                  </a:lnTo>
                  <a:lnTo>
                    <a:pt x="2831" y="396"/>
                  </a:lnTo>
                  <a:lnTo>
                    <a:pt x="2897" y="411"/>
                  </a:lnTo>
                  <a:lnTo>
                    <a:pt x="2960" y="431"/>
                  </a:lnTo>
                  <a:lnTo>
                    <a:pt x="3020" y="457"/>
                  </a:lnTo>
                  <a:lnTo>
                    <a:pt x="3078" y="487"/>
                  </a:lnTo>
                  <a:lnTo>
                    <a:pt x="3133" y="523"/>
                  </a:lnTo>
                  <a:lnTo>
                    <a:pt x="3185" y="563"/>
                  </a:lnTo>
                  <a:lnTo>
                    <a:pt x="3233" y="607"/>
                  </a:lnTo>
                  <a:lnTo>
                    <a:pt x="3277" y="655"/>
                  </a:lnTo>
                  <a:lnTo>
                    <a:pt x="3317" y="706"/>
                  </a:lnTo>
                  <a:lnTo>
                    <a:pt x="3352" y="761"/>
                  </a:lnTo>
                  <a:lnTo>
                    <a:pt x="3383" y="820"/>
                  </a:lnTo>
                  <a:lnTo>
                    <a:pt x="3408" y="880"/>
                  </a:lnTo>
                  <a:lnTo>
                    <a:pt x="3429" y="943"/>
                  </a:lnTo>
                  <a:lnTo>
                    <a:pt x="3443" y="1009"/>
                  </a:lnTo>
                  <a:lnTo>
                    <a:pt x="3453" y="1077"/>
                  </a:lnTo>
                  <a:lnTo>
                    <a:pt x="3456" y="1146"/>
                  </a:lnTo>
                  <a:lnTo>
                    <a:pt x="3453" y="1215"/>
                  </a:lnTo>
                  <a:lnTo>
                    <a:pt x="3443" y="1283"/>
                  </a:lnTo>
                  <a:lnTo>
                    <a:pt x="3429" y="1348"/>
                  </a:lnTo>
                  <a:lnTo>
                    <a:pt x="3408" y="1412"/>
                  </a:lnTo>
                  <a:lnTo>
                    <a:pt x="3383" y="1473"/>
                  </a:lnTo>
                  <a:lnTo>
                    <a:pt x="3352" y="1531"/>
                  </a:lnTo>
                  <a:lnTo>
                    <a:pt x="3317" y="1585"/>
                  </a:lnTo>
                  <a:lnTo>
                    <a:pt x="3277" y="1637"/>
                  </a:lnTo>
                  <a:lnTo>
                    <a:pt x="3233" y="1685"/>
                  </a:lnTo>
                  <a:lnTo>
                    <a:pt x="3185" y="1729"/>
                  </a:lnTo>
                  <a:lnTo>
                    <a:pt x="3133" y="1769"/>
                  </a:lnTo>
                  <a:lnTo>
                    <a:pt x="3078" y="1804"/>
                  </a:lnTo>
                  <a:lnTo>
                    <a:pt x="3020" y="1835"/>
                  </a:lnTo>
                  <a:lnTo>
                    <a:pt x="2960" y="1861"/>
                  </a:lnTo>
                  <a:lnTo>
                    <a:pt x="2897" y="1882"/>
                  </a:lnTo>
                  <a:lnTo>
                    <a:pt x="2831" y="1896"/>
                  </a:lnTo>
                  <a:lnTo>
                    <a:pt x="2764" y="1906"/>
                  </a:lnTo>
                  <a:lnTo>
                    <a:pt x="2695" y="1909"/>
                  </a:lnTo>
                  <a:lnTo>
                    <a:pt x="390" y="1909"/>
                  </a:lnTo>
                  <a:lnTo>
                    <a:pt x="341" y="1906"/>
                  </a:lnTo>
                  <a:lnTo>
                    <a:pt x="294" y="1896"/>
                  </a:lnTo>
                  <a:lnTo>
                    <a:pt x="249" y="1882"/>
                  </a:lnTo>
                  <a:lnTo>
                    <a:pt x="206" y="1863"/>
                  </a:lnTo>
                  <a:lnTo>
                    <a:pt x="168" y="1839"/>
                  </a:lnTo>
                  <a:lnTo>
                    <a:pt x="131" y="1809"/>
                  </a:lnTo>
                  <a:lnTo>
                    <a:pt x="98" y="1777"/>
                  </a:lnTo>
                  <a:lnTo>
                    <a:pt x="70" y="1741"/>
                  </a:lnTo>
                  <a:lnTo>
                    <a:pt x="46" y="1701"/>
                  </a:lnTo>
                  <a:lnTo>
                    <a:pt x="26" y="1659"/>
                  </a:lnTo>
                  <a:lnTo>
                    <a:pt x="12" y="1614"/>
                  </a:lnTo>
                  <a:lnTo>
                    <a:pt x="3" y="1567"/>
                  </a:lnTo>
                  <a:lnTo>
                    <a:pt x="0" y="1518"/>
                  </a:lnTo>
                  <a:lnTo>
                    <a:pt x="3" y="1469"/>
                  </a:lnTo>
                  <a:lnTo>
                    <a:pt x="12" y="1421"/>
                  </a:lnTo>
                  <a:lnTo>
                    <a:pt x="26" y="1376"/>
                  </a:lnTo>
                  <a:lnTo>
                    <a:pt x="46" y="1334"/>
                  </a:lnTo>
                  <a:lnTo>
                    <a:pt x="70" y="1295"/>
                  </a:lnTo>
                  <a:lnTo>
                    <a:pt x="99" y="1259"/>
                  </a:lnTo>
                  <a:lnTo>
                    <a:pt x="132" y="1225"/>
                  </a:lnTo>
                  <a:lnTo>
                    <a:pt x="168" y="1197"/>
                  </a:lnTo>
                  <a:lnTo>
                    <a:pt x="207" y="1173"/>
                  </a:lnTo>
                  <a:lnTo>
                    <a:pt x="250" y="1154"/>
                  </a:lnTo>
                  <a:lnTo>
                    <a:pt x="295" y="1139"/>
                  </a:lnTo>
                  <a:lnTo>
                    <a:pt x="318" y="1089"/>
                  </a:lnTo>
                  <a:lnTo>
                    <a:pt x="346" y="1042"/>
                  </a:lnTo>
                  <a:lnTo>
                    <a:pt x="378" y="998"/>
                  </a:lnTo>
                  <a:lnTo>
                    <a:pt x="414" y="957"/>
                  </a:lnTo>
                  <a:lnTo>
                    <a:pt x="453" y="920"/>
                  </a:lnTo>
                  <a:lnTo>
                    <a:pt x="496" y="887"/>
                  </a:lnTo>
                  <a:lnTo>
                    <a:pt x="542" y="858"/>
                  </a:lnTo>
                  <a:lnTo>
                    <a:pt x="591" y="834"/>
                  </a:lnTo>
                  <a:lnTo>
                    <a:pt x="642" y="814"/>
                  </a:lnTo>
                  <a:lnTo>
                    <a:pt x="695" y="800"/>
                  </a:lnTo>
                  <a:lnTo>
                    <a:pt x="750" y="790"/>
                  </a:lnTo>
                  <a:lnTo>
                    <a:pt x="756" y="718"/>
                  </a:lnTo>
                  <a:lnTo>
                    <a:pt x="770" y="648"/>
                  </a:lnTo>
                  <a:lnTo>
                    <a:pt x="788" y="580"/>
                  </a:lnTo>
                  <a:lnTo>
                    <a:pt x="812" y="513"/>
                  </a:lnTo>
                  <a:lnTo>
                    <a:pt x="841" y="451"/>
                  </a:lnTo>
                  <a:lnTo>
                    <a:pt x="876" y="390"/>
                  </a:lnTo>
                  <a:lnTo>
                    <a:pt x="914" y="333"/>
                  </a:lnTo>
                  <a:lnTo>
                    <a:pt x="958" y="280"/>
                  </a:lnTo>
                  <a:lnTo>
                    <a:pt x="1006" y="230"/>
                  </a:lnTo>
                  <a:lnTo>
                    <a:pt x="1058" y="185"/>
                  </a:lnTo>
                  <a:lnTo>
                    <a:pt x="1113" y="144"/>
                  </a:lnTo>
                  <a:lnTo>
                    <a:pt x="1172" y="108"/>
                  </a:lnTo>
                  <a:lnTo>
                    <a:pt x="1234" y="76"/>
                  </a:lnTo>
                  <a:lnTo>
                    <a:pt x="1298" y="49"/>
                  </a:lnTo>
                  <a:lnTo>
                    <a:pt x="1365" y="28"/>
                  </a:lnTo>
                  <a:lnTo>
                    <a:pt x="1435" y="12"/>
                  </a:lnTo>
                  <a:lnTo>
                    <a:pt x="1506" y="3"/>
                  </a:lnTo>
                  <a:lnTo>
                    <a:pt x="1579" y="0"/>
                  </a:lnTo>
                  <a:close/>
                </a:path>
              </a:pathLst>
            </a:custGeom>
            <a:solidFill>
              <a:schemeClr val="bg1"/>
            </a:solidFill>
            <a:ln w="9525">
              <a:noFill/>
              <a:round/>
              <a:headEnd/>
              <a:tailEnd/>
            </a:ln>
          </p:spPr>
          <p:txBody>
            <a:bodyPr wrap="none" anchor="ctr"/>
            <a:lstStyle/>
            <a:p>
              <a:endParaRPr lang="en-GB">
                <a:solidFill>
                  <a:prstClr val="black"/>
                </a:solidFill>
              </a:endParaRPr>
            </a:p>
          </p:txBody>
        </p:sp>
      </p:grpSp>
      <p:sp>
        <p:nvSpPr>
          <p:cNvPr id="5" name="Slide Number Placeholder 4"/>
          <p:cNvSpPr>
            <a:spLocks noGrp="1"/>
          </p:cNvSpPr>
          <p:nvPr>
            <p:ph type="sldNum" sz="quarter" idx="10"/>
          </p:nvPr>
        </p:nvSpPr>
        <p:spPr/>
        <p:txBody>
          <a:bodyPr/>
          <a:lstStyle/>
          <a:p>
            <a:fld id="{9784CBA3-D598-4B1F-BAA3-EE14B5154290}" type="slidenum">
              <a:rPr lang="en-AU" smtClean="0"/>
              <a:pPr/>
              <a:t>2</a:t>
            </a:fld>
            <a:endParaRPr lang="en-AU" dirty="0"/>
          </a:p>
        </p:txBody>
      </p:sp>
    </p:spTree>
    <p:extLst>
      <p:ext uri="{BB962C8B-B14F-4D97-AF65-F5344CB8AC3E}">
        <p14:creationId xmlns:p14="http://schemas.microsoft.com/office/powerpoint/2010/main" val="29839501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1"/>
            <a:ext cx="8858249" cy="1031838"/>
          </a:xfrm>
        </p:spPr>
        <p:txBody>
          <a:bodyPr/>
          <a:lstStyle/>
          <a:p>
            <a:r>
              <a:rPr lang="en-GB" dirty="0" smtClean="0"/>
              <a:t>There was a decline in acceptability of driving after drinking two drinks, reflecting possible campaign impact</a:t>
            </a:r>
            <a:endParaRPr lang="en-GB" dirty="0"/>
          </a:p>
        </p:txBody>
      </p:sp>
      <p:graphicFrame>
        <p:nvGraphicFramePr>
          <p:cNvPr id="6" name="Content Placeholder 4"/>
          <p:cNvGraphicFramePr>
            <a:graphicFrameLocks/>
          </p:cNvGraphicFramePr>
          <p:nvPr>
            <p:extLst/>
          </p:nvPr>
        </p:nvGraphicFramePr>
        <p:xfrm>
          <a:off x="2978590" y="1255855"/>
          <a:ext cx="5885537" cy="419625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9"/>
          <p:cNvGraphicFramePr>
            <a:graphicFrameLocks noGrp="1"/>
          </p:cNvGraphicFramePr>
          <p:nvPr>
            <p:extLst/>
          </p:nvPr>
        </p:nvGraphicFramePr>
        <p:xfrm>
          <a:off x="526728" y="2088900"/>
          <a:ext cx="2888055" cy="3240073"/>
        </p:xfrm>
        <a:graphic>
          <a:graphicData uri="http://schemas.openxmlformats.org/drawingml/2006/table">
            <a:tbl>
              <a:tblPr firstRow="1" bandRow="1">
                <a:tableStyleId>{2D5ABB26-0587-4C30-8999-92F81FD0307C}</a:tableStyleId>
              </a:tblPr>
              <a:tblGrid>
                <a:gridCol w="2300837"/>
                <a:gridCol w="587218"/>
              </a:tblGrid>
              <a:tr h="227945">
                <a:tc rowSpan="2">
                  <a:txBody>
                    <a:bodyPr/>
                    <a:lstStyle/>
                    <a:p>
                      <a:pPr algn="ctr">
                        <a:lnSpc>
                          <a:spcPct val="80000"/>
                        </a:lnSpc>
                      </a:pPr>
                      <a:r>
                        <a:rPr lang="en-GB" sz="1000" b="0" dirty="0" smtClean="0"/>
                        <a:t>Drive after drinking one drink</a:t>
                      </a:r>
                      <a:endParaRPr lang="en-GB" sz="1000" b="0" dirty="0"/>
                    </a:p>
                  </a:txBody>
                  <a:tcPr anchor="ctr"/>
                </a:tc>
                <a:tc>
                  <a:txBody>
                    <a:bodyPr/>
                    <a:lstStyle/>
                    <a:p>
                      <a:pPr algn="ctr">
                        <a:lnSpc>
                          <a:spcPct val="50000"/>
                        </a:lnSpc>
                      </a:pPr>
                      <a:r>
                        <a:rPr lang="en-GB" sz="900" i="1" dirty="0" smtClean="0"/>
                        <a:t>Pre</a:t>
                      </a:r>
                      <a:endParaRPr lang="en-GB" sz="900" i="1" dirty="0"/>
                    </a:p>
                  </a:txBody>
                  <a:tcPr anchor="ctr"/>
                </a:tc>
              </a:tr>
              <a:tr h="291373">
                <a:tc vMerge="1">
                  <a:txBody>
                    <a:bodyPr/>
                    <a:lstStyle/>
                    <a:p>
                      <a:pPr>
                        <a:lnSpc>
                          <a:spcPct val="50000"/>
                        </a:lnSpc>
                      </a:pPr>
                      <a:endParaRPr lang="en-GB" sz="1000" dirty="0"/>
                    </a:p>
                  </a:txBody>
                  <a:tcPr/>
                </a:tc>
                <a:tc>
                  <a:txBody>
                    <a:bodyPr/>
                    <a:lstStyle/>
                    <a:p>
                      <a:pPr algn="ctr">
                        <a:lnSpc>
                          <a:spcPct val="80000"/>
                        </a:lnSpc>
                      </a:pPr>
                      <a:r>
                        <a:rPr lang="en-GB" sz="900" i="1" dirty="0" smtClean="0"/>
                        <a:t>Post</a:t>
                      </a:r>
                      <a:endParaRPr lang="en-GB" sz="900" i="1" dirty="0"/>
                    </a:p>
                  </a:txBody>
                  <a:tcPr anchor="ctr"/>
                </a:tc>
              </a:tr>
              <a:tr h="191328">
                <a:tc>
                  <a:txBody>
                    <a:bodyPr/>
                    <a:lstStyle/>
                    <a:p>
                      <a:pPr algn="ctr">
                        <a:lnSpc>
                          <a:spcPct val="80000"/>
                        </a:lnSpc>
                      </a:pPr>
                      <a:endParaRPr lang="en-GB" sz="1000" b="0" dirty="0"/>
                    </a:p>
                  </a:txBody>
                  <a:tcPr anchor="ctr"/>
                </a:tc>
                <a:tc>
                  <a:txBody>
                    <a:bodyPr/>
                    <a:lstStyle/>
                    <a:p>
                      <a:pPr algn="ctr">
                        <a:lnSpc>
                          <a:spcPct val="80000"/>
                        </a:lnSpc>
                      </a:pPr>
                      <a:endParaRPr lang="en-GB" sz="900" i="1" dirty="0"/>
                    </a:p>
                  </a:txBody>
                  <a:tcPr anchor="ctr"/>
                </a:tc>
              </a:tr>
              <a:tr h="227945">
                <a:tc rowSpan="2">
                  <a:txBody>
                    <a:bodyPr/>
                    <a:lstStyle/>
                    <a:p>
                      <a:pPr algn="ctr">
                        <a:lnSpc>
                          <a:spcPct val="80000"/>
                        </a:lnSpc>
                      </a:pPr>
                      <a:r>
                        <a:rPr lang="en-GB" sz="1000" b="0" dirty="0" smtClean="0"/>
                        <a:t>Drive after drinking two drinks</a:t>
                      </a:r>
                      <a:endParaRPr lang="en-GB" sz="1000" b="0" dirty="0"/>
                    </a:p>
                  </a:txBody>
                  <a:tcPr anchor="ctr"/>
                </a:tc>
                <a:tc>
                  <a:txBody>
                    <a:bodyPr/>
                    <a:lstStyle/>
                    <a:p>
                      <a:pPr algn="ctr">
                        <a:lnSpc>
                          <a:spcPct val="50000"/>
                        </a:lnSpc>
                      </a:pPr>
                      <a:r>
                        <a:rPr lang="en-GB" sz="900" i="1" dirty="0" smtClean="0"/>
                        <a:t>Pre</a:t>
                      </a:r>
                      <a:endParaRPr lang="en-GB" sz="900" i="1" dirty="0"/>
                    </a:p>
                  </a:txBody>
                  <a:tcPr anchor="ctr"/>
                </a:tc>
              </a:tr>
              <a:tr h="227945">
                <a:tc vMerge="1">
                  <a:txBody>
                    <a:bodyPr/>
                    <a:lstStyle/>
                    <a:p>
                      <a:pPr>
                        <a:lnSpc>
                          <a:spcPct val="50000"/>
                        </a:lnSpc>
                      </a:pPr>
                      <a:endParaRPr lang="en-GB" sz="1000" dirty="0"/>
                    </a:p>
                  </a:txBody>
                  <a:tcPr/>
                </a:tc>
                <a:tc>
                  <a:txBody>
                    <a:bodyPr/>
                    <a:lstStyle/>
                    <a:p>
                      <a:pPr algn="ctr">
                        <a:lnSpc>
                          <a:spcPct val="80000"/>
                        </a:lnSpc>
                      </a:pPr>
                      <a:r>
                        <a:rPr lang="en-GB" sz="900" i="1" dirty="0" smtClean="0"/>
                        <a:t>Post</a:t>
                      </a:r>
                      <a:endParaRPr lang="en-GB" sz="900" i="1" dirty="0"/>
                    </a:p>
                  </a:txBody>
                  <a:tcPr anchor="ctr"/>
                </a:tc>
              </a:tr>
              <a:tr h="227945">
                <a:tc>
                  <a:txBody>
                    <a:bodyPr/>
                    <a:lstStyle/>
                    <a:p>
                      <a:pPr algn="ctr">
                        <a:lnSpc>
                          <a:spcPct val="80000"/>
                        </a:lnSpc>
                      </a:pPr>
                      <a:endParaRPr lang="en-GB" sz="1000" b="0" dirty="0"/>
                    </a:p>
                  </a:txBody>
                  <a:tcPr anchor="ctr"/>
                </a:tc>
                <a:tc>
                  <a:txBody>
                    <a:bodyPr/>
                    <a:lstStyle/>
                    <a:p>
                      <a:pPr algn="ctr">
                        <a:lnSpc>
                          <a:spcPct val="80000"/>
                        </a:lnSpc>
                      </a:pPr>
                      <a:endParaRPr lang="en-GB" sz="900" i="1" dirty="0"/>
                    </a:p>
                  </a:txBody>
                  <a:tcPr anchor="ctr"/>
                </a:tc>
              </a:tr>
              <a:tr h="227945">
                <a:tc rowSpan="2">
                  <a:txBody>
                    <a:bodyPr/>
                    <a:lstStyle/>
                    <a:p>
                      <a:pPr algn="ctr">
                        <a:lnSpc>
                          <a:spcPct val="80000"/>
                        </a:lnSpc>
                      </a:pPr>
                      <a:r>
                        <a:rPr lang="en-GB" sz="1000" b="0" dirty="0" smtClean="0"/>
                        <a:t>Drive after drinking three drinks</a:t>
                      </a:r>
                    </a:p>
                  </a:txBody>
                  <a:tcPr anchor="ctr"/>
                </a:tc>
                <a:tc>
                  <a:txBody>
                    <a:bodyPr/>
                    <a:lstStyle/>
                    <a:p>
                      <a:pPr algn="ctr">
                        <a:lnSpc>
                          <a:spcPct val="50000"/>
                        </a:lnSpc>
                      </a:pPr>
                      <a:r>
                        <a:rPr lang="en-GB" sz="900" i="1" dirty="0" smtClean="0"/>
                        <a:t>Pre</a:t>
                      </a:r>
                      <a:endParaRPr lang="en-GB" sz="900" i="1" dirty="0"/>
                    </a:p>
                  </a:txBody>
                  <a:tcPr anchor="ctr"/>
                </a:tc>
              </a:tr>
              <a:tr h="227945">
                <a:tc vMerge="1">
                  <a:txBody>
                    <a:bodyPr/>
                    <a:lstStyle/>
                    <a:p>
                      <a:pPr>
                        <a:lnSpc>
                          <a:spcPct val="50000"/>
                        </a:lnSpc>
                      </a:pPr>
                      <a:endParaRPr lang="en-GB" sz="1000" dirty="0"/>
                    </a:p>
                  </a:txBody>
                  <a:tcPr/>
                </a:tc>
                <a:tc>
                  <a:txBody>
                    <a:bodyPr/>
                    <a:lstStyle/>
                    <a:p>
                      <a:pPr algn="ctr">
                        <a:lnSpc>
                          <a:spcPct val="80000"/>
                        </a:lnSpc>
                      </a:pPr>
                      <a:r>
                        <a:rPr lang="en-GB" sz="900" i="1" dirty="0" smtClean="0"/>
                        <a:t>Post</a:t>
                      </a:r>
                      <a:endParaRPr lang="en-GB" sz="900" i="1" dirty="0"/>
                    </a:p>
                  </a:txBody>
                  <a:tcPr anchor="ctr"/>
                </a:tc>
              </a:tr>
              <a:tr h="227945">
                <a:tc>
                  <a:txBody>
                    <a:bodyPr/>
                    <a:lstStyle/>
                    <a:p>
                      <a:pPr algn="ctr">
                        <a:lnSpc>
                          <a:spcPct val="80000"/>
                        </a:lnSpc>
                      </a:pPr>
                      <a:endParaRPr lang="en-GB" sz="1000" b="0" dirty="0"/>
                    </a:p>
                  </a:txBody>
                  <a:tcPr anchor="ctr"/>
                </a:tc>
                <a:tc>
                  <a:txBody>
                    <a:bodyPr/>
                    <a:lstStyle/>
                    <a:p>
                      <a:pPr algn="ctr">
                        <a:lnSpc>
                          <a:spcPct val="80000"/>
                        </a:lnSpc>
                      </a:pPr>
                      <a:endParaRPr lang="en-GB" sz="900" i="1" dirty="0"/>
                    </a:p>
                  </a:txBody>
                  <a:tcPr anchor="ctr"/>
                </a:tc>
              </a:tr>
              <a:tr h="227945">
                <a:tc rowSpan="2">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GB" sz="1000" b="0" dirty="0" smtClean="0"/>
                        <a:t>Drive when unsure if over the legal alcohol limit</a:t>
                      </a:r>
                      <a:endParaRPr lang="en-GB" sz="1000" b="0" dirty="0"/>
                    </a:p>
                  </a:txBody>
                  <a:tcPr anchor="ctr"/>
                </a:tc>
                <a:tc>
                  <a:txBody>
                    <a:bodyPr/>
                    <a:lstStyle/>
                    <a:p>
                      <a:pPr algn="ctr">
                        <a:lnSpc>
                          <a:spcPct val="80000"/>
                        </a:lnSpc>
                      </a:pPr>
                      <a:r>
                        <a:rPr lang="en-GB" sz="900" i="1" dirty="0" smtClean="0"/>
                        <a:t>Pre</a:t>
                      </a:r>
                      <a:endParaRPr lang="en-GB" sz="900" i="1" dirty="0"/>
                    </a:p>
                  </a:txBody>
                  <a:tcPr anchor="ctr"/>
                </a:tc>
              </a:tr>
              <a:tr h="227945">
                <a:tc vMerge="1">
                  <a:txBody>
                    <a:bodyPr/>
                    <a:lstStyle/>
                    <a:p>
                      <a:pPr algn="ctr">
                        <a:lnSpc>
                          <a:spcPct val="80000"/>
                        </a:lnSpc>
                      </a:pPr>
                      <a:endParaRPr lang="en-GB" sz="1000" b="0" dirty="0"/>
                    </a:p>
                  </a:txBody>
                  <a:tcPr anchor="ctr"/>
                </a:tc>
                <a:tc>
                  <a:txBody>
                    <a:bodyPr/>
                    <a:lstStyle/>
                    <a:p>
                      <a:pPr algn="ctr">
                        <a:lnSpc>
                          <a:spcPct val="80000"/>
                        </a:lnSpc>
                      </a:pPr>
                      <a:r>
                        <a:rPr lang="en-GB" sz="900" i="1" dirty="0" smtClean="0"/>
                        <a:t>Post</a:t>
                      </a:r>
                      <a:endParaRPr lang="en-GB" sz="900" i="1" dirty="0"/>
                    </a:p>
                  </a:txBody>
                  <a:tcPr anchor="ctr"/>
                </a:tc>
              </a:tr>
              <a:tr h="227945">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en-GB" sz="1000" b="0" dirty="0" smtClean="0"/>
                    </a:p>
                  </a:txBody>
                  <a:tcPr anchor="ctr"/>
                </a:tc>
                <a:tc>
                  <a:txBody>
                    <a:bodyPr/>
                    <a:lstStyle/>
                    <a:p>
                      <a:pPr algn="ctr">
                        <a:lnSpc>
                          <a:spcPct val="50000"/>
                        </a:lnSpc>
                      </a:pPr>
                      <a:endParaRPr lang="en-GB" sz="900" i="1" dirty="0"/>
                    </a:p>
                  </a:txBody>
                  <a:tcPr anchor="ctr"/>
                </a:tc>
              </a:tr>
              <a:tr h="227945">
                <a:tc rowSpan="2">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GB" sz="1000" b="0" dirty="0" smtClean="0"/>
                        <a:t>Drive when over the legal alcohol limit</a:t>
                      </a:r>
                    </a:p>
                  </a:txBody>
                  <a:tcPr anchor="ctr"/>
                </a:tc>
                <a:tc>
                  <a:txBody>
                    <a:bodyPr/>
                    <a:lstStyle/>
                    <a:p>
                      <a:pPr algn="ctr">
                        <a:lnSpc>
                          <a:spcPct val="50000"/>
                        </a:lnSpc>
                      </a:pPr>
                      <a:r>
                        <a:rPr lang="en-GB" sz="900" i="1" dirty="0" smtClean="0"/>
                        <a:t>Pre</a:t>
                      </a:r>
                      <a:endParaRPr lang="en-GB" sz="900" i="1" dirty="0"/>
                    </a:p>
                  </a:txBody>
                  <a:tcPr anchor="ctr"/>
                </a:tc>
              </a:tr>
              <a:tr h="227945">
                <a:tc vMerge="1">
                  <a:txBody>
                    <a:bodyPr/>
                    <a:lstStyle/>
                    <a:p>
                      <a:pPr>
                        <a:lnSpc>
                          <a:spcPct val="50000"/>
                        </a:lnSpc>
                      </a:pPr>
                      <a:endParaRPr lang="en-GB" sz="1000" dirty="0"/>
                    </a:p>
                  </a:txBody>
                  <a:tcPr/>
                </a:tc>
                <a:tc>
                  <a:txBody>
                    <a:bodyPr/>
                    <a:lstStyle/>
                    <a:p>
                      <a:pPr algn="ctr">
                        <a:lnSpc>
                          <a:spcPct val="80000"/>
                        </a:lnSpc>
                      </a:pPr>
                      <a:r>
                        <a:rPr lang="en-GB" sz="900" i="1" dirty="0" smtClean="0"/>
                        <a:t>Post</a:t>
                      </a:r>
                      <a:endParaRPr lang="en-GB" sz="900" i="1" dirty="0"/>
                    </a:p>
                  </a:txBody>
                  <a:tcPr anchor="ctr"/>
                </a:tc>
              </a:tr>
            </a:tbl>
          </a:graphicData>
        </a:graphic>
      </p:graphicFrame>
      <p:sp>
        <p:nvSpPr>
          <p:cNvPr id="12" name="TextBox 11"/>
          <p:cNvSpPr txBox="1"/>
          <p:nvPr>
            <p:custDataLst>
              <p:tags r:id="rId1"/>
            </p:custDataLst>
          </p:nvPr>
        </p:nvSpPr>
        <p:spPr>
          <a:xfrm>
            <a:off x="285750" y="5584702"/>
            <a:ext cx="5040630" cy="377723"/>
          </a:xfrm>
          <a:prstGeom prst="rect">
            <a:avLst/>
          </a:prstGeom>
          <a:noFill/>
        </p:spPr>
        <p:txBody>
          <a:bodyPr vert="horz" lIns="0" tIns="0" rIns="0" bIns="0" rtlCol="0" anchor="ctr">
            <a:noAutofit/>
          </a:bodyPr>
          <a:lstStyle/>
          <a:p>
            <a:r>
              <a:rPr lang="en-GB" sz="700" b="0" dirty="0" smtClean="0">
                <a:solidFill>
                  <a:srgbClr val="333333"/>
                </a:solidFill>
                <a:latin typeface="Verdana"/>
              </a:rPr>
              <a:t>R3b. </a:t>
            </a:r>
            <a:r>
              <a:rPr lang="en-GB" sz="700" b="0" dirty="0">
                <a:solidFill>
                  <a:srgbClr val="333333"/>
                </a:solidFill>
                <a:latin typeface="Verdana"/>
              </a:rPr>
              <a:t>On a scale of 1 to 5, where a score of 1 means you think the behaviour is fairly acceptable and a score of 5 means it is extremely unacceptable, how acceptable do you think it is for people </a:t>
            </a:r>
            <a:r>
              <a:rPr lang="en-GB" sz="700" b="0" dirty="0" smtClean="0">
                <a:solidFill>
                  <a:srgbClr val="333333"/>
                </a:solidFill>
                <a:latin typeface="Verdana"/>
              </a:rPr>
              <a:t>to</a:t>
            </a:r>
          </a:p>
          <a:p>
            <a:r>
              <a:rPr lang="en-GB" sz="700" b="0" dirty="0" smtClean="0">
                <a:solidFill>
                  <a:srgbClr val="333333"/>
                </a:solidFill>
                <a:latin typeface="Verdana"/>
              </a:rPr>
              <a:t>Base: </a:t>
            </a:r>
            <a:r>
              <a:rPr lang="en-GB" sz="700" b="0" dirty="0">
                <a:solidFill>
                  <a:srgbClr val="333333"/>
                </a:solidFill>
                <a:latin typeface="Verdana"/>
              </a:rPr>
              <a:t>All respondents (Pre </a:t>
            </a:r>
            <a:r>
              <a:rPr lang="en-GB" sz="700" b="0" dirty="0" smtClean="0">
                <a:solidFill>
                  <a:srgbClr val="333333"/>
                </a:solidFill>
                <a:latin typeface="Verdana"/>
              </a:rPr>
              <a:t>stage 571; </a:t>
            </a:r>
            <a:r>
              <a:rPr lang="en-GB" sz="700" b="0" dirty="0">
                <a:solidFill>
                  <a:srgbClr val="333333"/>
                </a:solidFill>
                <a:latin typeface="Verdana"/>
              </a:rPr>
              <a:t>Post stage </a:t>
            </a:r>
            <a:r>
              <a:rPr lang="en-GB" sz="700" b="0" dirty="0" smtClean="0">
                <a:solidFill>
                  <a:srgbClr val="333333"/>
                </a:solidFill>
                <a:latin typeface="Verdana"/>
              </a:rPr>
              <a:t>551);  </a:t>
            </a:r>
            <a:endParaRPr lang="en-GB" sz="700" b="0" dirty="0">
              <a:solidFill>
                <a:srgbClr val="333333"/>
              </a:solidFill>
              <a:latin typeface="Verdana"/>
            </a:endParaRPr>
          </a:p>
        </p:txBody>
      </p:sp>
      <p:cxnSp>
        <p:nvCxnSpPr>
          <p:cNvPr id="13" name="Straight Connector 12"/>
          <p:cNvCxnSpPr/>
          <p:nvPr/>
        </p:nvCxnSpPr>
        <p:spPr>
          <a:xfrm flipV="1">
            <a:off x="5502784" y="1938769"/>
            <a:ext cx="0" cy="3132000"/>
          </a:xfrm>
          <a:prstGeom prst="line">
            <a:avLst/>
          </a:prstGeom>
          <a:ln w="31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25511" y="1679283"/>
            <a:ext cx="202433" cy="177175"/>
          </a:xfrm>
          <a:prstGeom prst="rect">
            <a:avLst/>
          </a:prstGeom>
          <a:noFill/>
        </p:spPr>
        <p:txBody>
          <a:bodyPr wrap="none" lIns="0" tIns="0" rIns="0" bIns="0" rtlCol="0">
            <a:noAutofit/>
          </a:bodyPr>
          <a:lstStyle/>
          <a:p>
            <a:r>
              <a:rPr lang="en-GB" sz="900" b="0" dirty="0" smtClean="0">
                <a:solidFill>
                  <a:schemeClr val="bg1">
                    <a:lumMod val="50000"/>
                  </a:schemeClr>
                </a:solidFill>
                <a:latin typeface="+mn-lt"/>
              </a:rPr>
              <a:t>% of all respondents</a:t>
            </a:r>
          </a:p>
        </p:txBody>
      </p:sp>
      <p:sp>
        <p:nvSpPr>
          <p:cNvPr id="15" name="TextBox 14"/>
          <p:cNvSpPr txBox="1"/>
          <p:nvPr/>
        </p:nvSpPr>
        <p:spPr>
          <a:xfrm>
            <a:off x="285750" y="1279811"/>
            <a:ext cx="3122971" cy="276999"/>
          </a:xfrm>
          <a:prstGeom prst="rect">
            <a:avLst/>
          </a:prstGeom>
          <a:noFill/>
        </p:spPr>
        <p:txBody>
          <a:bodyPr wrap="none" rtlCol="0">
            <a:spAutoFit/>
          </a:bodyPr>
          <a:lstStyle/>
          <a:p>
            <a:r>
              <a:rPr lang="en-GB" sz="1200" dirty="0" smtClean="0">
                <a:latin typeface="+mj-lt"/>
              </a:rPr>
              <a:t>How acceptable each behaviour is</a:t>
            </a:r>
            <a:endParaRPr lang="en-GB" sz="1200" dirty="0">
              <a:latin typeface="+mj-lt"/>
            </a:endParaRPr>
          </a:p>
        </p:txBody>
      </p:sp>
      <p:graphicFrame>
        <p:nvGraphicFramePr>
          <p:cNvPr id="17" name="Table 16"/>
          <p:cNvGraphicFramePr>
            <a:graphicFrameLocks noGrp="1"/>
          </p:cNvGraphicFramePr>
          <p:nvPr>
            <p:extLst/>
          </p:nvPr>
        </p:nvGraphicFramePr>
        <p:xfrm>
          <a:off x="3543300" y="1621833"/>
          <a:ext cx="4909808" cy="243840"/>
        </p:xfrm>
        <a:graphic>
          <a:graphicData uri="http://schemas.openxmlformats.org/drawingml/2006/table">
            <a:tbl>
              <a:tblPr firstRow="1" bandRow="1">
                <a:tableStyleId>{2D5ABB26-0587-4C30-8999-92F81FD0307C}</a:tableStyleId>
              </a:tblPr>
              <a:tblGrid>
                <a:gridCol w="1577340"/>
                <a:gridCol w="714375"/>
                <a:gridCol w="714375"/>
                <a:gridCol w="1903718"/>
              </a:tblGrid>
              <a:tr h="207972">
                <a:tc>
                  <a:txBody>
                    <a:bodyPr/>
                    <a:lstStyle/>
                    <a:p>
                      <a:r>
                        <a:rPr lang="en-GB" sz="1000" dirty="0" smtClean="0"/>
                        <a:t>1 Fairly acceptable</a:t>
                      </a:r>
                      <a:endParaRPr lang="en-GB" sz="1000" dirty="0"/>
                    </a:p>
                  </a:txBody>
                  <a:tcPr/>
                </a:tc>
                <a:tc>
                  <a:txBody>
                    <a:bodyPr/>
                    <a:lstStyle/>
                    <a:p>
                      <a:r>
                        <a:rPr lang="en-GB" sz="1000" dirty="0" smtClean="0"/>
                        <a:t>2</a:t>
                      </a:r>
                      <a:endParaRPr lang="en-GB" sz="1000" dirty="0"/>
                    </a:p>
                  </a:txBody>
                  <a:tcPr/>
                </a:tc>
                <a:tc>
                  <a:txBody>
                    <a:bodyPr/>
                    <a:lstStyle/>
                    <a:p>
                      <a:r>
                        <a:rPr lang="en-GB" sz="1000" dirty="0" smtClean="0"/>
                        <a:t>4</a:t>
                      </a:r>
                      <a:endParaRPr lang="en-GB" sz="1000" dirty="0"/>
                    </a:p>
                  </a:txBody>
                  <a:tcPr/>
                </a:tc>
                <a:tc>
                  <a:txBody>
                    <a:bodyPr/>
                    <a:lstStyle/>
                    <a:p>
                      <a:r>
                        <a:rPr lang="en-GB" sz="1000" dirty="0" smtClean="0"/>
                        <a:t>5</a:t>
                      </a:r>
                      <a:r>
                        <a:rPr lang="en-GB" sz="1000" baseline="0" dirty="0" smtClean="0"/>
                        <a:t> Extremely unacceptable</a:t>
                      </a:r>
                      <a:endParaRPr lang="en-GB" sz="1000" dirty="0"/>
                    </a:p>
                  </a:txBody>
                  <a:tcPr/>
                </a:tc>
              </a:tr>
            </a:tbl>
          </a:graphicData>
        </a:graphic>
      </p:graphicFrame>
      <p:sp>
        <p:nvSpPr>
          <p:cNvPr id="18" name="Rectangle 17"/>
          <p:cNvSpPr/>
          <p:nvPr/>
        </p:nvSpPr>
        <p:spPr>
          <a:xfrm>
            <a:off x="3503440" y="1715339"/>
            <a:ext cx="72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5090978" y="1715339"/>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5801809" y="1715339"/>
            <a:ext cx="72000" cy="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p:cNvSpPr/>
          <p:nvPr/>
        </p:nvSpPr>
        <p:spPr>
          <a:xfrm>
            <a:off x="6525225" y="1715339"/>
            <a:ext cx="7200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2"/>
          <p:cNvSpPr txBox="1">
            <a:spLocks/>
          </p:cNvSpPr>
          <p:nvPr/>
        </p:nvSpPr>
        <p:spPr>
          <a:xfrm>
            <a:off x="8458249" y="6422679"/>
            <a:ext cx="505467" cy="252000"/>
          </a:xfrm>
          <a:prstGeom prst="rect">
            <a:avLst/>
          </a:prstGeom>
        </p:spPr>
        <p:txBody>
          <a:bodyPr/>
          <a:ls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pPr algn="r"/>
            <a:fld id="{9784CBA3-D598-4B1F-BAA3-EE14B5154290}" type="slidenum">
              <a:rPr lang="en-AU" sz="750" b="0" smtClean="0">
                <a:latin typeface="+mj-lt"/>
              </a:rPr>
              <a:pPr algn="r"/>
              <a:t>20</a:t>
            </a:fld>
            <a:endParaRPr lang="en-AU" sz="750" b="0" dirty="0">
              <a:latin typeface="+mj-lt"/>
            </a:endParaRPr>
          </a:p>
        </p:txBody>
      </p:sp>
      <p:sp>
        <p:nvSpPr>
          <p:cNvPr id="11" name="TextBox 10"/>
          <p:cNvSpPr txBox="1"/>
          <p:nvPr/>
        </p:nvSpPr>
        <p:spPr>
          <a:xfrm>
            <a:off x="5460834" y="5721950"/>
            <a:ext cx="2717411" cy="215444"/>
          </a:xfrm>
          <a:prstGeom prst="rect">
            <a:avLst/>
          </a:prstGeom>
          <a:noFill/>
        </p:spPr>
        <p:txBody>
          <a:bodyPr wrap="none" rtlCol="0">
            <a:spAutoFit/>
          </a:bodyPr>
          <a:lstStyle/>
          <a:p>
            <a:r>
              <a:rPr lang="en-GB" sz="800" b="0" dirty="0" smtClean="0">
                <a:solidFill>
                  <a:srgbClr val="333333"/>
                </a:solidFill>
                <a:latin typeface="Verdana"/>
              </a:rPr>
              <a:t>NOTE – Mid point ‘3’ and ‘Don’t know’ not </a:t>
            </a:r>
            <a:r>
              <a:rPr lang="en-GB" sz="800" b="0" dirty="0">
                <a:solidFill>
                  <a:srgbClr val="333333"/>
                </a:solidFill>
                <a:latin typeface="Verdana"/>
              </a:rPr>
              <a:t>shown</a:t>
            </a:r>
          </a:p>
        </p:txBody>
      </p:sp>
      <p:sp>
        <p:nvSpPr>
          <p:cNvPr id="26" name="TextBox 25"/>
          <p:cNvSpPr txBox="1"/>
          <p:nvPr/>
        </p:nvSpPr>
        <p:spPr>
          <a:xfrm>
            <a:off x="3503440" y="5364530"/>
            <a:ext cx="3643483" cy="215444"/>
          </a:xfrm>
          <a:prstGeom prst="rect">
            <a:avLst/>
          </a:prstGeom>
          <a:noFill/>
        </p:spPr>
        <p:txBody>
          <a:bodyPr wrap="square" rtlCol="0">
            <a:spAutoFit/>
          </a:bodyPr>
          <a:lstStyle/>
          <a:p>
            <a:r>
              <a:rPr lang="en-GB" sz="800" b="0" dirty="0" smtClean="0">
                <a:latin typeface="+mj-lt"/>
              </a:rPr>
              <a:t>indicates a difference pre/post with statistical significance at 95% </a:t>
            </a:r>
            <a:endParaRPr lang="en-GB" sz="800" b="0" dirty="0">
              <a:latin typeface="+mj-lt"/>
            </a:endParaRPr>
          </a:p>
        </p:txBody>
      </p:sp>
      <p:sp>
        <p:nvSpPr>
          <p:cNvPr id="27" name="Rectangle 26"/>
          <p:cNvSpPr/>
          <p:nvPr/>
        </p:nvSpPr>
        <p:spPr>
          <a:xfrm>
            <a:off x="2923273" y="5364530"/>
            <a:ext cx="595078" cy="190823"/>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p:cNvGrpSpPr/>
          <p:nvPr/>
        </p:nvGrpSpPr>
        <p:grpSpPr>
          <a:xfrm>
            <a:off x="4513850" y="6118215"/>
            <a:ext cx="2479955" cy="454021"/>
            <a:chOff x="4725728" y="6076380"/>
            <a:chExt cx="2479955" cy="454021"/>
          </a:xfrm>
        </p:grpSpPr>
        <p:sp>
          <p:nvSpPr>
            <p:cNvPr id="29" name="Up Arrow 28"/>
            <p:cNvSpPr/>
            <p:nvPr/>
          </p:nvSpPr>
          <p:spPr>
            <a:xfrm>
              <a:off x="4729374" y="6088600"/>
              <a:ext cx="182880" cy="191004"/>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Up Arrow 29"/>
            <p:cNvSpPr/>
            <p:nvPr/>
          </p:nvSpPr>
          <p:spPr>
            <a:xfrm>
              <a:off x="4725728" y="6327177"/>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4840028" y="6076380"/>
              <a:ext cx="2365655" cy="215444"/>
            </a:xfrm>
            <a:prstGeom prst="rect">
              <a:avLst/>
            </a:prstGeom>
            <a:noFill/>
          </p:spPr>
          <p:txBody>
            <a:bodyPr wrap="square" rtlCol="0">
              <a:spAutoFit/>
            </a:bodyPr>
            <a:lstStyle/>
            <a:p>
              <a:r>
                <a:rPr lang="en-GB" sz="800" b="0" dirty="0" smtClean="0">
                  <a:latin typeface="+mn-lt"/>
                </a:rPr>
                <a:t>Significantly lower than all respondents</a:t>
              </a:r>
              <a:endParaRPr lang="en-GB" sz="800" b="0" dirty="0">
                <a:latin typeface="+mn-lt"/>
              </a:endParaRPr>
            </a:p>
          </p:txBody>
        </p:sp>
        <p:sp>
          <p:nvSpPr>
            <p:cNvPr id="32" name="TextBox 31"/>
            <p:cNvSpPr txBox="1"/>
            <p:nvPr/>
          </p:nvSpPr>
          <p:spPr>
            <a:xfrm>
              <a:off x="4840028" y="6314957"/>
              <a:ext cx="2365655" cy="215444"/>
            </a:xfrm>
            <a:prstGeom prst="rect">
              <a:avLst/>
            </a:prstGeom>
            <a:noFill/>
          </p:spPr>
          <p:txBody>
            <a:bodyPr wrap="square" rtlCol="0">
              <a:spAutoFit/>
            </a:bodyPr>
            <a:lstStyle/>
            <a:p>
              <a:r>
                <a:rPr lang="en-GB" sz="800" b="0" dirty="0" smtClean="0">
                  <a:latin typeface="+mn-lt"/>
                </a:rPr>
                <a:t>Significantly higher than all respondents</a:t>
              </a:r>
              <a:endParaRPr lang="en-GB" sz="800" b="0" dirty="0">
                <a:latin typeface="+mn-lt"/>
              </a:endParaRPr>
            </a:p>
          </p:txBody>
        </p:sp>
      </p:grpSp>
      <p:sp>
        <p:nvSpPr>
          <p:cNvPr id="33" name="Up Arrow 32"/>
          <p:cNvSpPr/>
          <p:nvPr/>
        </p:nvSpPr>
        <p:spPr>
          <a:xfrm>
            <a:off x="7303766" y="2814329"/>
            <a:ext cx="182880" cy="191004"/>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Up Arrow 33"/>
          <p:cNvSpPr/>
          <p:nvPr/>
        </p:nvSpPr>
        <p:spPr>
          <a:xfrm>
            <a:off x="7440926" y="3038345"/>
            <a:ext cx="182880" cy="191004"/>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Up Arrow 34"/>
          <p:cNvSpPr/>
          <p:nvPr/>
        </p:nvSpPr>
        <p:spPr>
          <a:xfrm>
            <a:off x="4692886" y="2825759"/>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Up Arrow 35"/>
          <p:cNvSpPr/>
          <p:nvPr/>
        </p:nvSpPr>
        <p:spPr>
          <a:xfrm>
            <a:off x="4749918" y="3022806"/>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Up Arrow 36"/>
          <p:cNvSpPr/>
          <p:nvPr/>
        </p:nvSpPr>
        <p:spPr>
          <a:xfrm>
            <a:off x="6324740" y="2129982"/>
            <a:ext cx="182880" cy="191004"/>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Up Arrow 37"/>
          <p:cNvSpPr/>
          <p:nvPr/>
        </p:nvSpPr>
        <p:spPr>
          <a:xfrm>
            <a:off x="6461900" y="2353998"/>
            <a:ext cx="182880" cy="191004"/>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Up Arrow 38"/>
          <p:cNvSpPr/>
          <p:nvPr/>
        </p:nvSpPr>
        <p:spPr>
          <a:xfrm>
            <a:off x="3725290" y="2141412"/>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Up Arrow 39"/>
          <p:cNvSpPr/>
          <p:nvPr/>
        </p:nvSpPr>
        <p:spPr>
          <a:xfrm>
            <a:off x="3656592" y="2338459"/>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Up Arrow 40"/>
          <p:cNvSpPr/>
          <p:nvPr/>
        </p:nvSpPr>
        <p:spPr>
          <a:xfrm>
            <a:off x="5091040" y="3478855"/>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Up Arrow 41"/>
          <p:cNvSpPr/>
          <p:nvPr/>
        </p:nvSpPr>
        <p:spPr>
          <a:xfrm>
            <a:off x="5091040" y="3675902"/>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Up Arrow 42"/>
          <p:cNvSpPr/>
          <p:nvPr/>
        </p:nvSpPr>
        <p:spPr>
          <a:xfrm>
            <a:off x="4918075" y="4179939"/>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Up Arrow 43"/>
          <p:cNvSpPr/>
          <p:nvPr/>
        </p:nvSpPr>
        <p:spPr>
          <a:xfrm>
            <a:off x="4883785" y="4376986"/>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Up Arrow 44"/>
          <p:cNvSpPr/>
          <p:nvPr/>
        </p:nvSpPr>
        <p:spPr>
          <a:xfrm>
            <a:off x="5028484" y="4864080"/>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Up Arrow 45"/>
          <p:cNvSpPr/>
          <p:nvPr/>
        </p:nvSpPr>
        <p:spPr>
          <a:xfrm>
            <a:off x="5085516" y="5061127"/>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Up Arrow 46"/>
          <p:cNvSpPr/>
          <p:nvPr/>
        </p:nvSpPr>
        <p:spPr>
          <a:xfrm>
            <a:off x="8133068" y="4855347"/>
            <a:ext cx="182880" cy="191004"/>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Up Arrow 47"/>
          <p:cNvSpPr/>
          <p:nvPr/>
        </p:nvSpPr>
        <p:spPr>
          <a:xfrm>
            <a:off x="8270228" y="5079363"/>
            <a:ext cx="182880" cy="191004"/>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Up Arrow 48"/>
          <p:cNvSpPr/>
          <p:nvPr/>
        </p:nvSpPr>
        <p:spPr>
          <a:xfrm>
            <a:off x="7761991" y="4179939"/>
            <a:ext cx="182880" cy="191004"/>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Up Arrow 49"/>
          <p:cNvSpPr/>
          <p:nvPr/>
        </p:nvSpPr>
        <p:spPr>
          <a:xfrm>
            <a:off x="7727701" y="4403955"/>
            <a:ext cx="182880" cy="191004"/>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Up Arrow 50"/>
          <p:cNvSpPr/>
          <p:nvPr/>
        </p:nvSpPr>
        <p:spPr>
          <a:xfrm>
            <a:off x="8133068" y="3491527"/>
            <a:ext cx="182880" cy="191004"/>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Up Arrow 51"/>
          <p:cNvSpPr/>
          <p:nvPr/>
        </p:nvSpPr>
        <p:spPr>
          <a:xfrm>
            <a:off x="8201648" y="3715543"/>
            <a:ext cx="182880" cy="191004"/>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6301964" y="3033439"/>
            <a:ext cx="1149595" cy="206543"/>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4" name="Group 53"/>
          <p:cNvGrpSpPr>
            <a:grpSpLocks noChangeAspect="1"/>
          </p:cNvGrpSpPr>
          <p:nvPr>
            <p:custDataLst>
              <p:tags r:id="rId2"/>
            </p:custDataLst>
          </p:nvPr>
        </p:nvGrpSpPr>
        <p:grpSpPr bwMode="auto">
          <a:xfrm>
            <a:off x="8023493" y="2827202"/>
            <a:ext cx="411248" cy="410537"/>
            <a:chOff x="2348" y="2399"/>
            <a:chExt cx="578" cy="577"/>
          </a:xfrm>
        </p:grpSpPr>
        <p:sp>
          <p:nvSpPr>
            <p:cNvPr id="55" name="AutoShape 52"/>
            <p:cNvSpPr>
              <a:spLocks noChangeAspect="1" noChangeArrowheads="1" noTextEdit="1"/>
            </p:cNvSpPr>
            <p:nvPr/>
          </p:nvSpPr>
          <p:spPr bwMode="auto">
            <a:xfrm>
              <a:off x="2348" y="2399"/>
              <a:ext cx="578"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Rectangle 55"/>
            <p:cNvSpPr>
              <a:spLocks noChangeArrowheads="1"/>
            </p:cNvSpPr>
            <p:nvPr/>
          </p:nvSpPr>
          <p:spPr bwMode="auto">
            <a:xfrm>
              <a:off x="2347" y="2398"/>
              <a:ext cx="580" cy="579"/>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56"/>
            <p:cNvSpPr>
              <a:spLocks noEditPoints="1"/>
            </p:cNvSpPr>
            <p:nvPr/>
          </p:nvSpPr>
          <p:spPr bwMode="auto">
            <a:xfrm>
              <a:off x="2507" y="2478"/>
              <a:ext cx="253" cy="420"/>
            </a:xfrm>
            <a:custGeom>
              <a:avLst/>
              <a:gdLst>
                <a:gd name="T0" fmla="*/ 292 w 297"/>
                <a:gd name="T1" fmla="*/ 78 h 493"/>
                <a:gd name="T2" fmla="*/ 289 w 297"/>
                <a:gd name="T3" fmla="*/ 59 h 493"/>
                <a:gd name="T4" fmla="*/ 289 w 297"/>
                <a:gd name="T5" fmla="*/ 0 h 493"/>
                <a:gd name="T6" fmla="*/ 8 w 297"/>
                <a:gd name="T7" fmla="*/ 0 h 493"/>
                <a:gd name="T8" fmla="*/ 8 w 297"/>
                <a:gd name="T9" fmla="*/ 59 h 493"/>
                <a:gd name="T10" fmla="*/ 5 w 297"/>
                <a:gd name="T11" fmla="*/ 78 h 493"/>
                <a:gd name="T12" fmla="*/ 0 w 297"/>
                <a:gd name="T13" fmla="*/ 119 h 493"/>
                <a:gd name="T14" fmla="*/ 11 w 297"/>
                <a:gd name="T15" fmla="*/ 156 h 493"/>
                <a:gd name="T16" fmla="*/ 17 w 297"/>
                <a:gd name="T17" fmla="*/ 170 h 493"/>
                <a:gd name="T18" fmla="*/ 21 w 297"/>
                <a:gd name="T19" fmla="*/ 239 h 493"/>
                <a:gd name="T20" fmla="*/ 34 w 297"/>
                <a:gd name="T21" fmla="*/ 450 h 493"/>
                <a:gd name="T22" fmla="*/ 76 w 297"/>
                <a:gd name="T23" fmla="*/ 493 h 493"/>
                <a:gd name="T24" fmla="*/ 221 w 297"/>
                <a:gd name="T25" fmla="*/ 493 h 493"/>
                <a:gd name="T26" fmla="*/ 242 w 297"/>
                <a:gd name="T27" fmla="*/ 488 h 493"/>
                <a:gd name="T28" fmla="*/ 263 w 297"/>
                <a:gd name="T29" fmla="*/ 450 h 493"/>
                <a:gd name="T30" fmla="*/ 276 w 297"/>
                <a:gd name="T31" fmla="*/ 239 h 493"/>
                <a:gd name="T32" fmla="*/ 280 w 297"/>
                <a:gd name="T33" fmla="*/ 170 h 493"/>
                <a:gd name="T34" fmla="*/ 286 w 297"/>
                <a:gd name="T35" fmla="*/ 156 h 493"/>
                <a:gd name="T36" fmla="*/ 297 w 297"/>
                <a:gd name="T37" fmla="*/ 119 h 493"/>
                <a:gd name="T38" fmla="*/ 292 w 297"/>
                <a:gd name="T39" fmla="*/ 78 h 493"/>
                <a:gd name="T40" fmla="*/ 270 w 297"/>
                <a:gd name="T41" fmla="*/ 149 h 493"/>
                <a:gd name="T42" fmla="*/ 263 w 297"/>
                <a:gd name="T43" fmla="*/ 170 h 493"/>
                <a:gd name="T44" fmla="*/ 259 w 297"/>
                <a:gd name="T45" fmla="*/ 238 h 493"/>
                <a:gd name="T46" fmla="*/ 246 w 297"/>
                <a:gd name="T47" fmla="*/ 450 h 493"/>
                <a:gd name="T48" fmla="*/ 234 w 297"/>
                <a:gd name="T49" fmla="*/ 472 h 493"/>
                <a:gd name="T50" fmla="*/ 221 w 297"/>
                <a:gd name="T51" fmla="*/ 476 h 493"/>
                <a:gd name="T52" fmla="*/ 76 w 297"/>
                <a:gd name="T53" fmla="*/ 476 h 493"/>
                <a:gd name="T54" fmla="*/ 63 w 297"/>
                <a:gd name="T55" fmla="*/ 472 h 493"/>
                <a:gd name="T56" fmla="*/ 51 w 297"/>
                <a:gd name="T57" fmla="*/ 450 h 493"/>
                <a:gd name="T58" fmla="*/ 38 w 297"/>
                <a:gd name="T59" fmla="*/ 238 h 493"/>
                <a:gd name="T60" fmla="*/ 34 w 297"/>
                <a:gd name="T61" fmla="*/ 170 h 493"/>
                <a:gd name="T62" fmla="*/ 27 w 297"/>
                <a:gd name="T63" fmla="*/ 149 h 493"/>
                <a:gd name="T64" fmla="*/ 17 w 297"/>
                <a:gd name="T65" fmla="*/ 119 h 493"/>
                <a:gd name="T66" fmla="*/ 22 w 297"/>
                <a:gd name="T67" fmla="*/ 81 h 493"/>
                <a:gd name="T68" fmla="*/ 25 w 297"/>
                <a:gd name="T69" fmla="*/ 59 h 493"/>
                <a:gd name="T70" fmla="*/ 272 w 297"/>
                <a:gd name="T71" fmla="*/ 59 h 493"/>
                <a:gd name="T72" fmla="*/ 275 w 297"/>
                <a:gd name="T73" fmla="*/ 81 h 493"/>
                <a:gd name="T74" fmla="*/ 280 w 297"/>
                <a:gd name="T75" fmla="*/ 119 h 493"/>
                <a:gd name="T76" fmla="*/ 270 w 297"/>
                <a:gd name="T77" fmla="*/ 149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 h="493">
                  <a:moveTo>
                    <a:pt x="292" y="78"/>
                  </a:moveTo>
                  <a:cubicBezTo>
                    <a:pt x="290" y="70"/>
                    <a:pt x="289" y="62"/>
                    <a:pt x="289" y="59"/>
                  </a:cubicBezTo>
                  <a:cubicBezTo>
                    <a:pt x="289" y="0"/>
                    <a:pt x="289" y="0"/>
                    <a:pt x="289" y="0"/>
                  </a:cubicBezTo>
                  <a:cubicBezTo>
                    <a:pt x="8" y="0"/>
                    <a:pt x="8" y="0"/>
                    <a:pt x="8" y="0"/>
                  </a:cubicBezTo>
                  <a:cubicBezTo>
                    <a:pt x="8" y="59"/>
                    <a:pt x="8" y="59"/>
                    <a:pt x="8" y="59"/>
                  </a:cubicBezTo>
                  <a:cubicBezTo>
                    <a:pt x="8" y="62"/>
                    <a:pt x="7" y="70"/>
                    <a:pt x="5" y="78"/>
                  </a:cubicBezTo>
                  <a:cubicBezTo>
                    <a:pt x="3" y="92"/>
                    <a:pt x="0" y="108"/>
                    <a:pt x="0" y="119"/>
                  </a:cubicBezTo>
                  <a:cubicBezTo>
                    <a:pt x="0" y="130"/>
                    <a:pt x="6" y="144"/>
                    <a:pt x="11" y="156"/>
                  </a:cubicBezTo>
                  <a:cubicBezTo>
                    <a:pt x="13" y="161"/>
                    <a:pt x="17" y="168"/>
                    <a:pt x="17" y="170"/>
                  </a:cubicBezTo>
                  <a:cubicBezTo>
                    <a:pt x="17" y="173"/>
                    <a:pt x="18" y="194"/>
                    <a:pt x="21" y="239"/>
                  </a:cubicBezTo>
                  <a:cubicBezTo>
                    <a:pt x="26" y="314"/>
                    <a:pt x="34" y="428"/>
                    <a:pt x="34" y="450"/>
                  </a:cubicBezTo>
                  <a:cubicBezTo>
                    <a:pt x="34" y="484"/>
                    <a:pt x="62" y="493"/>
                    <a:pt x="76" y="493"/>
                  </a:cubicBezTo>
                  <a:cubicBezTo>
                    <a:pt x="221" y="493"/>
                    <a:pt x="221" y="493"/>
                    <a:pt x="221" y="493"/>
                  </a:cubicBezTo>
                  <a:cubicBezTo>
                    <a:pt x="222" y="493"/>
                    <a:pt x="232" y="493"/>
                    <a:pt x="242" y="488"/>
                  </a:cubicBezTo>
                  <a:cubicBezTo>
                    <a:pt x="256" y="481"/>
                    <a:pt x="263" y="467"/>
                    <a:pt x="263" y="450"/>
                  </a:cubicBezTo>
                  <a:cubicBezTo>
                    <a:pt x="263" y="428"/>
                    <a:pt x="271" y="314"/>
                    <a:pt x="276" y="239"/>
                  </a:cubicBezTo>
                  <a:cubicBezTo>
                    <a:pt x="279" y="194"/>
                    <a:pt x="280" y="173"/>
                    <a:pt x="280" y="170"/>
                  </a:cubicBezTo>
                  <a:cubicBezTo>
                    <a:pt x="281" y="168"/>
                    <a:pt x="284" y="161"/>
                    <a:pt x="286" y="156"/>
                  </a:cubicBezTo>
                  <a:cubicBezTo>
                    <a:pt x="291" y="144"/>
                    <a:pt x="297" y="130"/>
                    <a:pt x="297" y="119"/>
                  </a:cubicBezTo>
                  <a:cubicBezTo>
                    <a:pt x="297" y="108"/>
                    <a:pt x="294" y="92"/>
                    <a:pt x="292" y="78"/>
                  </a:cubicBezTo>
                  <a:moveTo>
                    <a:pt x="270" y="149"/>
                  </a:moveTo>
                  <a:cubicBezTo>
                    <a:pt x="266" y="159"/>
                    <a:pt x="263" y="164"/>
                    <a:pt x="263" y="170"/>
                  </a:cubicBezTo>
                  <a:cubicBezTo>
                    <a:pt x="263" y="172"/>
                    <a:pt x="261" y="203"/>
                    <a:pt x="259" y="238"/>
                  </a:cubicBezTo>
                  <a:cubicBezTo>
                    <a:pt x="254" y="313"/>
                    <a:pt x="246" y="427"/>
                    <a:pt x="246" y="450"/>
                  </a:cubicBezTo>
                  <a:cubicBezTo>
                    <a:pt x="246" y="461"/>
                    <a:pt x="242" y="468"/>
                    <a:pt x="234" y="472"/>
                  </a:cubicBezTo>
                  <a:cubicBezTo>
                    <a:pt x="228" y="476"/>
                    <a:pt x="221" y="476"/>
                    <a:pt x="221" y="476"/>
                  </a:cubicBezTo>
                  <a:cubicBezTo>
                    <a:pt x="76" y="476"/>
                    <a:pt x="76" y="476"/>
                    <a:pt x="76" y="476"/>
                  </a:cubicBezTo>
                  <a:cubicBezTo>
                    <a:pt x="76" y="476"/>
                    <a:pt x="69" y="476"/>
                    <a:pt x="63" y="472"/>
                  </a:cubicBezTo>
                  <a:cubicBezTo>
                    <a:pt x="55" y="468"/>
                    <a:pt x="51" y="461"/>
                    <a:pt x="51" y="450"/>
                  </a:cubicBezTo>
                  <a:cubicBezTo>
                    <a:pt x="51" y="427"/>
                    <a:pt x="43" y="313"/>
                    <a:pt x="38" y="238"/>
                  </a:cubicBezTo>
                  <a:cubicBezTo>
                    <a:pt x="36" y="203"/>
                    <a:pt x="34" y="172"/>
                    <a:pt x="34" y="170"/>
                  </a:cubicBezTo>
                  <a:cubicBezTo>
                    <a:pt x="34" y="164"/>
                    <a:pt x="31" y="159"/>
                    <a:pt x="27" y="149"/>
                  </a:cubicBezTo>
                  <a:cubicBezTo>
                    <a:pt x="22" y="139"/>
                    <a:pt x="17" y="127"/>
                    <a:pt x="17" y="119"/>
                  </a:cubicBezTo>
                  <a:cubicBezTo>
                    <a:pt x="17" y="109"/>
                    <a:pt x="20" y="94"/>
                    <a:pt x="22" y="81"/>
                  </a:cubicBezTo>
                  <a:cubicBezTo>
                    <a:pt x="24" y="70"/>
                    <a:pt x="25" y="63"/>
                    <a:pt x="25" y="59"/>
                  </a:cubicBezTo>
                  <a:cubicBezTo>
                    <a:pt x="272" y="59"/>
                    <a:pt x="272" y="59"/>
                    <a:pt x="272" y="59"/>
                  </a:cubicBezTo>
                  <a:cubicBezTo>
                    <a:pt x="272" y="63"/>
                    <a:pt x="273" y="70"/>
                    <a:pt x="275" y="81"/>
                  </a:cubicBezTo>
                  <a:cubicBezTo>
                    <a:pt x="277" y="94"/>
                    <a:pt x="280" y="109"/>
                    <a:pt x="280" y="119"/>
                  </a:cubicBezTo>
                  <a:cubicBezTo>
                    <a:pt x="280" y="127"/>
                    <a:pt x="275" y="139"/>
                    <a:pt x="270" y="14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8" name="Group 53"/>
          <p:cNvGrpSpPr>
            <a:grpSpLocks noChangeAspect="1"/>
          </p:cNvGrpSpPr>
          <p:nvPr>
            <p:custDataLst>
              <p:tags r:id="rId3"/>
            </p:custDataLst>
          </p:nvPr>
        </p:nvGrpSpPr>
        <p:grpSpPr bwMode="auto">
          <a:xfrm>
            <a:off x="8525267" y="2828819"/>
            <a:ext cx="411248" cy="410537"/>
            <a:chOff x="2348" y="2399"/>
            <a:chExt cx="578" cy="577"/>
          </a:xfrm>
        </p:grpSpPr>
        <p:sp>
          <p:nvSpPr>
            <p:cNvPr id="59" name="AutoShape 52"/>
            <p:cNvSpPr>
              <a:spLocks noChangeAspect="1" noChangeArrowheads="1" noTextEdit="1"/>
            </p:cNvSpPr>
            <p:nvPr/>
          </p:nvSpPr>
          <p:spPr bwMode="auto">
            <a:xfrm>
              <a:off x="2348" y="2399"/>
              <a:ext cx="578"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Rectangle 54"/>
            <p:cNvSpPr>
              <a:spLocks noChangeArrowheads="1"/>
            </p:cNvSpPr>
            <p:nvPr/>
          </p:nvSpPr>
          <p:spPr bwMode="auto">
            <a:xfrm>
              <a:off x="2347" y="2398"/>
              <a:ext cx="580" cy="579"/>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55"/>
            <p:cNvSpPr>
              <a:spLocks noEditPoints="1"/>
            </p:cNvSpPr>
            <p:nvPr/>
          </p:nvSpPr>
          <p:spPr bwMode="auto">
            <a:xfrm>
              <a:off x="2507" y="2478"/>
              <a:ext cx="253" cy="420"/>
            </a:xfrm>
            <a:custGeom>
              <a:avLst/>
              <a:gdLst>
                <a:gd name="T0" fmla="*/ 292 w 297"/>
                <a:gd name="T1" fmla="*/ 78 h 493"/>
                <a:gd name="T2" fmla="*/ 289 w 297"/>
                <a:gd name="T3" fmla="*/ 59 h 493"/>
                <a:gd name="T4" fmla="*/ 289 w 297"/>
                <a:gd name="T5" fmla="*/ 0 h 493"/>
                <a:gd name="T6" fmla="*/ 8 w 297"/>
                <a:gd name="T7" fmla="*/ 0 h 493"/>
                <a:gd name="T8" fmla="*/ 8 w 297"/>
                <a:gd name="T9" fmla="*/ 59 h 493"/>
                <a:gd name="T10" fmla="*/ 5 w 297"/>
                <a:gd name="T11" fmla="*/ 78 h 493"/>
                <a:gd name="T12" fmla="*/ 0 w 297"/>
                <a:gd name="T13" fmla="*/ 119 h 493"/>
                <a:gd name="T14" fmla="*/ 11 w 297"/>
                <a:gd name="T15" fmla="*/ 156 h 493"/>
                <a:gd name="T16" fmla="*/ 17 w 297"/>
                <a:gd name="T17" fmla="*/ 170 h 493"/>
                <a:gd name="T18" fmla="*/ 21 w 297"/>
                <a:gd name="T19" fmla="*/ 239 h 493"/>
                <a:gd name="T20" fmla="*/ 34 w 297"/>
                <a:gd name="T21" fmla="*/ 450 h 493"/>
                <a:gd name="T22" fmla="*/ 76 w 297"/>
                <a:gd name="T23" fmla="*/ 493 h 493"/>
                <a:gd name="T24" fmla="*/ 221 w 297"/>
                <a:gd name="T25" fmla="*/ 493 h 493"/>
                <a:gd name="T26" fmla="*/ 242 w 297"/>
                <a:gd name="T27" fmla="*/ 488 h 493"/>
                <a:gd name="T28" fmla="*/ 263 w 297"/>
                <a:gd name="T29" fmla="*/ 450 h 493"/>
                <a:gd name="T30" fmla="*/ 276 w 297"/>
                <a:gd name="T31" fmla="*/ 239 h 493"/>
                <a:gd name="T32" fmla="*/ 280 w 297"/>
                <a:gd name="T33" fmla="*/ 170 h 493"/>
                <a:gd name="T34" fmla="*/ 286 w 297"/>
                <a:gd name="T35" fmla="*/ 156 h 493"/>
                <a:gd name="T36" fmla="*/ 297 w 297"/>
                <a:gd name="T37" fmla="*/ 119 h 493"/>
                <a:gd name="T38" fmla="*/ 292 w 297"/>
                <a:gd name="T39" fmla="*/ 78 h 493"/>
                <a:gd name="T40" fmla="*/ 270 w 297"/>
                <a:gd name="T41" fmla="*/ 149 h 493"/>
                <a:gd name="T42" fmla="*/ 263 w 297"/>
                <a:gd name="T43" fmla="*/ 170 h 493"/>
                <a:gd name="T44" fmla="*/ 259 w 297"/>
                <a:gd name="T45" fmla="*/ 238 h 493"/>
                <a:gd name="T46" fmla="*/ 246 w 297"/>
                <a:gd name="T47" fmla="*/ 450 h 493"/>
                <a:gd name="T48" fmla="*/ 234 w 297"/>
                <a:gd name="T49" fmla="*/ 472 h 493"/>
                <a:gd name="T50" fmla="*/ 221 w 297"/>
                <a:gd name="T51" fmla="*/ 476 h 493"/>
                <a:gd name="T52" fmla="*/ 76 w 297"/>
                <a:gd name="T53" fmla="*/ 476 h 493"/>
                <a:gd name="T54" fmla="*/ 63 w 297"/>
                <a:gd name="T55" fmla="*/ 472 h 493"/>
                <a:gd name="T56" fmla="*/ 51 w 297"/>
                <a:gd name="T57" fmla="*/ 450 h 493"/>
                <a:gd name="T58" fmla="*/ 38 w 297"/>
                <a:gd name="T59" fmla="*/ 238 h 493"/>
                <a:gd name="T60" fmla="*/ 34 w 297"/>
                <a:gd name="T61" fmla="*/ 170 h 493"/>
                <a:gd name="T62" fmla="*/ 27 w 297"/>
                <a:gd name="T63" fmla="*/ 149 h 493"/>
                <a:gd name="T64" fmla="*/ 17 w 297"/>
                <a:gd name="T65" fmla="*/ 119 h 493"/>
                <a:gd name="T66" fmla="*/ 22 w 297"/>
                <a:gd name="T67" fmla="*/ 81 h 493"/>
                <a:gd name="T68" fmla="*/ 25 w 297"/>
                <a:gd name="T69" fmla="*/ 59 h 493"/>
                <a:gd name="T70" fmla="*/ 272 w 297"/>
                <a:gd name="T71" fmla="*/ 59 h 493"/>
                <a:gd name="T72" fmla="*/ 275 w 297"/>
                <a:gd name="T73" fmla="*/ 81 h 493"/>
                <a:gd name="T74" fmla="*/ 280 w 297"/>
                <a:gd name="T75" fmla="*/ 119 h 493"/>
                <a:gd name="T76" fmla="*/ 270 w 297"/>
                <a:gd name="T77" fmla="*/ 149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 h="493">
                  <a:moveTo>
                    <a:pt x="292" y="78"/>
                  </a:moveTo>
                  <a:cubicBezTo>
                    <a:pt x="290" y="70"/>
                    <a:pt x="289" y="62"/>
                    <a:pt x="289" y="59"/>
                  </a:cubicBezTo>
                  <a:cubicBezTo>
                    <a:pt x="289" y="0"/>
                    <a:pt x="289" y="0"/>
                    <a:pt x="289" y="0"/>
                  </a:cubicBezTo>
                  <a:cubicBezTo>
                    <a:pt x="8" y="0"/>
                    <a:pt x="8" y="0"/>
                    <a:pt x="8" y="0"/>
                  </a:cubicBezTo>
                  <a:cubicBezTo>
                    <a:pt x="8" y="59"/>
                    <a:pt x="8" y="59"/>
                    <a:pt x="8" y="59"/>
                  </a:cubicBezTo>
                  <a:cubicBezTo>
                    <a:pt x="8" y="62"/>
                    <a:pt x="7" y="70"/>
                    <a:pt x="5" y="78"/>
                  </a:cubicBezTo>
                  <a:cubicBezTo>
                    <a:pt x="3" y="92"/>
                    <a:pt x="0" y="108"/>
                    <a:pt x="0" y="119"/>
                  </a:cubicBezTo>
                  <a:cubicBezTo>
                    <a:pt x="0" y="130"/>
                    <a:pt x="6" y="144"/>
                    <a:pt x="11" y="156"/>
                  </a:cubicBezTo>
                  <a:cubicBezTo>
                    <a:pt x="13" y="161"/>
                    <a:pt x="17" y="168"/>
                    <a:pt x="17" y="170"/>
                  </a:cubicBezTo>
                  <a:cubicBezTo>
                    <a:pt x="17" y="173"/>
                    <a:pt x="18" y="194"/>
                    <a:pt x="21" y="239"/>
                  </a:cubicBezTo>
                  <a:cubicBezTo>
                    <a:pt x="26" y="314"/>
                    <a:pt x="34" y="428"/>
                    <a:pt x="34" y="450"/>
                  </a:cubicBezTo>
                  <a:cubicBezTo>
                    <a:pt x="34" y="484"/>
                    <a:pt x="62" y="493"/>
                    <a:pt x="76" y="493"/>
                  </a:cubicBezTo>
                  <a:cubicBezTo>
                    <a:pt x="221" y="493"/>
                    <a:pt x="221" y="493"/>
                    <a:pt x="221" y="493"/>
                  </a:cubicBezTo>
                  <a:cubicBezTo>
                    <a:pt x="222" y="493"/>
                    <a:pt x="232" y="493"/>
                    <a:pt x="242" y="488"/>
                  </a:cubicBezTo>
                  <a:cubicBezTo>
                    <a:pt x="256" y="481"/>
                    <a:pt x="263" y="467"/>
                    <a:pt x="263" y="450"/>
                  </a:cubicBezTo>
                  <a:cubicBezTo>
                    <a:pt x="263" y="428"/>
                    <a:pt x="271" y="314"/>
                    <a:pt x="276" y="239"/>
                  </a:cubicBezTo>
                  <a:cubicBezTo>
                    <a:pt x="279" y="194"/>
                    <a:pt x="280" y="173"/>
                    <a:pt x="280" y="170"/>
                  </a:cubicBezTo>
                  <a:cubicBezTo>
                    <a:pt x="281" y="168"/>
                    <a:pt x="284" y="161"/>
                    <a:pt x="286" y="156"/>
                  </a:cubicBezTo>
                  <a:cubicBezTo>
                    <a:pt x="291" y="144"/>
                    <a:pt x="297" y="130"/>
                    <a:pt x="297" y="119"/>
                  </a:cubicBezTo>
                  <a:cubicBezTo>
                    <a:pt x="297" y="108"/>
                    <a:pt x="294" y="92"/>
                    <a:pt x="292" y="78"/>
                  </a:cubicBezTo>
                  <a:moveTo>
                    <a:pt x="270" y="149"/>
                  </a:moveTo>
                  <a:cubicBezTo>
                    <a:pt x="266" y="159"/>
                    <a:pt x="263" y="164"/>
                    <a:pt x="263" y="170"/>
                  </a:cubicBezTo>
                  <a:cubicBezTo>
                    <a:pt x="263" y="172"/>
                    <a:pt x="261" y="203"/>
                    <a:pt x="259" y="238"/>
                  </a:cubicBezTo>
                  <a:cubicBezTo>
                    <a:pt x="254" y="313"/>
                    <a:pt x="246" y="427"/>
                    <a:pt x="246" y="450"/>
                  </a:cubicBezTo>
                  <a:cubicBezTo>
                    <a:pt x="246" y="461"/>
                    <a:pt x="242" y="468"/>
                    <a:pt x="234" y="472"/>
                  </a:cubicBezTo>
                  <a:cubicBezTo>
                    <a:pt x="228" y="476"/>
                    <a:pt x="221" y="476"/>
                    <a:pt x="221" y="476"/>
                  </a:cubicBezTo>
                  <a:cubicBezTo>
                    <a:pt x="76" y="476"/>
                    <a:pt x="76" y="476"/>
                    <a:pt x="76" y="476"/>
                  </a:cubicBezTo>
                  <a:cubicBezTo>
                    <a:pt x="76" y="476"/>
                    <a:pt x="69" y="476"/>
                    <a:pt x="63" y="472"/>
                  </a:cubicBezTo>
                  <a:cubicBezTo>
                    <a:pt x="55" y="468"/>
                    <a:pt x="51" y="461"/>
                    <a:pt x="51" y="450"/>
                  </a:cubicBezTo>
                  <a:cubicBezTo>
                    <a:pt x="51" y="427"/>
                    <a:pt x="43" y="313"/>
                    <a:pt x="38" y="238"/>
                  </a:cubicBezTo>
                  <a:cubicBezTo>
                    <a:pt x="36" y="203"/>
                    <a:pt x="34" y="172"/>
                    <a:pt x="34" y="170"/>
                  </a:cubicBezTo>
                  <a:cubicBezTo>
                    <a:pt x="34" y="164"/>
                    <a:pt x="31" y="159"/>
                    <a:pt x="27" y="149"/>
                  </a:cubicBezTo>
                  <a:cubicBezTo>
                    <a:pt x="22" y="139"/>
                    <a:pt x="17" y="127"/>
                    <a:pt x="17" y="119"/>
                  </a:cubicBezTo>
                  <a:cubicBezTo>
                    <a:pt x="17" y="109"/>
                    <a:pt x="20" y="94"/>
                    <a:pt x="22" y="81"/>
                  </a:cubicBezTo>
                  <a:cubicBezTo>
                    <a:pt x="24" y="70"/>
                    <a:pt x="25" y="63"/>
                    <a:pt x="25" y="59"/>
                  </a:cubicBezTo>
                  <a:cubicBezTo>
                    <a:pt x="272" y="59"/>
                    <a:pt x="272" y="59"/>
                    <a:pt x="272" y="59"/>
                  </a:cubicBezTo>
                  <a:cubicBezTo>
                    <a:pt x="272" y="63"/>
                    <a:pt x="273" y="70"/>
                    <a:pt x="275" y="81"/>
                  </a:cubicBezTo>
                  <a:cubicBezTo>
                    <a:pt x="277" y="94"/>
                    <a:pt x="280" y="109"/>
                    <a:pt x="280" y="119"/>
                  </a:cubicBezTo>
                  <a:cubicBezTo>
                    <a:pt x="280" y="127"/>
                    <a:pt x="275" y="139"/>
                    <a:pt x="270" y="14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2" name="Group 61"/>
          <p:cNvGrpSpPr>
            <a:grpSpLocks noChangeAspect="1"/>
          </p:cNvGrpSpPr>
          <p:nvPr>
            <p:custDataLst>
              <p:tags r:id="rId4"/>
            </p:custDataLst>
          </p:nvPr>
        </p:nvGrpSpPr>
        <p:grpSpPr bwMode="auto">
          <a:xfrm>
            <a:off x="8028212" y="2148729"/>
            <a:ext cx="411248" cy="410537"/>
            <a:chOff x="2348" y="2399"/>
            <a:chExt cx="578" cy="577"/>
          </a:xfrm>
        </p:grpSpPr>
        <p:sp>
          <p:nvSpPr>
            <p:cNvPr id="63" name="AutoShape 52"/>
            <p:cNvSpPr>
              <a:spLocks noChangeAspect="1" noChangeArrowheads="1" noTextEdit="1"/>
            </p:cNvSpPr>
            <p:nvPr/>
          </p:nvSpPr>
          <p:spPr bwMode="auto">
            <a:xfrm>
              <a:off x="2348" y="2399"/>
              <a:ext cx="578"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Rectangle 63"/>
            <p:cNvSpPr>
              <a:spLocks noChangeArrowheads="1"/>
            </p:cNvSpPr>
            <p:nvPr/>
          </p:nvSpPr>
          <p:spPr bwMode="auto">
            <a:xfrm>
              <a:off x="2347" y="2398"/>
              <a:ext cx="580" cy="579"/>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64"/>
            <p:cNvSpPr>
              <a:spLocks noEditPoints="1"/>
            </p:cNvSpPr>
            <p:nvPr/>
          </p:nvSpPr>
          <p:spPr bwMode="auto">
            <a:xfrm>
              <a:off x="2507" y="2478"/>
              <a:ext cx="253" cy="420"/>
            </a:xfrm>
            <a:custGeom>
              <a:avLst/>
              <a:gdLst>
                <a:gd name="T0" fmla="*/ 292 w 297"/>
                <a:gd name="T1" fmla="*/ 78 h 493"/>
                <a:gd name="T2" fmla="*/ 289 w 297"/>
                <a:gd name="T3" fmla="*/ 59 h 493"/>
                <a:gd name="T4" fmla="*/ 289 w 297"/>
                <a:gd name="T5" fmla="*/ 0 h 493"/>
                <a:gd name="T6" fmla="*/ 8 w 297"/>
                <a:gd name="T7" fmla="*/ 0 h 493"/>
                <a:gd name="T8" fmla="*/ 8 w 297"/>
                <a:gd name="T9" fmla="*/ 59 h 493"/>
                <a:gd name="T10" fmla="*/ 5 w 297"/>
                <a:gd name="T11" fmla="*/ 78 h 493"/>
                <a:gd name="T12" fmla="*/ 0 w 297"/>
                <a:gd name="T13" fmla="*/ 119 h 493"/>
                <a:gd name="T14" fmla="*/ 11 w 297"/>
                <a:gd name="T15" fmla="*/ 156 h 493"/>
                <a:gd name="T16" fmla="*/ 17 w 297"/>
                <a:gd name="T17" fmla="*/ 170 h 493"/>
                <a:gd name="T18" fmla="*/ 21 w 297"/>
                <a:gd name="T19" fmla="*/ 239 h 493"/>
                <a:gd name="T20" fmla="*/ 34 w 297"/>
                <a:gd name="T21" fmla="*/ 450 h 493"/>
                <a:gd name="T22" fmla="*/ 76 w 297"/>
                <a:gd name="T23" fmla="*/ 493 h 493"/>
                <a:gd name="T24" fmla="*/ 221 w 297"/>
                <a:gd name="T25" fmla="*/ 493 h 493"/>
                <a:gd name="T26" fmla="*/ 242 w 297"/>
                <a:gd name="T27" fmla="*/ 488 h 493"/>
                <a:gd name="T28" fmla="*/ 263 w 297"/>
                <a:gd name="T29" fmla="*/ 450 h 493"/>
                <a:gd name="T30" fmla="*/ 276 w 297"/>
                <a:gd name="T31" fmla="*/ 239 h 493"/>
                <a:gd name="T32" fmla="*/ 280 w 297"/>
                <a:gd name="T33" fmla="*/ 170 h 493"/>
                <a:gd name="T34" fmla="*/ 286 w 297"/>
                <a:gd name="T35" fmla="*/ 156 h 493"/>
                <a:gd name="T36" fmla="*/ 297 w 297"/>
                <a:gd name="T37" fmla="*/ 119 h 493"/>
                <a:gd name="T38" fmla="*/ 292 w 297"/>
                <a:gd name="T39" fmla="*/ 78 h 493"/>
                <a:gd name="T40" fmla="*/ 270 w 297"/>
                <a:gd name="T41" fmla="*/ 149 h 493"/>
                <a:gd name="T42" fmla="*/ 263 w 297"/>
                <a:gd name="T43" fmla="*/ 170 h 493"/>
                <a:gd name="T44" fmla="*/ 259 w 297"/>
                <a:gd name="T45" fmla="*/ 238 h 493"/>
                <a:gd name="T46" fmla="*/ 246 w 297"/>
                <a:gd name="T47" fmla="*/ 450 h 493"/>
                <a:gd name="T48" fmla="*/ 234 w 297"/>
                <a:gd name="T49" fmla="*/ 472 h 493"/>
                <a:gd name="T50" fmla="*/ 221 w 297"/>
                <a:gd name="T51" fmla="*/ 476 h 493"/>
                <a:gd name="T52" fmla="*/ 76 w 297"/>
                <a:gd name="T53" fmla="*/ 476 h 493"/>
                <a:gd name="T54" fmla="*/ 63 w 297"/>
                <a:gd name="T55" fmla="*/ 472 h 493"/>
                <a:gd name="T56" fmla="*/ 51 w 297"/>
                <a:gd name="T57" fmla="*/ 450 h 493"/>
                <a:gd name="T58" fmla="*/ 38 w 297"/>
                <a:gd name="T59" fmla="*/ 238 h 493"/>
                <a:gd name="T60" fmla="*/ 34 w 297"/>
                <a:gd name="T61" fmla="*/ 170 h 493"/>
                <a:gd name="T62" fmla="*/ 27 w 297"/>
                <a:gd name="T63" fmla="*/ 149 h 493"/>
                <a:gd name="T64" fmla="*/ 17 w 297"/>
                <a:gd name="T65" fmla="*/ 119 h 493"/>
                <a:gd name="T66" fmla="*/ 22 w 297"/>
                <a:gd name="T67" fmla="*/ 81 h 493"/>
                <a:gd name="T68" fmla="*/ 25 w 297"/>
                <a:gd name="T69" fmla="*/ 59 h 493"/>
                <a:gd name="T70" fmla="*/ 272 w 297"/>
                <a:gd name="T71" fmla="*/ 59 h 493"/>
                <a:gd name="T72" fmla="*/ 275 w 297"/>
                <a:gd name="T73" fmla="*/ 81 h 493"/>
                <a:gd name="T74" fmla="*/ 280 w 297"/>
                <a:gd name="T75" fmla="*/ 119 h 493"/>
                <a:gd name="T76" fmla="*/ 270 w 297"/>
                <a:gd name="T77" fmla="*/ 149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 h="493">
                  <a:moveTo>
                    <a:pt x="292" y="78"/>
                  </a:moveTo>
                  <a:cubicBezTo>
                    <a:pt x="290" y="70"/>
                    <a:pt x="289" y="62"/>
                    <a:pt x="289" y="59"/>
                  </a:cubicBezTo>
                  <a:cubicBezTo>
                    <a:pt x="289" y="0"/>
                    <a:pt x="289" y="0"/>
                    <a:pt x="289" y="0"/>
                  </a:cubicBezTo>
                  <a:cubicBezTo>
                    <a:pt x="8" y="0"/>
                    <a:pt x="8" y="0"/>
                    <a:pt x="8" y="0"/>
                  </a:cubicBezTo>
                  <a:cubicBezTo>
                    <a:pt x="8" y="59"/>
                    <a:pt x="8" y="59"/>
                    <a:pt x="8" y="59"/>
                  </a:cubicBezTo>
                  <a:cubicBezTo>
                    <a:pt x="8" y="62"/>
                    <a:pt x="7" y="70"/>
                    <a:pt x="5" y="78"/>
                  </a:cubicBezTo>
                  <a:cubicBezTo>
                    <a:pt x="3" y="92"/>
                    <a:pt x="0" y="108"/>
                    <a:pt x="0" y="119"/>
                  </a:cubicBezTo>
                  <a:cubicBezTo>
                    <a:pt x="0" y="130"/>
                    <a:pt x="6" y="144"/>
                    <a:pt x="11" y="156"/>
                  </a:cubicBezTo>
                  <a:cubicBezTo>
                    <a:pt x="13" y="161"/>
                    <a:pt x="17" y="168"/>
                    <a:pt x="17" y="170"/>
                  </a:cubicBezTo>
                  <a:cubicBezTo>
                    <a:pt x="17" y="173"/>
                    <a:pt x="18" y="194"/>
                    <a:pt x="21" y="239"/>
                  </a:cubicBezTo>
                  <a:cubicBezTo>
                    <a:pt x="26" y="314"/>
                    <a:pt x="34" y="428"/>
                    <a:pt x="34" y="450"/>
                  </a:cubicBezTo>
                  <a:cubicBezTo>
                    <a:pt x="34" y="484"/>
                    <a:pt x="62" y="493"/>
                    <a:pt x="76" y="493"/>
                  </a:cubicBezTo>
                  <a:cubicBezTo>
                    <a:pt x="221" y="493"/>
                    <a:pt x="221" y="493"/>
                    <a:pt x="221" y="493"/>
                  </a:cubicBezTo>
                  <a:cubicBezTo>
                    <a:pt x="222" y="493"/>
                    <a:pt x="232" y="493"/>
                    <a:pt x="242" y="488"/>
                  </a:cubicBezTo>
                  <a:cubicBezTo>
                    <a:pt x="256" y="481"/>
                    <a:pt x="263" y="467"/>
                    <a:pt x="263" y="450"/>
                  </a:cubicBezTo>
                  <a:cubicBezTo>
                    <a:pt x="263" y="428"/>
                    <a:pt x="271" y="314"/>
                    <a:pt x="276" y="239"/>
                  </a:cubicBezTo>
                  <a:cubicBezTo>
                    <a:pt x="279" y="194"/>
                    <a:pt x="280" y="173"/>
                    <a:pt x="280" y="170"/>
                  </a:cubicBezTo>
                  <a:cubicBezTo>
                    <a:pt x="281" y="168"/>
                    <a:pt x="284" y="161"/>
                    <a:pt x="286" y="156"/>
                  </a:cubicBezTo>
                  <a:cubicBezTo>
                    <a:pt x="291" y="144"/>
                    <a:pt x="297" y="130"/>
                    <a:pt x="297" y="119"/>
                  </a:cubicBezTo>
                  <a:cubicBezTo>
                    <a:pt x="297" y="108"/>
                    <a:pt x="294" y="92"/>
                    <a:pt x="292" y="78"/>
                  </a:cubicBezTo>
                  <a:moveTo>
                    <a:pt x="270" y="149"/>
                  </a:moveTo>
                  <a:cubicBezTo>
                    <a:pt x="266" y="159"/>
                    <a:pt x="263" y="164"/>
                    <a:pt x="263" y="170"/>
                  </a:cubicBezTo>
                  <a:cubicBezTo>
                    <a:pt x="263" y="172"/>
                    <a:pt x="261" y="203"/>
                    <a:pt x="259" y="238"/>
                  </a:cubicBezTo>
                  <a:cubicBezTo>
                    <a:pt x="254" y="313"/>
                    <a:pt x="246" y="427"/>
                    <a:pt x="246" y="450"/>
                  </a:cubicBezTo>
                  <a:cubicBezTo>
                    <a:pt x="246" y="461"/>
                    <a:pt x="242" y="468"/>
                    <a:pt x="234" y="472"/>
                  </a:cubicBezTo>
                  <a:cubicBezTo>
                    <a:pt x="228" y="476"/>
                    <a:pt x="221" y="476"/>
                    <a:pt x="221" y="476"/>
                  </a:cubicBezTo>
                  <a:cubicBezTo>
                    <a:pt x="76" y="476"/>
                    <a:pt x="76" y="476"/>
                    <a:pt x="76" y="476"/>
                  </a:cubicBezTo>
                  <a:cubicBezTo>
                    <a:pt x="76" y="476"/>
                    <a:pt x="69" y="476"/>
                    <a:pt x="63" y="472"/>
                  </a:cubicBezTo>
                  <a:cubicBezTo>
                    <a:pt x="55" y="468"/>
                    <a:pt x="51" y="461"/>
                    <a:pt x="51" y="450"/>
                  </a:cubicBezTo>
                  <a:cubicBezTo>
                    <a:pt x="51" y="427"/>
                    <a:pt x="43" y="313"/>
                    <a:pt x="38" y="238"/>
                  </a:cubicBezTo>
                  <a:cubicBezTo>
                    <a:pt x="36" y="203"/>
                    <a:pt x="34" y="172"/>
                    <a:pt x="34" y="170"/>
                  </a:cubicBezTo>
                  <a:cubicBezTo>
                    <a:pt x="34" y="164"/>
                    <a:pt x="31" y="159"/>
                    <a:pt x="27" y="149"/>
                  </a:cubicBezTo>
                  <a:cubicBezTo>
                    <a:pt x="22" y="139"/>
                    <a:pt x="17" y="127"/>
                    <a:pt x="17" y="119"/>
                  </a:cubicBezTo>
                  <a:cubicBezTo>
                    <a:pt x="17" y="109"/>
                    <a:pt x="20" y="94"/>
                    <a:pt x="22" y="81"/>
                  </a:cubicBezTo>
                  <a:cubicBezTo>
                    <a:pt x="24" y="70"/>
                    <a:pt x="25" y="63"/>
                    <a:pt x="25" y="59"/>
                  </a:cubicBezTo>
                  <a:cubicBezTo>
                    <a:pt x="272" y="59"/>
                    <a:pt x="272" y="59"/>
                    <a:pt x="272" y="59"/>
                  </a:cubicBezTo>
                  <a:cubicBezTo>
                    <a:pt x="272" y="63"/>
                    <a:pt x="273" y="70"/>
                    <a:pt x="275" y="81"/>
                  </a:cubicBezTo>
                  <a:cubicBezTo>
                    <a:pt x="277" y="94"/>
                    <a:pt x="280" y="109"/>
                    <a:pt x="280" y="119"/>
                  </a:cubicBezTo>
                  <a:cubicBezTo>
                    <a:pt x="280" y="127"/>
                    <a:pt x="275" y="139"/>
                    <a:pt x="270" y="14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994105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extLst/>
          </p:nvPr>
        </p:nvGraphicFramePr>
        <p:xfrm>
          <a:off x="2364430" y="1255855"/>
          <a:ext cx="5885537" cy="4196255"/>
        </p:xfrm>
        <a:graphic>
          <a:graphicData uri="http://schemas.openxmlformats.org/drawingml/2006/chart">
            <c:chart xmlns:c="http://schemas.openxmlformats.org/drawingml/2006/chart" xmlns:r="http://schemas.openxmlformats.org/officeDocument/2006/relationships" r:id="rId9"/>
          </a:graphicData>
        </a:graphic>
      </p:graphicFrame>
      <p:cxnSp>
        <p:nvCxnSpPr>
          <p:cNvPr id="13" name="Straight Connector 12"/>
          <p:cNvCxnSpPr/>
          <p:nvPr/>
        </p:nvCxnSpPr>
        <p:spPr>
          <a:xfrm flipV="1">
            <a:off x="4888624" y="1938769"/>
            <a:ext cx="0" cy="3132000"/>
          </a:xfrm>
          <a:prstGeom prst="line">
            <a:avLst/>
          </a:prstGeom>
          <a:ln w="31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7" name="Table 16"/>
          <p:cNvGraphicFramePr>
            <a:graphicFrameLocks noGrp="1"/>
          </p:cNvGraphicFramePr>
          <p:nvPr>
            <p:extLst/>
          </p:nvPr>
        </p:nvGraphicFramePr>
        <p:xfrm>
          <a:off x="2344202" y="1621833"/>
          <a:ext cx="5244860" cy="243840"/>
        </p:xfrm>
        <a:graphic>
          <a:graphicData uri="http://schemas.openxmlformats.org/drawingml/2006/table">
            <a:tbl>
              <a:tblPr firstRow="1" bandRow="1">
                <a:tableStyleId>{2D5ABB26-0587-4C30-8999-92F81FD0307C}</a:tableStyleId>
              </a:tblPr>
              <a:tblGrid>
                <a:gridCol w="1311215"/>
                <a:gridCol w="1311215"/>
                <a:gridCol w="1311215"/>
                <a:gridCol w="1311215"/>
              </a:tblGrid>
              <a:tr h="207972">
                <a:tc>
                  <a:txBody>
                    <a:bodyPr/>
                    <a:lstStyle/>
                    <a:p>
                      <a:r>
                        <a:rPr lang="en-GB" sz="1000" dirty="0" smtClean="0"/>
                        <a:t>Disagree strongly</a:t>
                      </a:r>
                      <a:endParaRPr lang="en-GB" sz="1000" dirty="0"/>
                    </a:p>
                  </a:txBody>
                  <a:tcPr/>
                </a:tc>
                <a:tc>
                  <a:txBody>
                    <a:bodyPr/>
                    <a:lstStyle/>
                    <a:p>
                      <a:r>
                        <a:rPr lang="en-GB" sz="1000" dirty="0" smtClean="0"/>
                        <a:t>Disagree slightly</a:t>
                      </a:r>
                      <a:endParaRPr lang="en-GB" sz="1000" dirty="0"/>
                    </a:p>
                  </a:txBody>
                  <a:tcPr/>
                </a:tc>
                <a:tc>
                  <a:txBody>
                    <a:bodyPr/>
                    <a:lstStyle/>
                    <a:p>
                      <a:r>
                        <a:rPr lang="en-GB" sz="1000" dirty="0" smtClean="0"/>
                        <a:t>Agree slightly</a:t>
                      </a:r>
                      <a:endParaRPr lang="en-GB" sz="1000" dirty="0"/>
                    </a:p>
                  </a:txBody>
                  <a:tcPr/>
                </a:tc>
                <a:tc>
                  <a:txBody>
                    <a:bodyPr/>
                    <a:lstStyle/>
                    <a:p>
                      <a:r>
                        <a:rPr lang="en-GB" sz="1000" dirty="0" smtClean="0"/>
                        <a:t>Agree</a:t>
                      </a:r>
                      <a:r>
                        <a:rPr lang="en-GB" sz="1000" baseline="0" dirty="0" smtClean="0"/>
                        <a:t> strongly</a:t>
                      </a:r>
                      <a:endParaRPr lang="en-GB" sz="1000" dirty="0"/>
                    </a:p>
                  </a:txBody>
                  <a:tcPr/>
                </a:tc>
              </a:tr>
            </a:tbl>
          </a:graphicData>
        </a:graphic>
      </p:graphicFrame>
      <p:sp>
        <p:nvSpPr>
          <p:cNvPr id="19" name="Rectangle 18"/>
          <p:cNvSpPr/>
          <p:nvPr/>
        </p:nvSpPr>
        <p:spPr>
          <a:xfrm>
            <a:off x="3605294" y="1715339"/>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4915565" y="1715339"/>
            <a:ext cx="72000" cy="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6228261" y="1715339"/>
            <a:ext cx="7200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Up Arrow 29"/>
          <p:cNvSpPr/>
          <p:nvPr/>
        </p:nvSpPr>
        <p:spPr>
          <a:xfrm>
            <a:off x="4459054" y="3018198"/>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Up Arrow 30"/>
          <p:cNvSpPr/>
          <p:nvPr/>
        </p:nvSpPr>
        <p:spPr>
          <a:xfrm>
            <a:off x="7684577" y="3025327"/>
            <a:ext cx="182880" cy="191004"/>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Up Arrow 31"/>
          <p:cNvSpPr/>
          <p:nvPr/>
        </p:nvSpPr>
        <p:spPr>
          <a:xfrm>
            <a:off x="7682352" y="3313765"/>
            <a:ext cx="182880" cy="191004"/>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Up Arrow 32"/>
          <p:cNvSpPr/>
          <p:nvPr/>
        </p:nvSpPr>
        <p:spPr>
          <a:xfrm>
            <a:off x="4451809" y="3301785"/>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Up Arrow 33"/>
          <p:cNvSpPr/>
          <p:nvPr/>
        </p:nvSpPr>
        <p:spPr>
          <a:xfrm>
            <a:off x="7136800" y="2157415"/>
            <a:ext cx="182880" cy="191004"/>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t>Post campaign, </a:t>
            </a:r>
            <a:r>
              <a:rPr lang="en-GB" dirty="0" smtClean="0"/>
              <a:t>young men remained less likely than all drivers to agree that two drinks can put you over the limit</a:t>
            </a:r>
            <a:endParaRPr lang="en-GB" dirty="0"/>
          </a:p>
        </p:txBody>
      </p:sp>
      <p:graphicFrame>
        <p:nvGraphicFramePr>
          <p:cNvPr id="10" name="Table 9"/>
          <p:cNvGraphicFramePr>
            <a:graphicFrameLocks noGrp="1"/>
          </p:cNvGraphicFramePr>
          <p:nvPr>
            <p:extLst/>
          </p:nvPr>
        </p:nvGraphicFramePr>
        <p:xfrm>
          <a:off x="526728" y="2088900"/>
          <a:ext cx="2888055" cy="2610690"/>
        </p:xfrm>
        <a:graphic>
          <a:graphicData uri="http://schemas.openxmlformats.org/drawingml/2006/table">
            <a:tbl>
              <a:tblPr firstRow="1" bandRow="1">
                <a:tableStyleId>{2D5ABB26-0587-4C30-8999-92F81FD0307C}</a:tableStyleId>
              </a:tblPr>
              <a:tblGrid>
                <a:gridCol w="2300837"/>
                <a:gridCol w="587218"/>
              </a:tblGrid>
              <a:tr h="283331">
                <a:tc rowSpan="2">
                  <a:txBody>
                    <a:bodyPr/>
                    <a:lstStyle/>
                    <a:p>
                      <a:pPr algn="ctr">
                        <a:lnSpc>
                          <a:spcPct val="80000"/>
                        </a:lnSpc>
                      </a:pPr>
                      <a:r>
                        <a:rPr lang="en-GB" sz="1000" b="0" dirty="0" smtClean="0"/>
                        <a:t>You could be over the limit after one drink</a:t>
                      </a:r>
                      <a:endParaRPr lang="en-GB" sz="1000" b="0" dirty="0"/>
                    </a:p>
                  </a:txBody>
                  <a:tcPr anchor="ctr"/>
                </a:tc>
                <a:tc>
                  <a:txBody>
                    <a:bodyPr/>
                    <a:lstStyle/>
                    <a:p>
                      <a:pPr algn="ctr">
                        <a:lnSpc>
                          <a:spcPct val="50000"/>
                        </a:lnSpc>
                      </a:pPr>
                      <a:r>
                        <a:rPr lang="en-GB" sz="900" i="1" dirty="0" smtClean="0"/>
                        <a:t>Pre</a:t>
                      </a:r>
                      <a:endParaRPr lang="en-GB" sz="900" i="1" dirty="0"/>
                    </a:p>
                  </a:txBody>
                  <a:tcPr anchor="ctr"/>
                </a:tc>
              </a:tr>
              <a:tr h="362171">
                <a:tc vMerge="1">
                  <a:txBody>
                    <a:bodyPr/>
                    <a:lstStyle/>
                    <a:p>
                      <a:pPr>
                        <a:lnSpc>
                          <a:spcPct val="50000"/>
                        </a:lnSpc>
                      </a:pPr>
                      <a:endParaRPr lang="en-GB" sz="1000" dirty="0"/>
                    </a:p>
                  </a:txBody>
                  <a:tcPr/>
                </a:tc>
                <a:tc>
                  <a:txBody>
                    <a:bodyPr/>
                    <a:lstStyle/>
                    <a:p>
                      <a:pPr algn="ctr">
                        <a:lnSpc>
                          <a:spcPct val="80000"/>
                        </a:lnSpc>
                      </a:pPr>
                      <a:r>
                        <a:rPr lang="en-GB" sz="900" i="1" dirty="0" smtClean="0"/>
                        <a:t>Post</a:t>
                      </a:r>
                      <a:endParaRPr lang="en-GB" sz="900" i="1" dirty="0"/>
                    </a:p>
                  </a:txBody>
                  <a:tcPr anchor="ctr"/>
                </a:tc>
              </a:tr>
              <a:tr h="265202">
                <a:tc>
                  <a:txBody>
                    <a:bodyPr/>
                    <a:lstStyle/>
                    <a:p>
                      <a:pPr algn="ctr">
                        <a:lnSpc>
                          <a:spcPct val="80000"/>
                        </a:lnSpc>
                      </a:pPr>
                      <a:endParaRPr lang="en-GB" sz="1000" b="0" dirty="0"/>
                    </a:p>
                  </a:txBody>
                  <a:tcPr anchor="ctr"/>
                </a:tc>
                <a:tc>
                  <a:txBody>
                    <a:bodyPr/>
                    <a:lstStyle/>
                    <a:p>
                      <a:pPr algn="ctr">
                        <a:lnSpc>
                          <a:spcPct val="80000"/>
                        </a:lnSpc>
                      </a:pPr>
                      <a:endParaRPr lang="en-GB" sz="900" i="1" dirty="0"/>
                    </a:p>
                  </a:txBody>
                  <a:tcPr anchor="ctr"/>
                </a:tc>
              </a:tr>
              <a:tr h="283331">
                <a:tc rowSpan="2">
                  <a:txBody>
                    <a:bodyPr/>
                    <a:lstStyle/>
                    <a:p>
                      <a:pPr algn="ctr">
                        <a:lnSpc>
                          <a:spcPct val="80000"/>
                        </a:lnSpc>
                      </a:pPr>
                      <a:r>
                        <a:rPr lang="en-GB" sz="1000" b="0" dirty="0" smtClean="0"/>
                        <a:t>You could be over the limit after two drinks</a:t>
                      </a:r>
                      <a:endParaRPr lang="en-GB" sz="1000" b="0" dirty="0"/>
                    </a:p>
                  </a:txBody>
                  <a:tcPr anchor="ctr"/>
                </a:tc>
                <a:tc>
                  <a:txBody>
                    <a:bodyPr/>
                    <a:lstStyle/>
                    <a:p>
                      <a:pPr algn="ctr">
                        <a:lnSpc>
                          <a:spcPct val="50000"/>
                        </a:lnSpc>
                      </a:pPr>
                      <a:r>
                        <a:rPr lang="en-GB" sz="900" i="1" dirty="0" smtClean="0"/>
                        <a:t>Pre</a:t>
                      </a:r>
                      <a:endParaRPr lang="en-GB" sz="900" i="1" dirty="0"/>
                    </a:p>
                  </a:txBody>
                  <a:tcPr anchor="ctr"/>
                </a:tc>
              </a:tr>
              <a:tr h="283331">
                <a:tc vMerge="1">
                  <a:txBody>
                    <a:bodyPr/>
                    <a:lstStyle/>
                    <a:p>
                      <a:pPr>
                        <a:lnSpc>
                          <a:spcPct val="50000"/>
                        </a:lnSpc>
                      </a:pPr>
                      <a:endParaRPr lang="en-GB" sz="1000" dirty="0"/>
                    </a:p>
                  </a:txBody>
                  <a:tcPr/>
                </a:tc>
                <a:tc>
                  <a:txBody>
                    <a:bodyPr/>
                    <a:lstStyle/>
                    <a:p>
                      <a:pPr algn="ctr">
                        <a:lnSpc>
                          <a:spcPct val="80000"/>
                        </a:lnSpc>
                      </a:pPr>
                      <a:r>
                        <a:rPr lang="en-GB" sz="900" i="1" dirty="0" smtClean="0"/>
                        <a:t>Post</a:t>
                      </a:r>
                      <a:endParaRPr lang="en-GB" sz="900" i="1" dirty="0"/>
                    </a:p>
                  </a:txBody>
                  <a:tcPr anchor="ctr"/>
                </a:tc>
              </a:tr>
              <a:tr h="283331">
                <a:tc>
                  <a:txBody>
                    <a:bodyPr/>
                    <a:lstStyle/>
                    <a:p>
                      <a:pPr algn="ctr">
                        <a:lnSpc>
                          <a:spcPct val="80000"/>
                        </a:lnSpc>
                      </a:pPr>
                      <a:endParaRPr lang="en-GB" sz="1000" b="0" dirty="0"/>
                    </a:p>
                  </a:txBody>
                  <a:tcPr anchor="ctr"/>
                </a:tc>
                <a:tc>
                  <a:txBody>
                    <a:bodyPr/>
                    <a:lstStyle/>
                    <a:p>
                      <a:pPr algn="ctr">
                        <a:lnSpc>
                          <a:spcPct val="80000"/>
                        </a:lnSpc>
                      </a:pPr>
                      <a:endParaRPr lang="en-GB" sz="900" i="1" dirty="0"/>
                    </a:p>
                  </a:txBody>
                  <a:tcPr anchor="ctr"/>
                </a:tc>
              </a:tr>
              <a:tr h="283331">
                <a:tc rowSpan="2">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GB" sz="1000" b="0" dirty="0" smtClean="0"/>
                        <a:t>You can be a drink driver after two drinks</a:t>
                      </a:r>
                      <a:endParaRPr lang="en-GB" sz="1000" b="0" dirty="0"/>
                    </a:p>
                  </a:txBody>
                  <a:tcPr anchor="ctr"/>
                </a:tc>
                <a:tc>
                  <a:txBody>
                    <a:bodyPr/>
                    <a:lstStyle/>
                    <a:p>
                      <a:pPr algn="ctr">
                        <a:lnSpc>
                          <a:spcPct val="80000"/>
                        </a:lnSpc>
                      </a:pPr>
                      <a:r>
                        <a:rPr lang="en-GB" sz="900" i="1" dirty="0" smtClean="0"/>
                        <a:t>Pre</a:t>
                      </a:r>
                      <a:endParaRPr lang="en-GB" sz="900" i="1" dirty="0"/>
                    </a:p>
                  </a:txBody>
                  <a:tcPr anchor="ctr"/>
                </a:tc>
              </a:tr>
              <a:tr h="283331">
                <a:tc vMerge="1">
                  <a:txBody>
                    <a:bodyPr/>
                    <a:lstStyle/>
                    <a:p>
                      <a:pPr algn="ctr">
                        <a:lnSpc>
                          <a:spcPct val="80000"/>
                        </a:lnSpc>
                      </a:pPr>
                      <a:endParaRPr lang="en-GB" sz="1000" b="0" dirty="0"/>
                    </a:p>
                  </a:txBody>
                  <a:tcPr anchor="ctr"/>
                </a:tc>
                <a:tc>
                  <a:txBody>
                    <a:bodyPr/>
                    <a:lstStyle/>
                    <a:p>
                      <a:pPr algn="ctr">
                        <a:lnSpc>
                          <a:spcPct val="80000"/>
                        </a:lnSpc>
                      </a:pPr>
                      <a:r>
                        <a:rPr lang="en-GB" sz="900" i="1" dirty="0" smtClean="0"/>
                        <a:t>Post</a:t>
                      </a:r>
                      <a:endParaRPr lang="en-GB" sz="900" i="1" dirty="0"/>
                    </a:p>
                  </a:txBody>
                  <a:tcPr anchor="ctr"/>
                </a:tc>
              </a:tr>
              <a:tr h="283331">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en-GB" sz="1000" b="0" dirty="0" smtClean="0"/>
                    </a:p>
                  </a:txBody>
                  <a:tcPr anchor="ctr"/>
                </a:tc>
                <a:tc>
                  <a:txBody>
                    <a:bodyPr/>
                    <a:lstStyle/>
                    <a:p>
                      <a:pPr algn="ctr">
                        <a:lnSpc>
                          <a:spcPct val="50000"/>
                        </a:lnSpc>
                      </a:pPr>
                      <a:endParaRPr lang="en-GB" sz="900" i="1" dirty="0"/>
                    </a:p>
                  </a:txBody>
                  <a:tcPr anchor="ctr"/>
                </a:tc>
              </a:tr>
            </a:tbl>
          </a:graphicData>
        </a:graphic>
      </p:graphicFrame>
      <p:sp>
        <p:nvSpPr>
          <p:cNvPr id="12" name="TextBox 11"/>
          <p:cNvSpPr txBox="1"/>
          <p:nvPr>
            <p:custDataLst>
              <p:tags r:id="rId1"/>
            </p:custDataLst>
          </p:nvPr>
        </p:nvSpPr>
        <p:spPr>
          <a:xfrm>
            <a:off x="285750" y="5628621"/>
            <a:ext cx="5217034" cy="377723"/>
          </a:xfrm>
          <a:prstGeom prst="rect">
            <a:avLst/>
          </a:prstGeom>
          <a:noFill/>
        </p:spPr>
        <p:txBody>
          <a:bodyPr vert="horz" lIns="0" tIns="0" rIns="0" bIns="0" rtlCol="0" anchor="ctr">
            <a:noAutofit/>
          </a:bodyPr>
          <a:lstStyle/>
          <a:p>
            <a:r>
              <a:rPr lang="en-GB" sz="700" b="0" dirty="0" smtClean="0">
                <a:solidFill>
                  <a:srgbClr val="333333"/>
                </a:solidFill>
                <a:latin typeface="Verdana"/>
              </a:rPr>
              <a:t>R1a. </a:t>
            </a:r>
            <a:r>
              <a:rPr lang="en-GB" sz="700" b="0" dirty="0">
                <a:solidFill>
                  <a:srgbClr val="333333"/>
                </a:solidFill>
                <a:latin typeface="Verdana"/>
              </a:rPr>
              <a:t>How much do you agree or disagree with the following statements? </a:t>
            </a:r>
          </a:p>
          <a:p>
            <a:r>
              <a:rPr lang="en-GB" sz="700" b="0" dirty="0" smtClean="0">
                <a:solidFill>
                  <a:srgbClr val="333333"/>
                </a:solidFill>
                <a:latin typeface="Verdana"/>
              </a:rPr>
              <a:t>Base: </a:t>
            </a:r>
            <a:r>
              <a:rPr lang="en-GB" sz="700" b="0" dirty="0">
                <a:solidFill>
                  <a:srgbClr val="333333"/>
                </a:solidFill>
                <a:latin typeface="Verdana"/>
              </a:rPr>
              <a:t>All </a:t>
            </a:r>
            <a:r>
              <a:rPr lang="en-GB" sz="700" b="0" dirty="0" smtClean="0">
                <a:solidFill>
                  <a:srgbClr val="333333"/>
                </a:solidFill>
                <a:latin typeface="Verdana"/>
              </a:rPr>
              <a:t>YM respondents </a:t>
            </a:r>
            <a:r>
              <a:rPr lang="en-GB" sz="700" b="0" dirty="0">
                <a:solidFill>
                  <a:srgbClr val="333333"/>
                </a:solidFill>
                <a:latin typeface="Verdana"/>
              </a:rPr>
              <a:t>(Pre </a:t>
            </a:r>
            <a:r>
              <a:rPr lang="en-GB" sz="700" b="0" dirty="0" smtClean="0">
                <a:solidFill>
                  <a:srgbClr val="333333"/>
                </a:solidFill>
                <a:latin typeface="Verdana"/>
              </a:rPr>
              <a:t>stage 571; </a:t>
            </a:r>
            <a:r>
              <a:rPr lang="en-GB" sz="700" b="0" dirty="0">
                <a:solidFill>
                  <a:srgbClr val="333333"/>
                </a:solidFill>
                <a:latin typeface="Verdana"/>
              </a:rPr>
              <a:t>Post stage </a:t>
            </a:r>
            <a:r>
              <a:rPr lang="en-GB" sz="700" b="0" dirty="0" smtClean="0">
                <a:solidFill>
                  <a:srgbClr val="333333"/>
                </a:solidFill>
                <a:latin typeface="Verdana"/>
              </a:rPr>
              <a:t>551); </a:t>
            </a:r>
            <a:endParaRPr lang="en-GB" sz="700" b="0" dirty="0">
              <a:solidFill>
                <a:srgbClr val="333333"/>
              </a:solidFill>
              <a:latin typeface="Verdana"/>
            </a:endParaRPr>
          </a:p>
        </p:txBody>
      </p:sp>
      <p:sp>
        <p:nvSpPr>
          <p:cNvPr id="14" name="TextBox 13"/>
          <p:cNvSpPr txBox="1"/>
          <p:nvPr/>
        </p:nvSpPr>
        <p:spPr>
          <a:xfrm>
            <a:off x="425512" y="1686407"/>
            <a:ext cx="202433" cy="177175"/>
          </a:xfrm>
          <a:prstGeom prst="rect">
            <a:avLst/>
          </a:prstGeom>
          <a:noFill/>
        </p:spPr>
        <p:txBody>
          <a:bodyPr wrap="none" lIns="0" tIns="0" rIns="0" bIns="0" rtlCol="0">
            <a:noAutofit/>
          </a:bodyPr>
          <a:lstStyle/>
          <a:p>
            <a:r>
              <a:rPr lang="en-GB" sz="900" b="0" dirty="0" smtClean="0">
                <a:solidFill>
                  <a:schemeClr val="bg1">
                    <a:lumMod val="50000"/>
                  </a:schemeClr>
                </a:solidFill>
                <a:latin typeface="+mn-lt"/>
              </a:rPr>
              <a:t>% of all respondents</a:t>
            </a:r>
          </a:p>
        </p:txBody>
      </p:sp>
      <p:sp>
        <p:nvSpPr>
          <p:cNvPr id="15" name="TextBox 14"/>
          <p:cNvSpPr txBox="1"/>
          <p:nvPr/>
        </p:nvSpPr>
        <p:spPr>
          <a:xfrm>
            <a:off x="285750" y="1255855"/>
            <a:ext cx="5554980" cy="276999"/>
          </a:xfrm>
          <a:prstGeom prst="rect">
            <a:avLst/>
          </a:prstGeom>
          <a:noFill/>
        </p:spPr>
        <p:txBody>
          <a:bodyPr wrap="square" rtlCol="0">
            <a:spAutoFit/>
          </a:bodyPr>
          <a:lstStyle/>
          <a:p>
            <a:r>
              <a:rPr lang="en-GB" sz="1200" dirty="0" smtClean="0">
                <a:latin typeface="+mj-lt"/>
              </a:rPr>
              <a:t>Attitudes towards number of drinks needed to be over limit</a:t>
            </a:r>
            <a:endParaRPr lang="en-GB" sz="1200" dirty="0">
              <a:latin typeface="+mj-lt"/>
            </a:endParaRPr>
          </a:p>
        </p:txBody>
      </p:sp>
      <p:sp>
        <p:nvSpPr>
          <p:cNvPr id="18" name="Rectangle 17"/>
          <p:cNvSpPr/>
          <p:nvPr/>
        </p:nvSpPr>
        <p:spPr>
          <a:xfrm>
            <a:off x="2308264" y="1715339"/>
            <a:ext cx="72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2"/>
          <p:cNvSpPr txBox="1">
            <a:spLocks/>
          </p:cNvSpPr>
          <p:nvPr/>
        </p:nvSpPr>
        <p:spPr>
          <a:xfrm>
            <a:off x="8458249" y="6422679"/>
            <a:ext cx="505467" cy="252000"/>
          </a:xfrm>
          <a:prstGeom prst="rect">
            <a:avLst/>
          </a:prstGeom>
        </p:spPr>
        <p:txBody>
          <a:bodyPr/>
          <a:ls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pPr algn="r"/>
            <a:fld id="{9784CBA3-D598-4B1F-BAA3-EE14B5154290}" type="slidenum">
              <a:rPr lang="en-AU" sz="750" b="0" smtClean="0">
                <a:latin typeface="+mj-lt"/>
              </a:rPr>
              <a:pPr algn="r"/>
              <a:t>21</a:t>
            </a:fld>
            <a:endParaRPr lang="en-AU" sz="750" b="0" dirty="0">
              <a:latin typeface="+mj-lt"/>
            </a:endParaRPr>
          </a:p>
        </p:txBody>
      </p:sp>
      <p:sp>
        <p:nvSpPr>
          <p:cNvPr id="11" name="TextBox 10"/>
          <p:cNvSpPr txBox="1"/>
          <p:nvPr/>
        </p:nvSpPr>
        <p:spPr>
          <a:xfrm>
            <a:off x="5460834" y="5721950"/>
            <a:ext cx="3502882" cy="215444"/>
          </a:xfrm>
          <a:prstGeom prst="rect">
            <a:avLst/>
          </a:prstGeom>
          <a:noFill/>
        </p:spPr>
        <p:txBody>
          <a:bodyPr wrap="none" rtlCol="0">
            <a:spAutoFit/>
          </a:bodyPr>
          <a:lstStyle/>
          <a:p>
            <a:r>
              <a:rPr lang="en-GB" sz="800" b="0" dirty="0" smtClean="0">
                <a:solidFill>
                  <a:srgbClr val="333333"/>
                </a:solidFill>
                <a:latin typeface="Verdana"/>
              </a:rPr>
              <a:t>NOTE – ‘Neither </a:t>
            </a:r>
            <a:r>
              <a:rPr lang="en-GB" sz="800" b="0" dirty="0">
                <a:solidFill>
                  <a:srgbClr val="333333"/>
                </a:solidFill>
                <a:latin typeface="Verdana"/>
              </a:rPr>
              <a:t>agree nor disagree’ </a:t>
            </a:r>
            <a:r>
              <a:rPr lang="en-GB" sz="800" b="0" dirty="0" smtClean="0">
                <a:solidFill>
                  <a:srgbClr val="333333"/>
                </a:solidFill>
                <a:latin typeface="Verdana"/>
              </a:rPr>
              <a:t>and ‘Don’t know’ not </a:t>
            </a:r>
            <a:r>
              <a:rPr lang="en-GB" sz="800" b="0" dirty="0">
                <a:solidFill>
                  <a:srgbClr val="333333"/>
                </a:solidFill>
                <a:latin typeface="Verdana"/>
              </a:rPr>
              <a:t>shown</a:t>
            </a:r>
          </a:p>
        </p:txBody>
      </p:sp>
      <p:sp>
        <p:nvSpPr>
          <p:cNvPr id="23" name="TextBox 22"/>
          <p:cNvSpPr txBox="1"/>
          <p:nvPr/>
        </p:nvSpPr>
        <p:spPr>
          <a:xfrm>
            <a:off x="3601887" y="5417484"/>
            <a:ext cx="3643483" cy="215444"/>
          </a:xfrm>
          <a:prstGeom prst="rect">
            <a:avLst/>
          </a:prstGeom>
          <a:noFill/>
        </p:spPr>
        <p:txBody>
          <a:bodyPr wrap="square" rtlCol="0">
            <a:spAutoFit/>
          </a:bodyPr>
          <a:lstStyle/>
          <a:p>
            <a:r>
              <a:rPr lang="en-GB" sz="800" b="0" dirty="0" smtClean="0">
                <a:latin typeface="+mj-lt"/>
              </a:rPr>
              <a:t>indicates a difference pre/post with statistical significance at 95% </a:t>
            </a:r>
            <a:endParaRPr lang="en-GB" sz="800" b="0" dirty="0">
              <a:latin typeface="+mj-lt"/>
            </a:endParaRPr>
          </a:p>
        </p:txBody>
      </p:sp>
      <p:sp>
        <p:nvSpPr>
          <p:cNvPr id="26" name="Rectangle 25"/>
          <p:cNvSpPr/>
          <p:nvPr/>
        </p:nvSpPr>
        <p:spPr>
          <a:xfrm>
            <a:off x="3021720" y="5417484"/>
            <a:ext cx="595078" cy="190823"/>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6" name="Group 35"/>
          <p:cNvGrpSpPr/>
          <p:nvPr/>
        </p:nvGrpSpPr>
        <p:grpSpPr>
          <a:xfrm>
            <a:off x="4513850" y="6118215"/>
            <a:ext cx="2479955" cy="454021"/>
            <a:chOff x="4725728" y="6076380"/>
            <a:chExt cx="2479955" cy="454021"/>
          </a:xfrm>
        </p:grpSpPr>
        <p:sp>
          <p:nvSpPr>
            <p:cNvPr id="37" name="Up Arrow 36"/>
            <p:cNvSpPr/>
            <p:nvPr/>
          </p:nvSpPr>
          <p:spPr>
            <a:xfrm>
              <a:off x="4729374" y="6088600"/>
              <a:ext cx="182880" cy="191004"/>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Up Arrow 37"/>
            <p:cNvSpPr/>
            <p:nvPr/>
          </p:nvSpPr>
          <p:spPr>
            <a:xfrm>
              <a:off x="4725728" y="6327177"/>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p:cNvSpPr txBox="1"/>
            <p:nvPr/>
          </p:nvSpPr>
          <p:spPr>
            <a:xfrm>
              <a:off x="4840028" y="6076380"/>
              <a:ext cx="2365655" cy="215444"/>
            </a:xfrm>
            <a:prstGeom prst="rect">
              <a:avLst/>
            </a:prstGeom>
            <a:noFill/>
          </p:spPr>
          <p:txBody>
            <a:bodyPr wrap="square" rtlCol="0">
              <a:spAutoFit/>
            </a:bodyPr>
            <a:lstStyle/>
            <a:p>
              <a:r>
                <a:rPr lang="en-GB" sz="800" b="0" dirty="0" smtClean="0">
                  <a:latin typeface="+mn-lt"/>
                </a:rPr>
                <a:t>Significantly lower than all respondents</a:t>
              </a:r>
              <a:endParaRPr lang="en-GB" sz="800" b="0" dirty="0">
                <a:latin typeface="+mn-lt"/>
              </a:endParaRPr>
            </a:p>
          </p:txBody>
        </p:sp>
        <p:sp>
          <p:nvSpPr>
            <p:cNvPr id="40" name="TextBox 39"/>
            <p:cNvSpPr txBox="1"/>
            <p:nvPr/>
          </p:nvSpPr>
          <p:spPr>
            <a:xfrm>
              <a:off x="4840028" y="6314957"/>
              <a:ext cx="2365655" cy="215444"/>
            </a:xfrm>
            <a:prstGeom prst="rect">
              <a:avLst/>
            </a:prstGeom>
            <a:noFill/>
          </p:spPr>
          <p:txBody>
            <a:bodyPr wrap="square" rtlCol="0">
              <a:spAutoFit/>
            </a:bodyPr>
            <a:lstStyle/>
            <a:p>
              <a:r>
                <a:rPr lang="en-GB" sz="800" b="0" dirty="0" smtClean="0">
                  <a:latin typeface="+mn-lt"/>
                </a:rPr>
                <a:t>Significantly higher than all respondents</a:t>
              </a:r>
              <a:endParaRPr lang="en-GB" sz="800" b="0" dirty="0">
                <a:latin typeface="+mn-lt"/>
              </a:endParaRPr>
            </a:p>
          </p:txBody>
        </p:sp>
      </p:grpSp>
      <p:grpSp>
        <p:nvGrpSpPr>
          <p:cNvPr id="28" name="Group 53"/>
          <p:cNvGrpSpPr>
            <a:grpSpLocks noChangeAspect="1"/>
          </p:cNvGrpSpPr>
          <p:nvPr>
            <p:custDataLst>
              <p:tags r:id="rId2"/>
            </p:custDataLst>
          </p:nvPr>
        </p:nvGrpSpPr>
        <p:grpSpPr bwMode="auto">
          <a:xfrm>
            <a:off x="8006838" y="2211973"/>
            <a:ext cx="411248" cy="410537"/>
            <a:chOff x="2348" y="2399"/>
            <a:chExt cx="578" cy="577"/>
          </a:xfrm>
        </p:grpSpPr>
        <p:sp>
          <p:nvSpPr>
            <p:cNvPr id="29" name="AutoShape 52"/>
            <p:cNvSpPr>
              <a:spLocks noChangeAspect="1" noChangeArrowheads="1" noTextEdit="1"/>
            </p:cNvSpPr>
            <p:nvPr/>
          </p:nvSpPr>
          <p:spPr bwMode="auto">
            <a:xfrm>
              <a:off x="2348" y="2399"/>
              <a:ext cx="578"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Rectangle 54"/>
            <p:cNvSpPr>
              <a:spLocks noChangeArrowheads="1"/>
            </p:cNvSpPr>
            <p:nvPr/>
          </p:nvSpPr>
          <p:spPr bwMode="auto">
            <a:xfrm>
              <a:off x="2347" y="2398"/>
              <a:ext cx="580" cy="579"/>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55"/>
            <p:cNvSpPr>
              <a:spLocks noEditPoints="1"/>
            </p:cNvSpPr>
            <p:nvPr/>
          </p:nvSpPr>
          <p:spPr bwMode="auto">
            <a:xfrm>
              <a:off x="2507" y="2478"/>
              <a:ext cx="253" cy="420"/>
            </a:xfrm>
            <a:custGeom>
              <a:avLst/>
              <a:gdLst>
                <a:gd name="T0" fmla="*/ 292 w 297"/>
                <a:gd name="T1" fmla="*/ 78 h 493"/>
                <a:gd name="T2" fmla="*/ 289 w 297"/>
                <a:gd name="T3" fmla="*/ 59 h 493"/>
                <a:gd name="T4" fmla="*/ 289 w 297"/>
                <a:gd name="T5" fmla="*/ 0 h 493"/>
                <a:gd name="T6" fmla="*/ 8 w 297"/>
                <a:gd name="T7" fmla="*/ 0 h 493"/>
                <a:gd name="T8" fmla="*/ 8 w 297"/>
                <a:gd name="T9" fmla="*/ 59 h 493"/>
                <a:gd name="T10" fmla="*/ 5 w 297"/>
                <a:gd name="T11" fmla="*/ 78 h 493"/>
                <a:gd name="T12" fmla="*/ 0 w 297"/>
                <a:gd name="T13" fmla="*/ 119 h 493"/>
                <a:gd name="T14" fmla="*/ 11 w 297"/>
                <a:gd name="T15" fmla="*/ 156 h 493"/>
                <a:gd name="T16" fmla="*/ 17 w 297"/>
                <a:gd name="T17" fmla="*/ 170 h 493"/>
                <a:gd name="T18" fmla="*/ 21 w 297"/>
                <a:gd name="T19" fmla="*/ 239 h 493"/>
                <a:gd name="T20" fmla="*/ 34 w 297"/>
                <a:gd name="T21" fmla="*/ 450 h 493"/>
                <a:gd name="T22" fmla="*/ 76 w 297"/>
                <a:gd name="T23" fmla="*/ 493 h 493"/>
                <a:gd name="T24" fmla="*/ 221 w 297"/>
                <a:gd name="T25" fmla="*/ 493 h 493"/>
                <a:gd name="T26" fmla="*/ 242 w 297"/>
                <a:gd name="T27" fmla="*/ 488 h 493"/>
                <a:gd name="T28" fmla="*/ 263 w 297"/>
                <a:gd name="T29" fmla="*/ 450 h 493"/>
                <a:gd name="T30" fmla="*/ 276 w 297"/>
                <a:gd name="T31" fmla="*/ 239 h 493"/>
                <a:gd name="T32" fmla="*/ 280 w 297"/>
                <a:gd name="T33" fmla="*/ 170 h 493"/>
                <a:gd name="T34" fmla="*/ 286 w 297"/>
                <a:gd name="T35" fmla="*/ 156 h 493"/>
                <a:gd name="T36" fmla="*/ 297 w 297"/>
                <a:gd name="T37" fmla="*/ 119 h 493"/>
                <a:gd name="T38" fmla="*/ 292 w 297"/>
                <a:gd name="T39" fmla="*/ 78 h 493"/>
                <a:gd name="T40" fmla="*/ 270 w 297"/>
                <a:gd name="T41" fmla="*/ 149 h 493"/>
                <a:gd name="T42" fmla="*/ 263 w 297"/>
                <a:gd name="T43" fmla="*/ 170 h 493"/>
                <a:gd name="T44" fmla="*/ 259 w 297"/>
                <a:gd name="T45" fmla="*/ 238 h 493"/>
                <a:gd name="T46" fmla="*/ 246 w 297"/>
                <a:gd name="T47" fmla="*/ 450 h 493"/>
                <a:gd name="T48" fmla="*/ 234 w 297"/>
                <a:gd name="T49" fmla="*/ 472 h 493"/>
                <a:gd name="T50" fmla="*/ 221 w 297"/>
                <a:gd name="T51" fmla="*/ 476 h 493"/>
                <a:gd name="T52" fmla="*/ 76 w 297"/>
                <a:gd name="T53" fmla="*/ 476 h 493"/>
                <a:gd name="T54" fmla="*/ 63 w 297"/>
                <a:gd name="T55" fmla="*/ 472 h 493"/>
                <a:gd name="T56" fmla="*/ 51 w 297"/>
                <a:gd name="T57" fmla="*/ 450 h 493"/>
                <a:gd name="T58" fmla="*/ 38 w 297"/>
                <a:gd name="T59" fmla="*/ 238 h 493"/>
                <a:gd name="T60" fmla="*/ 34 w 297"/>
                <a:gd name="T61" fmla="*/ 170 h 493"/>
                <a:gd name="T62" fmla="*/ 27 w 297"/>
                <a:gd name="T63" fmla="*/ 149 h 493"/>
                <a:gd name="T64" fmla="*/ 17 w 297"/>
                <a:gd name="T65" fmla="*/ 119 h 493"/>
                <a:gd name="T66" fmla="*/ 22 w 297"/>
                <a:gd name="T67" fmla="*/ 81 h 493"/>
                <a:gd name="T68" fmla="*/ 25 w 297"/>
                <a:gd name="T69" fmla="*/ 59 h 493"/>
                <a:gd name="T70" fmla="*/ 272 w 297"/>
                <a:gd name="T71" fmla="*/ 59 h 493"/>
                <a:gd name="T72" fmla="*/ 275 w 297"/>
                <a:gd name="T73" fmla="*/ 81 h 493"/>
                <a:gd name="T74" fmla="*/ 280 w 297"/>
                <a:gd name="T75" fmla="*/ 119 h 493"/>
                <a:gd name="T76" fmla="*/ 270 w 297"/>
                <a:gd name="T77" fmla="*/ 149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 h="493">
                  <a:moveTo>
                    <a:pt x="292" y="78"/>
                  </a:moveTo>
                  <a:cubicBezTo>
                    <a:pt x="290" y="70"/>
                    <a:pt x="289" y="62"/>
                    <a:pt x="289" y="59"/>
                  </a:cubicBezTo>
                  <a:cubicBezTo>
                    <a:pt x="289" y="0"/>
                    <a:pt x="289" y="0"/>
                    <a:pt x="289" y="0"/>
                  </a:cubicBezTo>
                  <a:cubicBezTo>
                    <a:pt x="8" y="0"/>
                    <a:pt x="8" y="0"/>
                    <a:pt x="8" y="0"/>
                  </a:cubicBezTo>
                  <a:cubicBezTo>
                    <a:pt x="8" y="59"/>
                    <a:pt x="8" y="59"/>
                    <a:pt x="8" y="59"/>
                  </a:cubicBezTo>
                  <a:cubicBezTo>
                    <a:pt x="8" y="62"/>
                    <a:pt x="7" y="70"/>
                    <a:pt x="5" y="78"/>
                  </a:cubicBezTo>
                  <a:cubicBezTo>
                    <a:pt x="3" y="92"/>
                    <a:pt x="0" y="108"/>
                    <a:pt x="0" y="119"/>
                  </a:cubicBezTo>
                  <a:cubicBezTo>
                    <a:pt x="0" y="130"/>
                    <a:pt x="6" y="144"/>
                    <a:pt x="11" y="156"/>
                  </a:cubicBezTo>
                  <a:cubicBezTo>
                    <a:pt x="13" y="161"/>
                    <a:pt x="17" y="168"/>
                    <a:pt x="17" y="170"/>
                  </a:cubicBezTo>
                  <a:cubicBezTo>
                    <a:pt x="17" y="173"/>
                    <a:pt x="18" y="194"/>
                    <a:pt x="21" y="239"/>
                  </a:cubicBezTo>
                  <a:cubicBezTo>
                    <a:pt x="26" y="314"/>
                    <a:pt x="34" y="428"/>
                    <a:pt x="34" y="450"/>
                  </a:cubicBezTo>
                  <a:cubicBezTo>
                    <a:pt x="34" y="484"/>
                    <a:pt x="62" y="493"/>
                    <a:pt x="76" y="493"/>
                  </a:cubicBezTo>
                  <a:cubicBezTo>
                    <a:pt x="221" y="493"/>
                    <a:pt x="221" y="493"/>
                    <a:pt x="221" y="493"/>
                  </a:cubicBezTo>
                  <a:cubicBezTo>
                    <a:pt x="222" y="493"/>
                    <a:pt x="232" y="493"/>
                    <a:pt x="242" y="488"/>
                  </a:cubicBezTo>
                  <a:cubicBezTo>
                    <a:pt x="256" y="481"/>
                    <a:pt x="263" y="467"/>
                    <a:pt x="263" y="450"/>
                  </a:cubicBezTo>
                  <a:cubicBezTo>
                    <a:pt x="263" y="428"/>
                    <a:pt x="271" y="314"/>
                    <a:pt x="276" y="239"/>
                  </a:cubicBezTo>
                  <a:cubicBezTo>
                    <a:pt x="279" y="194"/>
                    <a:pt x="280" y="173"/>
                    <a:pt x="280" y="170"/>
                  </a:cubicBezTo>
                  <a:cubicBezTo>
                    <a:pt x="281" y="168"/>
                    <a:pt x="284" y="161"/>
                    <a:pt x="286" y="156"/>
                  </a:cubicBezTo>
                  <a:cubicBezTo>
                    <a:pt x="291" y="144"/>
                    <a:pt x="297" y="130"/>
                    <a:pt x="297" y="119"/>
                  </a:cubicBezTo>
                  <a:cubicBezTo>
                    <a:pt x="297" y="108"/>
                    <a:pt x="294" y="92"/>
                    <a:pt x="292" y="78"/>
                  </a:cubicBezTo>
                  <a:moveTo>
                    <a:pt x="270" y="149"/>
                  </a:moveTo>
                  <a:cubicBezTo>
                    <a:pt x="266" y="159"/>
                    <a:pt x="263" y="164"/>
                    <a:pt x="263" y="170"/>
                  </a:cubicBezTo>
                  <a:cubicBezTo>
                    <a:pt x="263" y="172"/>
                    <a:pt x="261" y="203"/>
                    <a:pt x="259" y="238"/>
                  </a:cubicBezTo>
                  <a:cubicBezTo>
                    <a:pt x="254" y="313"/>
                    <a:pt x="246" y="427"/>
                    <a:pt x="246" y="450"/>
                  </a:cubicBezTo>
                  <a:cubicBezTo>
                    <a:pt x="246" y="461"/>
                    <a:pt x="242" y="468"/>
                    <a:pt x="234" y="472"/>
                  </a:cubicBezTo>
                  <a:cubicBezTo>
                    <a:pt x="228" y="476"/>
                    <a:pt x="221" y="476"/>
                    <a:pt x="221" y="476"/>
                  </a:cubicBezTo>
                  <a:cubicBezTo>
                    <a:pt x="76" y="476"/>
                    <a:pt x="76" y="476"/>
                    <a:pt x="76" y="476"/>
                  </a:cubicBezTo>
                  <a:cubicBezTo>
                    <a:pt x="76" y="476"/>
                    <a:pt x="69" y="476"/>
                    <a:pt x="63" y="472"/>
                  </a:cubicBezTo>
                  <a:cubicBezTo>
                    <a:pt x="55" y="468"/>
                    <a:pt x="51" y="461"/>
                    <a:pt x="51" y="450"/>
                  </a:cubicBezTo>
                  <a:cubicBezTo>
                    <a:pt x="51" y="427"/>
                    <a:pt x="43" y="313"/>
                    <a:pt x="38" y="238"/>
                  </a:cubicBezTo>
                  <a:cubicBezTo>
                    <a:pt x="36" y="203"/>
                    <a:pt x="34" y="172"/>
                    <a:pt x="34" y="170"/>
                  </a:cubicBezTo>
                  <a:cubicBezTo>
                    <a:pt x="34" y="164"/>
                    <a:pt x="31" y="159"/>
                    <a:pt x="27" y="149"/>
                  </a:cubicBezTo>
                  <a:cubicBezTo>
                    <a:pt x="22" y="139"/>
                    <a:pt x="17" y="127"/>
                    <a:pt x="17" y="119"/>
                  </a:cubicBezTo>
                  <a:cubicBezTo>
                    <a:pt x="17" y="109"/>
                    <a:pt x="20" y="94"/>
                    <a:pt x="22" y="81"/>
                  </a:cubicBezTo>
                  <a:cubicBezTo>
                    <a:pt x="24" y="70"/>
                    <a:pt x="25" y="63"/>
                    <a:pt x="25" y="59"/>
                  </a:cubicBezTo>
                  <a:cubicBezTo>
                    <a:pt x="272" y="59"/>
                    <a:pt x="272" y="59"/>
                    <a:pt x="272" y="59"/>
                  </a:cubicBezTo>
                  <a:cubicBezTo>
                    <a:pt x="272" y="63"/>
                    <a:pt x="273" y="70"/>
                    <a:pt x="275" y="81"/>
                  </a:cubicBezTo>
                  <a:cubicBezTo>
                    <a:pt x="277" y="94"/>
                    <a:pt x="280" y="109"/>
                    <a:pt x="280" y="119"/>
                  </a:cubicBezTo>
                  <a:cubicBezTo>
                    <a:pt x="280" y="127"/>
                    <a:pt x="275" y="139"/>
                    <a:pt x="270" y="14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2" name="Group 53"/>
          <p:cNvGrpSpPr>
            <a:grpSpLocks noChangeAspect="1"/>
          </p:cNvGrpSpPr>
          <p:nvPr>
            <p:custDataLst>
              <p:tags r:id="rId3"/>
            </p:custDataLst>
          </p:nvPr>
        </p:nvGrpSpPr>
        <p:grpSpPr bwMode="auto">
          <a:xfrm>
            <a:off x="8024214" y="3082252"/>
            <a:ext cx="411248" cy="410537"/>
            <a:chOff x="2348" y="2399"/>
            <a:chExt cx="578" cy="577"/>
          </a:xfrm>
        </p:grpSpPr>
        <p:sp>
          <p:nvSpPr>
            <p:cNvPr id="43" name="AutoShape 52"/>
            <p:cNvSpPr>
              <a:spLocks noChangeAspect="1" noChangeArrowheads="1" noTextEdit="1"/>
            </p:cNvSpPr>
            <p:nvPr/>
          </p:nvSpPr>
          <p:spPr bwMode="auto">
            <a:xfrm>
              <a:off x="2348" y="2399"/>
              <a:ext cx="578"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Rectangle 54"/>
            <p:cNvSpPr>
              <a:spLocks noChangeArrowheads="1"/>
            </p:cNvSpPr>
            <p:nvPr/>
          </p:nvSpPr>
          <p:spPr bwMode="auto">
            <a:xfrm>
              <a:off x="2347" y="2398"/>
              <a:ext cx="580" cy="579"/>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55"/>
            <p:cNvSpPr>
              <a:spLocks noEditPoints="1"/>
            </p:cNvSpPr>
            <p:nvPr/>
          </p:nvSpPr>
          <p:spPr bwMode="auto">
            <a:xfrm>
              <a:off x="2507" y="2478"/>
              <a:ext cx="253" cy="420"/>
            </a:xfrm>
            <a:custGeom>
              <a:avLst/>
              <a:gdLst>
                <a:gd name="T0" fmla="*/ 292 w 297"/>
                <a:gd name="T1" fmla="*/ 78 h 493"/>
                <a:gd name="T2" fmla="*/ 289 w 297"/>
                <a:gd name="T3" fmla="*/ 59 h 493"/>
                <a:gd name="T4" fmla="*/ 289 w 297"/>
                <a:gd name="T5" fmla="*/ 0 h 493"/>
                <a:gd name="T6" fmla="*/ 8 w 297"/>
                <a:gd name="T7" fmla="*/ 0 h 493"/>
                <a:gd name="T8" fmla="*/ 8 w 297"/>
                <a:gd name="T9" fmla="*/ 59 h 493"/>
                <a:gd name="T10" fmla="*/ 5 w 297"/>
                <a:gd name="T11" fmla="*/ 78 h 493"/>
                <a:gd name="T12" fmla="*/ 0 w 297"/>
                <a:gd name="T13" fmla="*/ 119 h 493"/>
                <a:gd name="T14" fmla="*/ 11 w 297"/>
                <a:gd name="T15" fmla="*/ 156 h 493"/>
                <a:gd name="T16" fmla="*/ 17 w 297"/>
                <a:gd name="T17" fmla="*/ 170 h 493"/>
                <a:gd name="T18" fmla="*/ 21 w 297"/>
                <a:gd name="T19" fmla="*/ 239 h 493"/>
                <a:gd name="T20" fmla="*/ 34 w 297"/>
                <a:gd name="T21" fmla="*/ 450 h 493"/>
                <a:gd name="T22" fmla="*/ 76 w 297"/>
                <a:gd name="T23" fmla="*/ 493 h 493"/>
                <a:gd name="T24" fmla="*/ 221 w 297"/>
                <a:gd name="T25" fmla="*/ 493 h 493"/>
                <a:gd name="T26" fmla="*/ 242 w 297"/>
                <a:gd name="T27" fmla="*/ 488 h 493"/>
                <a:gd name="T28" fmla="*/ 263 w 297"/>
                <a:gd name="T29" fmla="*/ 450 h 493"/>
                <a:gd name="T30" fmla="*/ 276 w 297"/>
                <a:gd name="T31" fmla="*/ 239 h 493"/>
                <a:gd name="T32" fmla="*/ 280 w 297"/>
                <a:gd name="T33" fmla="*/ 170 h 493"/>
                <a:gd name="T34" fmla="*/ 286 w 297"/>
                <a:gd name="T35" fmla="*/ 156 h 493"/>
                <a:gd name="T36" fmla="*/ 297 w 297"/>
                <a:gd name="T37" fmla="*/ 119 h 493"/>
                <a:gd name="T38" fmla="*/ 292 w 297"/>
                <a:gd name="T39" fmla="*/ 78 h 493"/>
                <a:gd name="T40" fmla="*/ 270 w 297"/>
                <a:gd name="T41" fmla="*/ 149 h 493"/>
                <a:gd name="T42" fmla="*/ 263 w 297"/>
                <a:gd name="T43" fmla="*/ 170 h 493"/>
                <a:gd name="T44" fmla="*/ 259 w 297"/>
                <a:gd name="T45" fmla="*/ 238 h 493"/>
                <a:gd name="T46" fmla="*/ 246 w 297"/>
                <a:gd name="T47" fmla="*/ 450 h 493"/>
                <a:gd name="T48" fmla="*/ 234 w 297"/>
                <a:gd name="T49" fmla="*/ 472 h 493"/>
                <a:gd name="T50" fmla="*/ 221 w 297"/>
                <a:gd name="T51" fmla="*/ 476 h 493"/>
                <a:gd name="T52" fmla="*/ 76 w 297"/>
                <a:gd name="T53" fmla="*/ 476 h 493"/>
                <a:gd name="T54" fmla="*/ 63 w 297"/>
                <a:gd name="T55" fmla="*/ 472 h 493"/>
                <a:gd name="T56" fmla="*/ 51 w 297"/>
                <a:gd name="T57" fmla="*/ 450 h 493"/>
                <a:gd name="T58" fmla="*/ 38 w 297"/>
                <a:gd name="T59" fmla="*/ 238 h 493"/>
                <a:gd name="T60" fmla="*/ 34 w 297"/>
                <a:gd name="T61" fmla="*/ 170 h 493"/>
                <a:gd name="T62" fmla="*/ 27 w 297"/>
                <a:gd name="T63" fmla="*/ 149 h 493"/>
                <a:gd name="T64" fmla="*/ 17 w 297"/>
                <a:gd name="T65" fmla="*/ 119 h 493"/>
                <a:gd name="T66" fmla="*/ 22 w 297"/>
                <a:gd name="T67" fmla="*/ 81 h 493"/>
                <a:gd name="T68" fmla="*/ 25 w 297"/>
                <a:gd name="T69" fmla="*/ 59 h 493"/>
                <a:gd name="T70" fmla="*/ 272 w 297"/>
                <a:gd name="T71" fmla="*/ 59 h 493"/>
                <a:gd name="T72" fmla="*/ 275 w 297"/>
                <a:gd name="T73" fmla="*/ 81 h 493"/>
                <a:gd name="T74" fmla="*/ 280 w 297"/>
                <a:gd name="T75" fmla="*/ 119 h 493"/>
                <a:gd name="T76" fmla="*/ 270 w 297"/>
                <a:gd name="T77" fmla="*/ 149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 h="493">
                  <a:moveTo>
                    <a:pt x="292" y="78"/>
                  </a:moveTo>
                  <a:cubicBezTo>
                    <a:pt x="290" y="70"/>
                    <a:pt x="289" y="62"/>
                    <a:pt x="289" y="59"/>
                  </a:cubicBezTo>
                  <a:cubicBezTo>
                    <a:pt x="289" y="0"/>
                    <a:pt x="289" y="0"/>
                    <a:pt x="289" y="0"/>
                  </a:cubicBezTo>
                  <a:cubicBezTo>
                    <a:pt x="8" y="0"/>
                    <a:pt x="8" y="0"/>
                    <a:pt x="8" y="0"/>
                  </a:cubicBezTo>
                  <a:cubicBezTo>
                    <a:pt x="8" y="59"/>
                    <a:pt x="8" y="59"/>
                    <a:pt x="8" y="59"/>
                  </a:cubicBezTo>
                  <a:cubicBezTo>
                    <a:pt x="8" y="62"/>
                    <a:pt x="7" y="70"/>
                    <a:pt x="5" y="78"/>
                  </a:cubicBezTo>
                  <a:cubicBezTo>
                    <a:pt x="3" y="92"/>
                    <a:pt x="0" y="108"/>
                    <a:pt x="0" y="119"/>
                  </a:cubicBezTo>
                  <a:cubicBezTo>
                    <a:pt x="0" y="130"/>
                    <a:pt x="6" y="144"/>
                    <a:pt x="11" y="156"/>
                  </a:cubicBezTo>
                  <a:cubicBezTo>
                    <a:pt x="13" y="161"/>
                    <a:pt x="17" y="168"/>
                    <a:pt x="17" y="170"/>
                  </a:cubicBezTo>
                  <a:cubicBezTo>
                    <a:pt x="17" y="173"/>
                    <a:pt x="18" y="194"/>
                    <a:pt x="21" y="239"/>
                  </a:cubicBezTo>
                  <a:cubicBezTo>
                    <a:pt x="26" y="314"/>
                    <a:pt x="34" y="428"/>
                    <a:pt x="34" y="450"/>
                  </a:cubicBezTo>
                  <a:cubicBezTo>
                    <a:pt x="34" y="484"/>
                    <a:pt x="62" y="493"/>
                    <a:pt x="76" y="493"/>
                  </a:cubicBezTo>
                  <a:cubicBezTo>
                    <a:pt x="221" y="493"/>
                    <a:pt x="221" y="493"/>
                    <a:pt x="221" y="493"/>
                  </a:cubicBezTo>
                  <a:cubicBezTo>
                    <a:pt x="222" y="493"/>
                    <a:pt x="232" y="493"/>
                    <a:pt x="242" y="488"/>
                  </a:cubicBezTo>
                  <a:cubicBezTo>
                    <a:pt x="256" y="481"/>
                    <a:pt x="263" y="467"/>
                    <a:pt x="263" y="450"/>
                  </a:cubicBezTo>
                  <a:cubicBezTo>
                    <a:pt x="263" y="428"/>
                    <a:pt x="271" y="314"/>
                    <a:pt x="276" y="239"/>
                  </a:cubicBezTo>
                  <a:cubicBezTo>
                    <a:pt x="279" y="194"/>
                    <a:pt x="280" y="173"/>
                    <a:pt x="280" y="170"/>
                  </a:cubicBezTo>
                  <a:cubicBezTo>
                    <a:pt x="281" y="168"/>
                    <a:pt x="284" y="161"/>
                    <a:pt x="286" y="156"/>
                  </a:cubicBezTo>
                  <a:cubicBezTo>
                    <a:pt x="291" y="144"/>
                    <a:pt x="297" y="130"/>
                    <a:pt x="297" y="119"/>
                  </a:cubicBezTo>
                  <a:cubicBezTo>
                    <a:pt x="297" y="108"/>
                    <a:pt x="294" y="92"/>
                    <a:pt x="292" y="78"/>
                  </a:cubicBezTo>
                  <a:moveTo>
                    <a:pt x="270" y="149"/>
                  </a:moveTo>
                  <a:cubicBezTo>
                    <a:pt x="266" y="159"/>
                    <a:pt x="263" y="164"/>
                    <a:pt x="263" y="170"/>
                  </a:cubicBezTo>
                  <a:cubicBezTo>
                    <a:pt x="263" y="172"/>
                    <a:pt x="261" y="203"/>
                    <a:pt x="259" y="238"/>
                  </a:cubicBezTo>
                  <a:cubicBezTo>
                    <a:pt x="254" y="313"/>
                    <a:pt x="246" y="427"/>
                    <a:pt x="246" y="450"/>
                  </a:cubicBezTo>
                  <a:cubicBezTo>
                    <a:pt x="246" y="461"/>
                    <a:pt x="242" y="468"/>
                    <a:pt x="234" y="472"/>
                  </a:cubicBezTo>
                  <a:cubicBezTo>
                    <a:pt x="228" y="476"/>
                    <a:pt x="221" y="476"/>
                    <a:pt x="221" y="476"/>
                  </a:cubicBezTo>
                  <a:cubicBezTo>
                    <a:pt x="76" y="476"/>
                    <a:pt x="76" y="476"/>
                    <a:pt x="76" y="476"/>
                  </a:cubicBezTo>
                  <a:cubicBezTo>
                    <a:pt x="76" y="476"/>
                    <a:pt x="69" y="476"/>
                    <a:pt x="63" y="472"/>
                  </a:cubicBezTo>
                  <a:cubicBezTo>
                    <a:pt x="55" y="468"/>
                    <a:pt x="51" y="461"/>
                    <a:pt x="51" y="450"/>
                  </a:cubicBezTo>
                  <a:cubicBezTo>
                    <a:pt x="51" y="427"/>
                    <a:pt x="43" y="313"/>
                    <a:pt x="38" y="238"/>
                  </a:cubicBezTo>
                  <a:cubicBezTo>
                    <a:pt x="36" y="203"/>
                    <a:pt x="34" y="172"/>
                    <a:pt x="34" y="170"/>
                  </a:cubicBezTo>
                  <a:cubicBezTo>
                    <a:pt x="34" y="164"/>
                    <a:pt x="31" y="159"/>
                    <a:pt x="27" y="149"/>
                  </a:cubicBezTo>
                  <a:cubicBezTo>
                    <a:pt x="22" y="139"/>
                    <a:pt x="17" y="127"/>
                    <a:pt x="17" y="119"/>
                  </a:cubicBezTo>
                  <a:cubicBezTo>
                    <a:pt x="17" y="109"/>
                    <a:pt x="20" y="94"/>
                    <a:pt x="22" y="81"/>
                  </a:cubicBezTo>
                  <a:cubicBezTo>
                    <a:pt x="24" y="70"/>
                    <a:pt x="25" y="63"/>
                    <a:pt x="25" y="59"/>
                  </a:cubicBezTo>
                  <a:cubicBezTo>
                    <a:pt x="272" y="59"/>
                    <a:pt x="272" y="59"/>
                    <a:pt x="272" y="59"/>
                  </a:cubicBezTo>
                  <a:cubicBezTo>
                    <a:pt x="272" y="63"/>
                    <a:pt x="273" y="70"/>
                    <a:pt x="275" y="81"/>
                  </a:cubicBezTo>
                  <a:cubicBezTo>
                    <a:pt x="277" y="94"/>
                    <a:pt x="280" y="109"/>
                    <a:pt x="280" y="119"/>
                  </a:cubicBezTo>
                  <a:cubicBezTo>
                    <a:pt x="280" y="127"/>
                    <a:pt x="275" y="139"/>
                    <a:pt x="270" y="14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6" name="Group 53"/>
          <p:cNvGrpSpPr>
            <a:grpSpLocks noChangeAspect="1"/>
          </p:cNvGrpSpPr>
          <p:nvPr>
            <p:custDataLst>
              <p:tags r:id="rId4"/>
            </p:custDataLst>
          </p:nvPr>
        </p:nvGrpSpPr>
        <p:grpSpPr bwMode="auto">
          <a:xfrm>
            <a:off x="8525988" y="3083869"/>
            <a:ext cx="411248" cy="410537"/>
            <a:chOff x="2348" y="2399"/>
            <a:chExt cx="578" cy="577"/>
          </a:xfrm>
        </p:grpSpPr>
        <p:sp>
          <p:nvSpPr>
            <p:cNvPr id="47" name="AutoShape 52"/>
            <p:cNvSpPr>
              <a:spLocks noChangeAspect="1" noChangeArrowheads="1" noTextEdit="1"/>
            </p:cNvSpPr>
            <p:nvPr/>
          </p:nvSpPr>
          <p:spPr bwMode="auto">
            <a:xfrm>
              <a:off x="2348" y="2399"/>
              <a:ext cx="578"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Rectangle 54"/>
            <p:cNvSpPr>
              <a:spLocks noChangeArrowheads="1"/>
            </p:cNvSpPr>
            <p:nvPr/>
          </p:nvSpPr>
          <p:spPr bwMode="auto">
            <a:xfrm>
              <a:off x="2347" y="2398"/>
              <a:ext cx="580" cy="579"/>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55"/>
            <p:cNvSpPr>
              <a:spLocks noEditPoints="1"/>
            </p:cNvSpPr>
            <p:nvPr/>
          </p:nvSpPr>
          <p:spPr bwMode="auto">
            <a:xfrm>
              <a:off x="2507" y="2478"/>
              <a:ext cx="253" cy="420"/>
            </a:xfrm>
            <a:custGeom>
              <a:avLst/>
              <a:gdLst>
                <a:gd name="T0" fmla="*/ 292 w 297"/>
                <a:gd name="T1" fmla="*/ 78 h 493"/>
                <a:gd name="T2" fmla="*/ 289 w 297"/>
                <a:gd name="T3" fmla="*/ 59 h 493"/>
                <a:gd name="T4" fmla="*/ 289 w 297"/>
                <a:gd name="T5" fmla="*/ 0 h 493"/>
                <a:gd name="T6" fmla="*/ 8 w 297"/>
                <a:gd name="T7" fmla="*/ 0 h 493"/>
                <a:gd name="T8" fmla="*/ 8 w 297"/>
                <a:gd name="T9" fmla="*/ 59 h 493"/>
                <a:gd name="T10" fmla="*/ 5 w 297"/>
                <a:gd name="T11" fmla="*/ 78 h 493"/>
                <a:gd name="T12" fmla="*/ 0 w 297"/>
                <a:gd name="T13" fmla="*/ 119 h 493"/>
                <a:gd name="T14" fmla="*/ 11 w 297"/>
                <a:gd name="T15" fmla="*/ 156 h 493"/>
                <a:gd name="T16" fmla="*/ 17 w 297"/>
                <a:gd name="T17" fmla="*/ 170 h 493"/>
                <a:gd name="T18" fmla="*/ 21 w 297"/>
                <a:gd name="T19" fmla="*/ 239 h 493"/>
                <a:gd name="T20" fmla="*/ 34 w 297"/>
                <a:gd name="T21" fmla="*/ 450 h 493"/>
                <a:gd name="T22" fmla="*/ 76 w 297"/>
                <a:gd name="T23" fmla="*/ 493 h 493"/>
                <a:gd name="T24" fmla="*/ 221 w 297"/>
                <a:gd name="T25" fmla="*/ 493 h 493"/>
                <a:gd name="T26" fmla="*/ 242 w 297"/>
                <a:gd name="T27" fmla="*/ 488 h 493"/>
                <a:gd name="T28" fmla="*/ 263 w 297"/>
                <a:gd name="T29" fmla="*/ 450 h 493"/>
                <a:gd name="T30" fmla="*/ 276 w 297"/>
                <a:gd name="T31" fmla="*/ 239 h 493"/>
                <a:gd name="T32" fmla="*/ 280 w 297"/>
                <a:gd name="T33" fmla="*/ 170 h 493"/>
                <a:gd name="T34" fmla="*/ 286 w 297"/>
                <a:gd name="T35" fmla="*/ 156 h 493"/>
                <a:gd name="T36" fmla="*/ 297 w 297"/>
                <a:gd name="T37" fmla="*/ 119 h 493"/>
                <a:gd name="T38" fmla="*/ 292 w 297"/>
                <a:gd name="T39" fmla="*/ 78 h 493"/>
                <a:gd name="T40" fmla="*/ 270 w 297"/>
                <a:gd name="T41" fmla="*/ 149 h 493"/>
                <a:gd name="T42" fmla="*/ 263 w 297"/>
                <a:gd name="T43" fmla="*/ 170 h 493"/>
                <a:gd name="T44" fmla="*/ 259 w 297"/>
                <a:gd name="T45" fmla="*/ 238 h 493"/>
                <a:gd name="T46" fmla="*/ 246 w 297"/>
                <a:gd name="T47" fmla="*/ 450 h 493"/>
                <a:gd name="T48" fmla="*/ 234 w 297"/>
                <a:gd name="T49" fmla="*/ 472 h 493"/>
                <a:gd name="T50" fmla="*/ 221 w 297"/>
                <a:gd name="T51" fmla="*/ 476 h 493"/>
                <a:gd name="T52" fmla="*/ 76 w 297"/>
                <a:gd name="T53" fmla="*/ 476 h 493"/>
                <a:gd name="T54" fmla="*/ 63 w 297"/>
                <a:gd name="T55" fmla="*/ 472 h 493"/>
                <a:gd name="T56" fmla="*/ 51 w 297"/>
                <a:gd name="T57" fmla="*/ 450 h 493"/>
                <a:gd name="T58" fmla="*/ 38 w 297"/>
                <a:gd name="T59" fmla="*/ 238 h 493"/>
                <a:gd name="T60" fmla="*/ 34 w 297"/>
                <a:gd name="T61" fmla="*/ 170 h 493"/>
                <a:gd name="T62" fmla="*/ 27 w 297"/>
                <a:gd name="T63" fmla="*/ 149 h 493"/>
                <a:gd name="T64" fmla="*/ 17 w 297"/>
                <a:gd name="T65" fmla="*/ 119 h 493"/>
                <a:gd name="T66" fmla="*/ 22 w 297"/>
                <a:gd name="T67" fmla="*/ 81 h 493"/>
                <a:gd name="T68" fmla="*/ 25 w 297"/>
                <a:gd name="T69" fmla="*/ 59 h 493"/>
                <a:gd name="T70" fmla="*/ 272 w 297"/>
                <a:gd name="T71" fmla="*/ 59 h 493"/>
                <a:gd name="T72" fmla="*/ 275 w 297"/>
                <a:gd name="T73" fmla="*/ 81 h 493"/>
                <a:gd name="T74" fmla="*/ 280 w 297"/>
                <a:gd name="T75" fmla="*/ 119 h 493"/>
                <a:gd name="T76" fmla="*/ 270 w 297"/>
                <a:gd name="T77" fmla="*/ 149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 h="493">
                  <a:moveTo>
                    <a:pt x="292" y="78"/>
                  </a:moveTo>
                  <a:cubicBezTo>
                    <a:pt x="290" y="70"/>
                    <a:pt x="289" y="62"/>
                    <a:pt x="289" y="59"/>
                  </a:cubicBezTo>
                  <a:cubicBezTo>
                    <a:pt x="289" y="0"/>
                    <a:pt x="289" y="0"/>
                    <a:pt x="289" y="0"/>
                  </a:cubicBezTo>
                  <a:cubicBezTo>
                    <a:pt x="8" y="0"/>
                    <a:pt x="8" y="0"/>
                    <a:pt x="8" y="0"/>
                  </a:cubicBezTo>
                  <a:cubicBezTo>
                    <a:pt x="8" y="59"/>
                    <a:pt x="8" y="59"/>
                    <a:pt x="8" y="59"/>
                  </a:cubicBezTo>
                  <a:cubicBezTo>
                    <a:pt x="8" y="62"/>
                    <a:pt x="7" y="70"/>
                    <a:pt x="5" y="78"/>
                  </a:cubicBezTo>
                  <a:cubicBezTo>
                    <a:pt x="3" y="92"/>
                    <a:pt x="0" y="108"/>
                    <a:pt x="0" y="119"/>
                  </a:cubicBezTo>
                  <a:cubicBezTo>
                    <a:pt x="0" y="130"/>
                    <a:pt x="6" y="144"/>
                    <a:pt x="11" y="156"/>
                  </a:cubicBezTo>
                  <a:cubicBezTo>
                    <a:pt x="13" y="161"/>
                    <a:pt x="17" y="168"/>
                    <a:pt x="17" y="170"/>
                  </a:cubicBezTo>
                  <a:cubicBezTo>
                    <a:pt x="17" y="173"/>
                    <a:pt x="18" y="194"/>
                    <a:pt x="21" y="239"/>
                  </a:cubicBezTo>
                  <a:cubicBezTo>
                    <a:pt x="26" y="314"/>
                    <a:pt x="34" y="428"/>
                    <a:pt x="34" y="450"/>
                  </a:cubicBezTo>
                  <a:cubicBezTo>
                    <a:pt x="34" y="484"/>
                    <a:pt x="62" y="493"/>
                    <a:pt x="76" y="493"/>
                  </a:cubicBezTo>
                  <a:cubicBezTo>
                    <a:pt x="221" y="493"/>
                    <a:pt x="221" y="493"/>
                    <a:pt x="221" y="493"/>
                  </a:cubicBezTo>
                  <a:cubicBezTo>
                    <a:pt x="222" y="493"/>
                    <a:pt x="232" y="493"/>
                    <a:pt x="242" y="488"/>
                  </a:cubicBezTo>
                  <a:cubicBezTo>
                    <a:pt x="256" y="481"/>
                    <a:pt x="263" y="467"/>
                    <a:pt x="263" y="450"/>
                  </a:cubicBezTo>
                  <a:cubicBezTo>
                    <a:pt x="263" y="428"/>
                    <a:pt x="271" y="314"/>
                    <a:pt x="276" y="239"/>
                  </a:cubicBezTo>
                  <a:cubicBezTo>
                    <a:pt x="279" y="194"/>
                    <a:pt x="280" y="173"/>
                    <a:pt x="280" y="170"/>
                  </a:cubicBezTo>
                  <a:cubicBezTo>
                    <a:pt x="281" y="168"/>
                    <a:pt x="284" y="161"/>
                    <a:pt x="286" y="156"/>
                  </a:cubicBezTo>
                  <a:cubicBezTo>
                    <a:pt x="291" y="144"/>
                    <a:pt x="297" y="130"/>
                    <a:pt x="297" y="119"/>
                  </a:cubicBezTo>
                  <a:cubicBezTo>
                    <a:pt x="297" y="108"/>
                    <a:pt x="294" y="92"/>
                    <a:pt x="292" y="78"/>
                  </a:cubicBezTo>
                  <a:moveTo>
                    <a:pt x="270" y="149"/>
                  </a:moveTo>
                  <a:cubicBezTo>
                    <a:pt x="266" y="159"/>
                    <a:pt x="263" y="164"/>
                    <a:pt x="263" y="170"/>
                  </a:cubicBezTo>
                  <a:cubicBezTo>
                    <a:pt x="263" y="172"/>
                    <a:pt x="261" y="203"/>
                    <a:pt x="259" y="238"/>
                  </a:cubicBezTo>
                  <a:cubicBezTo>
                    <a:pt x="254" y="313"/>
                    <a:pt x="246" y="427"/>
                    <a:pt x="246" y="450"/>
                  </a:cubicBezTo>
                  <a:cubicBezTo>
                    <a:pt x="246" y="461"/>
                    <a:pt x="242" y="468"/>
                    <a:pt x="234" y="472"/>
                  </a:cubicBezTo>
                  <a:cubicBezTo>
                    <a:pt x="228" y="476"/>
                    <a:pt x="221" y="476"/>
                    <a:pt x="221" y="476"/>
                  </a:cubicBezTo>
                  <a:cubicBezTo>
                    <a:pt x="76" y="476"/>
                    <a:pt x="76" y="476"/>
                    <a:pt x="76" y="476"/>
                  </a:cubicBezTo>
                  <a:cubicBezTo>
                    <a:pt x="76" y="476"/>
                    <a:pt x="69" y="476"/>
                    <a:pt x="63" y="472"/>
                  </a:cubicBezTo>
                  <a:cubicBezTo>
                    <a:pt x="55" y="468"/>
                    <a:pt x="51" y="461"/>
                    <a:pt x="51" y="450"/>
                  </a:cubicBezTo>
                  <a:cubicBezTo>
                    <a:pt x="51" y="427"/>
                    <a:pt x="43" y="313"/>
                    <a:pt x="38" y="238"/>
                  </a:cubicBezTo>
                  <a:cubicBezTo>
                    <a:pt x="36" y="203"/>
                    <a:pt x="34" y="172"/>
                    <a:pt x="34" y="170"/>
                  </a:cubicBezTo>
                  <a:cubicBezTo>
                    <a:pt x="34" y="164"/>
                    <a:pt x="31" y="159"/>
                    <a:pt x="27" y="149"/>
                  </a:cubicBezTo>
                  <a:cubicBezTo>
                    <a:pt x="22" y="139"/>
                    <a:pt x="17" y="127"/>
                    <a:pt x="17" y="119"/>
                  </a:cubicBezTo>
                  <a:cubicBezTo>
                    <a:pt x="17" y="109"/>
                    <a:pt x="20" y="94"/>
                    <a:pt x="22" y="81"/>
                  </a:cubicBezTo>
                  <a:cubicBezTo>
                    <a:pt x="24" y="70"/>
                    <a:pt x="25" y="63"/>
                    <a:pt x="25" y="59"/>
                  </a:cubicBezTo>
                  <a:cubicBezTo>
                    <a:pt x="272" y="59"/>
                    <a:pt x="272" y="59"/>
                    <a:pt x="272" y="59"/>
                  </a:cubicBezTo>
                  <a:cubicBezTo>
                    <a:pt x="272" y="63"/>
                    <a:pt x="273" y="70"/>
                    <a:pt x="275" y="81"/>
                  </a:cubicBezTo>
                  <a:cubicBezTo>
                    <a:pt x="277" y="94"/>
                    <a:pt x="280" y="109"/>
                    <a:pt x="280" y="119"/>
                  </a:cubicBezTo>
                  <a:cubicBezTo>
                    <a:pt x="280" y="127"/>
                    <a:pt x="275" y="139"/>
                    <a:pt x="270" y="14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0" name="Group 53"/>
          <p:cNvGrpSpPr>
            <a:grpSpLocks noChangeAspect="1"/>
          </p:cNvGrpSpPr>
          <p:nvPr>
            <p:custDataLst>
              <p:tags r:id="rId5"/>
            </p:custDataLst>
          </p:nvPr>
        </p:nvGrpSpPr>
        <p:grpSpPr bwMode="auto">
          <a:xfrm>
            <a:off x="8026486" y="3917052"/>
            <a:ext cx="411248" cy="410537"/>
            <a:chOff x="2348" y="2399"/>
            <a:chExt cx="578" cy="577"/>
          </a:xfrm>
        </p:grpSpPr>
        <p:sp>
          <p:nvSpPr>
            <p:cNvPr id="51" name="AutoShape 52"/>
            <p:cNvSpPr>
              <a:spLocks noChangeAspect="1" noChangeArrowheads="1" noTextEdit="1"/>
            </p:cNvSpPr>
            <p:nvPr/>
          </p:nvSpPr>
          <p:spPr bwMode="auto">
            <a:xfrm>
              <a:off x="2348" y="2399"/>
              <a:ext cx="578"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Rectangle 54"/>
            <p:cNvSpPr>
              <a:spLocks noChangeArrowheads="1"/>
            </p:cNvSpPr>
            <p:nvPr/>
          </p:nvSpPr>
          <p:spPr bwMode="auto">
            <a:xfrm>
              <a:off x="2347" y="2398"/>
              <a:ext cx="580" cy="579"/>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55"/>
            <p:cNvSpPr>
              <a:spLocks noEditPoints="1"/>
            </p:cNvSpPr>
            <p:nvPr/>
          </p:nvSpPr>
          <p:spPr bwMode="auto">
            <a:xfrm>
              <a:off x="2507" y="2478"/>
              <a:ext cx="253" cy="420"/>
            </a:xfrm>
            <a:custGeom>
              <a:avLst/>
              <a:gdLst>
                <a:gd name="T0" fmla="*/ 292 w 297"/>
                <a:gd name="T1" fmla="*/ 78 h 493"/>
                <a:gd name="T2" fmla="*/ 289 w 297"/>
                <a:gd name="T3" fmla="*/ 59 h 493"/>
                <a:gd name="T4" fmla="*/ 289 w 297"/>
                <a:gd name="T5" fmla="*/ 0 h 493"/>
                <a:gd name="T6" fmla="*/ 8 w 297"/>
                <a:gd name="T7" fmla="*/ 0 h 493"/>
                <a:gd name="T8" fmla="*/ 8 w 297"/>
                <a:gd name="T9" fmla="*/ 59 h 493"/>
                <a:gd name="T10" fmla="*/ 5 w 297"/>
                <a:gd name="T11" fmla="*/ 78 h 493"/>
                <a:gd name="T12" fmla="*/ 0 w 297"/>
                <a:gd name="T13" fmla="*/ 119 h 493"/>
                <a:gd name="T14" fmla="*/ 11 w 297"/>
                <a:gd name="T15" fmla="*/ 156 h 493"/>
                <a:gd name="T16" fmla="*/ 17 w 297"/>
                <a:gd name="T17" fmla="*/ 170 h 493"/>
                <a:gd name="T18" fmla="*/ 21 w 297"/>
                <a:gd name="T19" fmla="*/ 239 h 493"/>
                <a:gd name="T20" fmla="*/ 34 w 297"/>
                <a:gd name="T21" fmla="*/ 450 h 493"/>
                <a:gd name="T22" fmla="*/ 76 w 297"/>
                <a:gd name="T23" fmla="*/ 493 h 493"/>
                <a:gd name="T24" fmla="*/ 221 w 297"/>
                <a:gd name="T25" fmla="*/ 493 h 493"/>
                <a:gd name="T26" fmla="*/ 242 w 297"/>
                <a:gd name="T27" fmla="*/ 488 h 493"/>
                <a:gd name="T28" fmla="*/ 263 w 297"/>
                <a:gd name="T29" fmla="*/ 450 h 493"/>
                <a:gd name="T30" fmla="*/ 276 w 297"/>
                <a:gd name="T31" fmla="*/ 239 h 493"/>
                <a:gd name="T32" fmla="*/ 280 w 297"/>
                <a:gd name="T33" fmla="*/ 170 h 493"/>
                <a:gd name="T34" fmla="*/ 286 w 297"/>
                <a:gd name="T35" fmla="*/ 156 h 493"/>
                <a:gd name="T36" fmla="*/ 297 w 297"/>
                <a:gd name="T37" fmla="*/ 119 h 493"/>
                <a:gd name="T38" fmla="*/ 292 w 297"/>
                <a:gd name="T39" fmla="*/ 78 h 493"/>
                <a:gd name="T40" fmla="*/ 270 w 297"/>
                <a:gd name="T41" fmla="*/ 149 h 493"/>
                <a:gd name="T42" fmla="*/ 263 w 297"/>
                <a:gd name="T43" fmla="*/ 170 h 493"/>
                <a:gd name="T44" fmla="*/ 259 w 297"/>
                <a:gd name="T45" fmla="*/ 238 h 493"/>
                <a:gd name="T46" fmla="*/ 246 w 297"/>
                <a:gd name="T47" fmla="*/ 450 h 493"/>
                <a:gd name="T48" fmla="*/ 234 w 297"/>
                <a:gd name="T49" fmla="*/ 472 h 493"/>
                <a:gd name="T50" fmla="*/ 221 w 297"/>
                <a:gd name="T51" fmla="*/ 476 h 493"/>
                <a:gd name="T52" fmla="*/ 76 w 297"/>
                <a:gd name="T53" fmla="*/ 476 h 493"/>
                <a:gd name="T54" fmla="*/ 63 w 297"/>
                <a:gd name="T55" fmla="*/ 472 h 493"/>
                <a:gd name="T56" fmla="*/ 51 w 297"/>
                <a:gd name="T57" fmla="*/ 450 h 493"/>
                <a:gd name="T58" fmla="*/ 38 w 297"/>
                <a:gd name="T59" fmla="*/ 238 h 493"/>
                <a:gd name="T60" fmla="*/ 34 w 297"/>
                <a:gd name="T61" fmla="*/ 170 h 493"/>
                <a:gd name="T62" fmla="*/ 27 w 297"/>
                <a:gd name="T63" fmla="*/ 149 h 493"/>
                <a:gd name="T64" fmla="*/ 17 w 297"/>
                <a:gd name="T65" fmla="*/ 119 h 493"/>
                <a:gd name="T66" fmla="*/ 22 w 297"/>
                <a:gd name="T67" fmla="*/ 81 h 493"/>
                <a:gd name="T68" fmla="*/ 25 w 297"/>
                <a:gd name="T69" fmla="*/ 59 h 493"/>
                <a:gd name="T70" fmla="*/ 272 w 297"/>
                <a:gd name="T71" fmla="*/ 59 h 493"/>
                <a:gd name="T72" fmla="*/ 275 w 297"/>
                <a:gd name="T73" fmla="*/ 81 h 493"/>
                <a:gd name="T74" fmla="*/ 280 w 297"/>
                <a:gd name="T75" fmla="*/ 119 h 493"/>
                <a:gd name="T76" fmla="*/ 270 w 297"/>
                <a:gd name="T77" fmla="*/ 149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 h="493">
                  <a:moveTo>
                    <a:pt x="292" y="78"/>
                  </a:moveTo>
                  <a:cubicBezTo>
                    <a:pt x="290" y="70"/>
                    <a:pt x="289" y="62"/>
                    <a:pt x="289" y="59"/>
                  </a:cubicBezTo>
                  <a:cubicBezTo>
                    <a:pt x="289" y="0"/>
                    <a:pt x="289" y="0"/>
                    <a:pt x="289" y="0"/>
                  </a:cubicBezTo>
                  <a:cubicBezTo>
                    <a:pt x="8" y="0"/>
                    <a:pt x="8" y="0"/>
                    <a:pt x="8" y="0"/>
                  </a:cubicBezTo>
                  <a:cubicBezTo>
                    <a:pt x="8" y="59"/>
                    <a:pt x="8" y="59"/>
                    <a:pt x="8" y="59"/>
                  </a:cubicBezTo>
                  <a:cubicBezTo>
                    <a:pt x="8" y="62"/>
                    <a:pt x="7" y="70"/>
                    <a:pt x="5" y="78"/>
                  </a:cubicBezTo>
                  <a:cubicBezTo>
                    <a:pt x="3" y="92"/>
                    <a:pt x="0" y="108"/>
                    <a:pt x="0" y="119"/>
                  </a:cubicBezTo>
                  <a:cubicBezTo>
                    <a:pt x="0" y="130"/>
                    <a:pt x="6" y="144"/>
                    <a:pt x="11" y="156"/>
                  </a:cubicBezTo>
                  <a:cubicBezTo>
                    <a:pt x="13" y="161"/>
                    <a:pt x="17" y="168"/>
                    <a:pt x="17" y="170"/>
                  </a:cubicBezTo>
                  <a:cubicBezTo>
                    <a:pt x="17" y="173"/>
                    <a:pt x="18" y="194"/>
                    <a:pt x="21" y="239"/>
                  </a:cubicBezTo>
                  <a:cubicBezTo>
                    <a:pt x="26" y="314"/>
                    <a:pt x="34" y="428"/>
                    <a:pt x="34" y="450"/>
                  </a:cubicBezTo>
                  <a:cubicBezTo>
                    <a:pt x="34" y="484"/>
                    <a:pt x="62" y="493"/>
                    <a:pt x="76" y="493"/>
                  </a:cubicBezTo>
                  <a:cubicBezTo>
                    <a:pt x="221" y="493"/>
                    <a:pt x="221" y="493"/>
                    <a:pt x="221" y="493"/>
                  </a:cubicBezTo>
                  <a:cubicBezTo>
                    <a:pt x="222" y="493"/>
                    <a:pt x="232" y="493"/>
                    <a:pt x="242" y="488"/>
                  </a:cubicBezTo>
                  <a:cubicBezTo>
                    <a:pt x="256" y="481"/>
                    <a:pt x="263" y="467"/>
                    <a:pt x="263" y="450"/>
                  </a:cubicBezTo>
                  <a:cubicBezTo>
                    <a:pt x="263" y="428"/>
                    <a:pt x="271" y="314"/>
                    <a:pt x="276" y="239"/>
                  </a:cubicBezTo>
                  <a:cubicBezTo>
                    <a:pt x="279" y="194"/>
                    <a:pt x="280" y="173"/>
                    <a:pt x="280" y="170"/>
                  </a:cubicBezTo>
                  <a:cubicBezTo>
                    <a:pt x="281" y="168"/>
                    <a:pt x="284" y="161"/>
                    <a:pt x="286" y="156"/>
                  </a:cubicBezTo>
                  <a:cubicBezTo>
                    <a:pt x="291" y="144"/>
                    <a:pt x="297" y="130"/>
                    <a:pt x="297" y="119"/>
                  </a:cubicBezTo>
                  <a:cubicBezTo>
                    <a:pt x="297" y="108"/>
                    <a:pt x="294" y="92"/>
                    <a:pt x="292" y="78"/>
                  </a:cubicBezTo>
                  <a:moveTo>
                    <a:pt x="270" y="149"/>
                  </a:moveTo>
                  <a:cubicBezTo>
                    <a:pt x="266" y="159"/>
                    <a:pt x="263" y="164"/>
                    <a:pt x="263" y="170"/>
                  </a:cubicBezTo>
                  <a:cubicBezTo>
                    <a:pt x="263" y="172"/>
                    <a:pt x="261" y="203"/>
                    <a:pt x="259" y="238"/>
                  </a:cubicBezTo>
                  <a:cubicBezTo>
                    <a:pt x="254" y="313"/>
                    <a:pt x="246" y="427"/>
                    <a:pt x="246" y="450"/>
                  </a:cubicBezTo>
                  <a:cubicBezTo>
                    <a:pt x="246" y="461"/>
                    <a:pt x="242" y="468"/>
                    <a:pt x="234" y="472"/>
                  </a:cubicBezTo>
                  <a:cubicBezTo>
                    <a:pt x="228" y="476"/>
                    <a:pt x="221" y="476"/>
                    <a:pt x="221" y="476"/>
                  </a:cubicBezTo>
                  <a:cubicBezTo>
                    <a:pt x="76" y="476"/>
                    <a:pt x="76" y="476"/>
                    <a:pt x="76" y="476"/>
                  </a:cubicBezTo>
                  <a:cubicBezTo>
                    <a:pt x="76" y="476"/>
                    <a:pt x="69" y="476"/>
                    <a:pt x="63" y="472"/>
                  </a:cubicBezTo>
                  <a:cubicBezTo>
                    <a:pt x="55" y="468"/>
                    <a:pt x="51" y="461"/>
                    <a:pt x="51" y="450"/>
                  </a:cubicBezTo>
                  <a:cubicBezTo>
                    <a:pt x="51" y="427"/>
                    <a:pt x="43" y="313"/>
                    <a:pt x="38" y="238"/>
                  </a:cubicBezTo>
                  <a:cubicBezTo>
                    <a:pt x="36" y="203"/>
                    <a:pt x="34" y="172"/>
                    <a:pt x="34" y="170"/>
                  </a:cubicBezTo>
                  <a:cubicBezTo>
                    <a:pt x="34" y="164"/>
                    <a:pt x="31" y="159"/>
                    <a:pt x="27" y="149"/>
                  </a:cubicBezTo>
                  <a:cubicBezTo>
                    <a:pt x="22" y="139"/>
                    <a:pt x="17" y="127"/>
                    <a:pt x="17" y="119"/>
                  </a:cubicBezTo>
                  <a:cubicBezTo>
                    <a:pt x="17" y="109"/>
                    <a:pt x="20" y="94"/>
                    <a:pt x="22" y="81"/>
                  </a:cubicBezTo>
                  <a:cubicBezTo>
                    <a:pt x="24" y="70"/>
                    <a:pt x="25" y="63"/>
                    <a:pt x="25" y="59"/>
                  </a:cubicBezTo>
                  <a:cubicBezTo>
                    <a:pt x="272" y="59"/>
                    <a:pt x="272" y="59"/>
                    <a:pt x="272" y="59"/>
                  </a:cubicBezTo>
                  <a:cubicBezTo>
                    <a:pt x="272" y="63"/>
                    <a:pt x="273" y="70"/>
                    <a:pt x="275" y="81"/>
                  </a:cubicBezTo>
                  <a:cubicBezTo>
                    <a:pt x="277" y="94"/>
                    <a:pt x="280" y="109"/>
                    <a:pt x="280" y="119"/>
                  </a:cubicBezTo>
                  <a:cubicBezTo>
                    <a:pt x="280" y="127"/>
                    <a:pt x="275" y="139"/>
                    <a:pt x="270" y="14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4" name="Group 53"/>
          <p:cNvGrpSpPr>
            <a:grpSpLocks noChangeAspect="1"/>
          </p:cNvGrpSpPr>
          <p:nvPr>
            <p:custDataLst>
              <p:tags r:id="rId6"/>
            </p:custDataLst>
          </p:nvPr>
        </p:nvGrpSpPr>
        <p:grpSpPr bwMode="auto">
          <a:xfrm>
            <a:off x="8528260" y="3918669"/>
            <a:ext cx="411248" cy="410537"/>
            <a:chOff x="2348" y="2399"/>
            <a:chExt cx="578" cy="577"/>
          </a:xfrm>
        </p:grpSpPr>
        <p:sp>
          <p:nvSpPr>
            <p:cNvPr id="55" name="AutoShape 52"/>
            <p:cNvSpPr>
              <a:spLocks noChangeAspect="1" noChangeArrowheads="1" noTextEdit="1"/>
            </p:cNvSpPr>
            <p:nvPr/>
          </p:nvSpPr>
          <p:spPr bwMode="auto">
            <a:xfrm>
              <a:off x="2348" y="2399"/>
              <a:ext cx="578"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Rectangle 54"/>
            <p:cNvSpPr>
              <a:spLocks noChangeArrowheads="1"/>
            </p:cNvSpPr>
            <p:nvPr/>
          </p:nvSpPr>
          <p:spPr bwMode="auto">
            <a:xfrm>
              <a:off x="2347" y="2398"/>
              <a:ext cx="580" cy="579"/>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55"/>
            <p:cNvSpPr>
              <a:spLocks noEditPoints="1"/>
            </p:cNvSpPr>
            <p:nvPr/>
          </p:nvSpPr>
          <p:spPr bwMode="auto">
            <a:xfrm>
              <a:off x="2507" y="2478"/>
              <a:ext cx="253" cy="420"/>
            </a:xfrm>
            <a:custGeom>
              <a:avLst/>
              <a:gdLst>
                <a:gd name="T0" fmla="*/ 292 w 297"/>
                <a:gd name="T1" fmla="*/ 78 h 493"/>
                <a:gd name="T2" fmla="*/ 289 w 297"/>
                <a:gd name="T3" fmla="*/ 59 h 493"/>
                <a:gd name="T4" fmla="*/ 289 w 297"/>
                <a:gd name="T5" fmla="*/ 0 h 493"/>
                <a:gd name="T6" fmla="*/ 8 w 297"/>
                <a:gd name="T7" fmla="*/ 0 h 493"/>
                <a:gd name="T8" fmla="*/ 8 w 297"/>
                <a:gd name="T9" fmla="*/ 59 h 493"/>
                <a:gd name="T10" fmla="*/ 5 w 297"/>
                <a:gd name="T11" fmla="*/ 78 h 493"/>
                <a:gd name="T12" fmla="*/ 0 w 297"/>
                <a:gd name="T13" fmla="*/ 119 h 493"/>
                <a:gd name="T14" fmla="*/ 11 w 297"/>
                <a:gd name="T15" fmla="*/ 156 h 493"/>
                <a:gd name="T16" fmla="*/ 17 w 297"/>
                <a:gd name="T17" fmla="*/ 170 h 493"/>
                <a:gd name="T18" fmla="*/ 21 w 297"/>
                <a:gd name="T19" fmla="*/ 239 h 493"/>
                <a:gd name="T20" fmla="*/ 34 w 297"/>
                <a:gd name="T21" fmla="*/ 450 h 493"/>
                <a:gd name="T22" fmla="*/ 76 w 297"/>
                <a:gd name="T23" fmla="*/ 493 h 493"/>
                <a:gd name="T24" fmla="*/ 221 w 297"/>
                <a:gd name="T25" fmla="*/ 493 h 493"/>
                <a:gd name="T26" fmla="*/ 242 w 297"/>
                <a:gd name="T27" fmla="*/ 488 h 493"/>
                <a:gd name="T28" fmla="*/ 263 w 297"/>
                <a:gd name="T29" fmla="*/ 450 h 493"/>
                <a:gd name="T30" fmla="*/ 276 w 297"/>
                <a:gd name="T31" fmla="*/ 239 h 493"/>
                <a:gd name="T32" fmla="*/ 280 w 297"/>
                <a:gd name="T33" fmla="*/ 170 h 493"/>
                <a:gd name="T34" fmla="*/ 286 w 297"/>
                <a:gd name="T35" fmla="*/ 156 h 493"/>
                <a:gd name="T36" fmla="*/ 297 w 297"/>
                <a:gd name="T37" fmla="*/ 119 h 493"/>
                <a:gd name="T38" fmla="*/ 292 w 297"/>
                <a:gd name="T39" fmla="*/ 78 h 493"/>
                <a:gd name="T40" fmla="*/ 270 w 297"/>
                <a:gd name="T41" fmla="*/ 149 h 493"/>
                <a:gd name="T42" fmla="*/ 263 w 297"/>
                <a:gd name="T43" fmla="*/ 170 h 493"/>
                <a:gd name="T44" fmla="*/ 259 w 297"/>
                <a:gd name="T45" fmla="*/ 238 h 493"/>
                <a:gd name="T46" fmla="*/ 246 w 297"/>
                <a:gd name="T47" fmla="*/ 450 h 493"/>
                <a:gd name="T48" fmla="*/ 234 w 297"/>
                <a:gd name="T49" fmla="*/ 472 h 493"/>
                <a:gd name="T50" fmla="*/ 221 w 297"/>
                <a:gd name="T51" fmla="*/ 476 h 493"/>
                <a:gd name="T52" fmla="*/ 76 w 297"/>
                <a:gd name="T53" fmla="*/ 476 h 493"/>
                <a:gd name="T54" fmla="*/ 63 w 297"/>
                <a:gd name="T55" fmla="*/ 472 h 493"/>
                <a:gd name="T56" fmla="*/ 51 w 297"/>
                <a:gd name="T57" fmla="*/ 450 h 493"/>
                <a:gd name="T58" fmla="*/ 38 w 297"/>
                <a:gd name="T59" fmla="*/ 238 h 493"/>
                <a:gd name="T60" fmla="*/ 34 w 297"/>
                <a:gd name="T61" fmla="*/ 170 h 493"/>
                <a:gd name="T62" fmla="*/ 27 w 297"/>
                <a:gd name="T63" fmla="*/ 149 h 493"/>
                <a:gd name="T64" fmla="*/ 17 w 297"/>
                <a:gd name="T65" fmla="*/ 119 h 493"/>
                <a:gd name="T66" fmla="*/ 22 w 297"/>
                <a:gd name="T67" fmla="*/ 81 h 493"/>
                <a:gd name="T68" fmla="*/ 25 w 297"/>
                <a:gd name="T69" fmla="*/ 59 h 493"/>
                <a:gd name="T70" fmla="*/ 272 w 297"/>
                <a:gd name="T71" fmla="*/ 59 h 493"/>
                <a:gd name="T72" fmla="*/ 275 w 297"/>
                <a:gd name="T73" fmla="*/ 81 h 493"/>
                <a:gd name="T74" fmla="*/ 280 w 297"/>
                <a:gd name="T75" fmla="*/ 119 h 493"/>
                <a:gd name="T76" fmla="*/ 270 w 297"/>
                <a:gd name="T77" fmla="*/ 149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 h="493">
                  <a:moveTo>
                    <a:pt x="292" y="78"/>
                  </a:moveTo>
                  <a:cubicBezTo>
                    <a:pt x="290" y="70"/>
                    <a:pt x="289" y="62"/>
                    <a:pt x="289" y="59"/>
                  </a:cubicBezTo>
                  <a:cubicBezTo>
                    <a:pt x="289" y="0"/>
                    <a:pt x="289" y="0"/>
                    <a:pt x="289" y="0"/>
                  </a:cubicBezTo>
                  <a:cubicBezTo>
                    <a:pt x="8" y="0"/>
                    <a:pt x="8" y="0"/>
                    <a:pt x="8" y="0"/>
                  </a:cubicBezTo>
                  <a:cubicBezTo>
                    <a:pt x="8" y="59"/>
                    <a:pt x="8" y="59"/>
                    <a:pt x="8" y="59"/>
                  </a:cubicBezTo>
                  <a:cubicBezTo>
                    <a:pt x="8" y="62"/>
                    <a:pt x="7" y="70"/>
                    <a:pt x="5" y="78"/>
                  </a:cubicBezTo>
                  <a:cubicBezTo>
                    <a:pt x="3" y="92"/>
                    <a:pt x="0" y="108"/>
                    <a:pt x="0" y="119"/>
                  </a:cubicBezTo>
                  <a:cubicBezTo>
                    <a:pt x="0" y="130"/>
                    <a:pt x="6" y="144"/>
                    <a:pt x="11" y="156"/>
                  </a:cubicBezTo>
                  <a:cubicBezTo>
                    <a:pt x="13" y="161"/>
                    <a:pt x="17" y="168"/>
                    <a:pt x="17" y="170"/>
                  </a:cubicBezTo>
                  <a:cubicBezTo>
                    <a:pt x="17" y="173"/>
                    <a:pt x="18" y="194"/>
                    <a:pt x="21" y="239"/>
                  </a:cubicBezTo>
                  <a:cubicBezTo>
                    <a:pt x="26" y="314"/>
                    <a:pt x="34" y="428"/>
                    <a:pt x="34" y="450"/>
                  </a:cubicBezTo>
                  <a:cubicBezTo>
                    <a:pt x="34" y="484"/>
                    <a:pt x="62" y="493"/>
                    <a:pt x="76" y="493"/>
                  </a:cubicBezTo>
                  <a:cubicBezTo>
                    <a:pt x="221" y="493"/>
                    <a:pt x="221" y="493"/>
                    <a:pt x="221" y="493"/>
                  </a:cubicBezTo>
                  <a:cubicBezTo>
                    <a:pt x="222" y="493"/>
                    <a:pt x="232" y="493"/>
                    <a:pt x="242" y="488"/>
                  </a:cubicBezTo>
                  <a:cubicBezTo>
                    <a:pt x="256" y="481"/>
                    <a:pt x="263" y="467"/>
                    <a:pt x="263" y="450"/>
                  </a:cubicBezTo>
                  <a:cubicBezTo>
                    <a:pt x="263" y="428"/>
                    <a:pt x="271" y="314"/>
                    <a:pt x="276" y="239"/>
                  </a:cubicBezTo>
                  <a:cubicBezTo>
                    <a:pt x="279" y="194"/>
                    <a:pt x="280" y="173"/>
                    <a:pt x="280" y="170"/>
                  </a:cubicBezTo>
                  <a:cubicBezTo>
                    <a:pt x="281" y="168"/>
                    <a:pt x="284" y="161"/>
                    <a:pt x="286" y="156"/>
                  </a:cubicBezTo>
                  <a:cubicBezTo>
                    <a:pt x="291" y="144"/>
                    <a:pt x="297" y="130"/>
                    <a:pt x="297" y="119"/>
                  </a:cubicBezTo>
                  <a:cubicBezTo>
                    <a:pt x="297" y="108"/>
                    <a:pt x="294" y="92"/>
                    <a:pt x="292" y="78"/>
                  </a:cubicBezTo>
                  <a:moveTo>
                    <a:pt x="270" y="149"/>
                  </a:moveTo>
                  <a:cubicBezTo>
                    <a:pt x="266" y="159"/>
                    <a:pt x="263" y="164"/>
                    <a:pt x="263" y="170"/>
                  </a:cubicBezTo>
                  <a:cubicBezTo>
                    <a:pt x="263" y="172"/>
                    <a:pt x="261" y="203"/>
                    <a:pt x="259" y="238"/>
                  </a:cubicBezTo>
                  <a:cubicBezTo>
                    <a:pt x="254" y="313"/>
                    <a:pt x="246" y="427"/>
                    <a:pt x="246" y="450"/>
                  </a:cubicBezTo>
                  <a:cubicBezTo>
                    <a:pt x="246" y="461"/>
                    <a:pt x="242" y="468"/>
                    <a:pt x="234" y="472"/>
                  </a:cubicBezTo>
                  <a:cubicBezTo>
                    <a:pt x="228" y="476"/>
                    <a:pt x="221" y="476"/>
                    <a:pt x="221" y="476"/>
                  </a:cubicBezTo>
                  <a:cubicBezTo>
                    <a:pt x="76" y="476"/>
                    <a:pt x="76" y="476"/>
                    <a:pt x="76" y="476"/>
                  </a:cubicBezTo>
                  <a:cubicBezTo>
                    <a:pt x="76" y="476"/>
                    <a:pt x="69" y="476"/>
                    <a:pt x="63" y="472"/>
                  </a:cubicBezTo>
                  <a:cubicBezTo>
                    <a:pt x="55" y="468"/>
                    <a:pt x="51" y="461"/>
                    <a:pt x="51" y="450"/>
                  </a:cubicBezTo>
                  <a:cubicBezTo>
                    <a:pt x="51" y="427"/>
                    <a:pt x="43" y="313"/>
                    <a:pt x="38" y="238"/>
                  </a:cubicBezTo>
                  <a:cubicBezTo>
                    <a:pt x="36" y="203"/>
                    <a:pt x="34" y="172"/>
                    <a:pt x="34" y="170"/>
                  </a:cubicBezTo>
                  <a:cubicBezTo>
                    <a:pt x="34" y="164"/>
                    <a:pt x="31" y="159"/>
                    <a:pt x="27" y="149"/>
                  </a:cubicBezTo>
                  <a:cubicBezTo>
                    <a:pt x="22" y="139"/>
                    <a:pt x="17" y="127"/>
                    <a:pt x="17" y="119"/>
                  </a:cubicBezTo>
                  <a:cubicBezTo>
                    <a:pt x="17" y="109"/>
                    <a:pt x="20" y="94"/>
                    <a:pt x="22" y="81"/>
                  </a:cubicBezTo>
                  <a:cubicBezTo>
                    <a:pt x="24" y="70"/>
                    <a:pt x="25" y="63"/>
                    <a:pt x="25" y="59"/>
                  </a:cubicBezTo>
                  <a:cubicBezTo>
                    <a:pt x="272" y="59"/>
                    <a:pt x="272" y="59"/>
                    <a:pt x="272" y="59"/>
                  </a:cubicBezTo>
                  <a:cubicBezTo>
                    <a:pt x="272" y="63"/>
                    <a:pt x="273" y="70"/>
                    <a:pt x="275" y="81"/>
                  </a:cubicBezTo>
                  <a:cubicBezTo>
                    <a:pt x="277" y="94"/>
                    <a:pt x="280" y="109"/>
                    <a:pt x="280" y="119"/>
                  </a:cubicBezTo>
                  <a:cubicBezTo>
                    <a:pt x="280" y="127"/>
                    <a:pt x="275" y="139"/>
                    <a:pt x="270" y="14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96686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Perceived prevalence of driving after three drinks has dropped slightly for young men post campaign but perceived prevalence remains higher than for all adults</a:t>
            </a:r>
            <a:endParaRPr lang="en-GB" dirty="0"/>
          </a:p>
        </p:txBody>
      </p:sp>
      <p:graphicFrame>
        <p:nvGraphicFramePr>
          <p:cNvPr id="6" name="Content Placeholder 4"/>
          <p:cNvGraphicFramePr>
            <a:graphicFrameLocks/>
          </p:cNvGraphicFramePr>
          <p:nvPr>
            <p:extLst/>
          </p:nvPr>
        </p:nvGraphicFramePr>
        <p:xfrm>
          <a:off x="2978590" y="1255855"/>
          <a:ext cx="5885537" cy="419625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9"/>
          <p:cNvGraphicFramePr>
            <a:graphicFrameLocks noGrp="1"/>
          </p:cNvGraphicFramePr>
          <p:nvPr>
            <p:extLst/>
          </p:nvPr>
        </p:nvGraphicFramePr>
        <p:xfrm>
          <a:off x="526728" y="2088900"/>
          <a:ext cx="2888055" cy="3240073"/>
        </p:xfrm>
        <a:graphic>
          <a:graphicData uri="http://schemas.openxmlformats.org/drawingml/2006/table">
            <a:tbl>
              <a:tblPr firstRow="1" bandRow="1">
                <a:tableStyleId>{2D5ABB26-0587-4C30-8999-92F81FD0307C}</a:tableStyleId>
              </a:tblPr>
              <a:tblGrid>
                <a:gridCol w="2300837"/>
                <a:gridCol w="587218"/>
              </a:tblGrid>
              <a:tr h="227945">
                <a:tc rowSpan="2">
                  <a:txBody>
                    <a:bodyPr/>
                    <a:lstStyle/>
                    <a:p>
                      <a:pPr algn="ctr">
                        <a:lnSpc>
                          <a:spcPct val="80000"/>
                        </a:lnSpc>
                      </a:pPr>
                      <a:r>
                        <a:rPr lang="en-GB" sz="1000" b="0" dirty="0" smtClean="0"/>
                        <a:t>Drive after drinking one drink</a:t>
                      </a:r>
                      <a:endParaRPr lang="en-GB" sz="1000" b="0" dirty="0"/>
                    </a:p>
                  </a:txBody>
                  <a:tcPr anchor="ctr"/>
                </a:tc>
                <a:tc>
                  <a:txBody>
                    <a:bodyPr/>
                    <a:lstStyle/>
                    <a:p>
                      <a:pPr algn="ctr">
                        <a:lnSpc>
                          <a:spcPct val="50000"/>
                        </a:lnSpc>
                      </a:pPr>
                      <a:r>
                        <a:rPr lang="en-GB" sz="900" i="1" dirty="0" smtClean="0"/>
                        <a:t>Pre</a:t>
                      </a:r>
                      <a:endParaRPr lang="en-GB" sz="900" i="1" dirty="0"/>
                    </a:p>
                  </a:txBody>
                  <a:tcPr anchor="ctr"/>
                </a:tc>
              </a:tr>
              <a:tr h="291373">
                <a:tc vMerge="1">
                  <a:txBody>
                    <a:bodyPr/>
                    <a:lstStyle/>
                    <a:p>
                      <a:pPr>
                        <a:lnSpc>
                          <a:spcPct val="50000"/>
                        </a:lnSpc>
                      </a:pPr>
                      <a:endParaRPr lang="en-GB" sz="1000" dirty="0"/>
                    </a:p>
                  </a:txBody>
                  <a:tcPr/>
                </a:tc>
                <a:tc>
                  <a:txBody>
                    <a:bodyPr/>
                    <a:lstStyle/>
                    <a:p>
                      <a:pPr algn="ctr">
                        <a:lnSpc>
                          <a:spcPct val="80000"/>
                        </a:lnSpc>
                      </a:pPr>
                      <a:r>
                        <a:rPr lang="en-GB" sz="900" i="1" dirty="0" smtClean="0"/>
                        <a:t>Post</a:t>
                      </a:r>
                      <a:endParaRPr lang="en-GB" sz="900" i="1" dirty="0"/>
                    </a:p>
                  </a:txBody>
                  <a:tcPr anchor="ctr"/>
                </a:tc>
              </a:tr>
              <a:tr h="191328">
                <a:tc>
                  <a:txBody>
                    <a:bodyPr/>
                    <a:lstStyle/>
                    <a:p>
                      <a:pPr algn="ctr">
                        <a:lnSpc>
                          <a:spcPct val="80000"/>
                        </a:lnSpc>
                      </a:pPr>
                      <a:endParaRPr lang="en-GB" sz="1000" b="0" dirty="0"/>
                    </a:p>
                  </a:txBody>
                  <a:tcPr anchor="ctr"/>
                </a:tc>
                <a:tc>
                  <a:txBody>
                    <a:bodyPr/>
                    <a:lstStyle/>
                    <a:p>
                      <a:pPr algn="ctr">
                        <a:lnSpc>
                          <a:spcPct val="80000"/>
                        </a:lnSpc>
                      </a:pPr>
                      <a:endParaRPr lang="en-GB" sz="900" i="1" dirty="0"/>
                    </a:p>
                  </a:txBody>
                  <a:tcPr anchor="ctr"/>
                </a:tc>
              </a:tr>
              <a:tr h="227945">
                <a:tc rowSpan="2">
                  <a:txBody>
                    <a:bodyPr/>
                    <a:lstStyle/>
                    <a:p>
                      <a:pPr algn="ctr">
                        <a:lnSpc>
                          <a:spcPct val="80000"/>
                        </a:lnSpc>
                      </a:pPr>
                      <a:r>
                        <a:rPr lang="en-GB" sz="1000" b="0" dirty="0" smtClean="0"/>
                        <a:t>Drive after drinking two drinks</a:t>
                      </a:r>
                      <a:endParaRPr lang="en-GB" sz="1000" b="0" dirty="0"/>
                    </a:p>
                  </a:txBody>
                  <a:tcPr anchor="ctr"/>
                </a:tc>
                <a:tc>
                  <a:txBody>
                    <a:bodyPr/>
                    <a:lstStyle/>
                    <a:p>
                      <a:pPr algn="ctr">
                        <a:lnSpc>
                          <a:spcPct val="50000"/>
                        </a:lnSpc>
                      </a:pPr>
                      <a:r>
                        <a:rPr lang="en-GB" sz="900" i="1" dirty="0" smtClean="0"/>
                        <a:t>Pre</a:t>
                      </a:r>
                      <a:endParaRPr lang="en-GB" sz="900" i="1" dirty="0"/>
                    </a:p>
                  </a:txBody>
                  <a:tcPr anchor="ctr"/>
                </a:tc>
              </a:tr>
              <a:tr h="227945">
                <a:tc vMerge="1">
                  <a:txBody>
                    <a:bodyPr/>
                    <a:lstStyle/>
                    <a:p>
                      <a:pPr>
                        <a:lnSpc>
                          <a:spcPct val="50000"/>
                        </a:lnSpc>
                      </a:pPr>
                      <a:endParaRPr lang="en-GB" sz="1000" dirty="0"/>
                    </a:p>
                  </a:txBody>
                  <a:tcPr/>
                </a:tc>
                <a:tc>
                  <a:txBody>
                    <a:bodyPr/>
                    <a:lstStyle/>
                    <a:p>
                      <a:pPr algn="ctr">
                        <a:lnSpc>
                          <a:spcPct val="80000"/>
                        </a:lnSpc>
                      </a:pPr>
                      <a:r>
                        <a:rPr lang="en-GB" sz="900" i="1" dirty="0" smtClean="0"/>
                        <a:t>Post</a:t>
                      </a:r>
                      <a:endParaRPr lang="en-GB" sz="900" i="1" dirty="0"/>
                    </a:p>
                  </a:txBody>
                  <a:tcPr anchor="ctr"/>
                </a:tc>
              </a:tr>
              <a:tr h="227945">
                <a:tc>
                  <a:txBody>
                    <a:bodyPr/>
                    <a:lstStyle/>
                    <a:p>
                      <a:pPr algn="ctr">
                        <a:lnSpc>
                          <a:spcPct val="80000"/>
                        </a:lnSpc>
                      </a:pPr>
                      <a:endParaRPr lang="en-GB" sz="1000" b="0" dirty="0"/>
                    </a:p>
                  </a:txBody>
                  <a:tcPr anchor="ctr"/>
                </a:tc>
                <a:tc>
                  <a:txBody>
                    <a:bodyPr/>
                    <a:lstStyle/>
                    <a:p>
                      <a:pPr algn="ctr">
                        <a:lnSpc>
                          <a:spcPct val="80000"/>
                        </a:lnSpc>
                      </a:pPr>
                      <a:endParaRPr lang="en-GB" sz="900" i="1" dirty="0"/>
                    </a:p>
                  </a:txBody>
                  <a:tcPr anchor="ctr"/>
                </a:tc>
              </a:tr>
              <a:tr h="227945">
                <a:tc rowSpan="2">
                  <a:txBody>
                    <a:bodyPr/>
                    <a:lstStyle/>
                    <a:p>
                      <a:pPr algn="ctr">
                        <a:lnSpc>
                          <a:spcPct val="80000"/>
                        </a:lnSpc>
                      </a:pPr>
                      <a:r>
                        <a:rPr lang="en-GB" sz="1000" b="0" dirty="0" smtClean="0"/>
                        <a:t>Drive after drinking three drinks</a:t>
                      </a:r>
                    </a:p>
                  </a:txBody>
                  <a:tcPr anchor="ctr"/>
                </a:tc>
                <a:tc>
                  <a:txBody>
                    <a:bodyPr/>
                    <a:lstStyle/>
                    <a:p>
                      <a:pPr algn="ctr">
                        <a:lnSpc>
                          <a:spcPct val="50000"/>
                        </a:lnSpc>
                      </a:pPr>
                      <a:r>
                        <a:rPr lang="en-GB" sz="900" i="1" dirty="0" smtClean="0"/>
                        <a:t>Pre</a:t>
                      </a:r>
                      <a:endParaRPr lang="en-GB" sz="900" i="1" dirty="0"/>
                    </a:p>
                  </a:txBody>
                  <a:tcPr anchor="ctr"/>
                </a:tc>
              </a:tr>
              <a:tr h="227945">
                <a:tc vMerge="1">
                  <a:txBody>
                    <a:bodyPr/>
                    <a:lstStyle/>
                    <a:p>
                      <a:pPr>
                        <a:lnSpc>
                          <a:spcPct val="50000"/>
                        </a:lnSpc>
                      </a:pPr>
                      <a:endParaRPr lang="en-GB" sz="1000" dirty="0"/>
                    </a:p>
                  </a:txBody>
                  <a:tcPr/>
                </a:tc>
                <a:tc>
                  <a:txBody>
                    <a:bodyPr/>
                    <a:lstStyle/>
                    <a:p>
                      <a:pPr algn="ctr">
                        <a:lnSpc>
                          <a:spcPct val="80000"/>
                        </a:lnSpc>
                      </a:pPr>
                      <a:r>
                        <a:rPr lang="en-GB" sz="900" i="1" dirty="0" smtClean="0"/>
                        <a:t>Post</a:t>
                      </a:r>
                      <a:endParaRPr lang="en-GB" sz="900" i="1" dirty="0"/>
                    </a:p>
                  </a:txBody>
                  <a:tcPr anchor="ctr"/>
                </a:tc>
              </a:tr>
              <a:tr h="227945">
                <a:tc>
                  <a:txBody>
                    <a:bodyPr/>
                    <a:lstStyle/>
                    <a:p>
                      <a:pPr algn="ctr">
                        <a:lnSpc>
                          <a:spcPct val="80000"/>
                        </a:lnSpc>
                      </a:pPr>
                      <a:endParaRPr lang="en-GB" sz="1000" b="0" dirty="0"/>
                    </a:p>
                  </a:txBody>
                  <a:tcPr anchor="ctr"/>
                </a:tc>
                <a:tc>
                  <a:txBody>
                    <a:bodyPr/>
                    <a:lstStyle/>
                    <a:p>
                      <a:pPr algn="ctr">
                        <a:lnSpc>
                          <a:spcPct val="80000"/>
                        </a:lnSpc>
                      </a:pPr>
                      <a:endParaRPr lang="en-GB" sz="900" i="1" dirty="0"/>
                    </a:p>
                  </a:txBody>
                  <a:tcPr anchor="ctr"/>
                </a:tc>
              </a:tr>
              <a:tr h="227945">
                <a:tc rowSpan="2">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GB" sz="1000" b="0" dirty="0" smtClean="0"/>
                        <a:t>Drive when unsure if over the legal alcohol limit</a:t>
                      </a:r>
                      <a:endParaRPr lang="en-GB" sz="1000" b="0" dirty="0"/>
                    </a:p>
                  </a:txBody>
                  <a:tcPr anchor="ctr"/>
                </a:tc>
                <a:tc>
                  <a:txBody>
                    <a:bodyPr/>
                    <a:lstStyle/>
                    <a:p>
                      <a:pPr algn="ctr">
                        <a:lnSpc>
                          <a:spcPct val="80000"/>
                        </a:lnSpc>
                      </a:pPr>
                      <a:r>
                        <a:rPr lang="en-GB" sz="900" i="1" dirty="0" smtClean="0"/>
                        <a:t>Pre</a:t>
                      </a:r>
                      <a:endParaRPr lang="en-GB" sz="900" i="1" dirty="0"/>
                    </a:p>
                  </a:txBody>
                  <a:tcPr anchor="ctr"/>
                </a:tc>
              </a:tr>
              <a:tr h="227945">
                <a:tc vMerge="1">
                  <a:txBody>
                    <a:bodyPr/>
                    <a:lstStyle/>
                    <a:p>
                      <a:pPr algn="ctr">
                        <a:lnSpc>
                          <a:spcPct val="80000"/>
                        </a:lnSpc>
                      </a:pPr>
                      <a:endParaRPr lang="en-GB" sz="1000" b="0" dirty="0"/>
                    </a:p>
                  </a:txBody>
                  <a:tcPr anchor="ctr"/>
                </a:tc>
                <a:tc>
                  <a:txBody>
                    <a:bodyPr/>
                    <a:lstStyle/>
                    <a:p>
                      <a:pPr algn="ctr">
                        <a:lnSpc>
                          <a:spcPct val="80000"/>
                        </a:lnSpc>
                      </a:pPr>
                      <a:r>
                        <a:rPr lang="en-GB" sz="900" i="1" dirty="0" smtClean="0"/>
                        <a:t>Post</a:t>
                      </a:r>
                      <a:endParaRPr lang="en-GB" sz="900" i="1" dirty="0"/>
                    </a:p>
                  </a:txBody>
                  <a:tcPr anchor="ctr"/>
                </a:tc>
              </a:tr>
              <a:tr h="227945">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en-GB" sz="1000" b="0" dirty="0" smtClean="0"/>
                    </a:p>
                  </a:txBody>
                  <a:tcPr anchor="ctr"/>
                </a:tc>
                <a:tc>
                  <a:txBody>
                    <a:bodyPr/>
                    <a:lstStyle/>
                    <a:p>
                      <a:pPr algn="ctr">
                        <a:lnSpc>
                          <a:spcPct val="50000"/>
                        </a:lnSpc>
                      </a:pPr>
                      <a:endParaRPr lang="en-GB" sz="900" i="1" dirty="0"/>
                    </a:p>
                  </a:txBody>
                  <a:tcPr anchor="ctr"/>
                </a:tc>
              </a:tr>
              <a:tr h="227945">
                <a:tc rowSpan="2">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GB" sz="1000" b="0" dirty="0" smtClean="0"/>
                        <a:t>Drive when over the legal alcohol limit</a:t>
                      </a:r>
                    </a:p>
                  </a:txBody>
                  <a:tcPr anchor="ctr"/>
                </a:tc>
                <a:tc>
                  <a:txBody>
                    <a:bodyPr/>
                    <a:lstStyle/>
                    <a:p>
                      <a:pPr algn="ctr">
                        <a:lnSpc>
                          <a:spcPct val="50000"/>
                        </a:lnSpc>
                      </a:pPr>
                      <a:r>
                        <a:rPr lang="en-GB" sz="900" i="1" dirty="0" smtClean="0"/>
                        <a:t>Pre</a:t>
                      </a:r>
                      <a:endParaRPr lang="en-GB" sz="900" i="1" dirty="0"/>
                    </a:p>
                  </a:txBody>
                  <a:tcPr anchor="ctr"/>
                </a:tc>
              </a:tr>
              <a:tr h="227945">
                <a:tc vMerge="1">
                  <a:txBody>
                    <a:bodyPr/>
                    <a:lstStyle/>
                    <a:p>
                      <a:pPr>
                        <a:lnSpc>
                          <a:spcPct val="50000"/>
                        </a:lnSpc>
                      </a:pPr>
                      <a:endParaRPr lang="en-GB" sz="1000" dirty="0"/>
                    </a:p>
                  </a:txBody>
                  <a:tcPr/>
                </a:tc>
                <a:tc>
                  <a:txBody>
                    <a:bodyPr/>
                    <a:lstStyle/>
                    <a:p>
                      <a:pPr algn="ctr">
                        <a:lnSpc>
                          <a:spcPct val="80000"/>
                        </a:lnSpc>
                      </a:pPr>
                      <a:r>
                        <a:rPr lang="en-GB" sz="900" i="1" dirty="0" smtClean="0"/>
                        <a:t>Post</a:t>
                      </a:r>
                      <a:endParaRPr lang="en-GB" sz="900" i="1" dirty="0"/>
                    </a:p>
                  </a:txBody>
                  <a:tcPr anchor="ctr"/>
                </a:tc>
              </a:tr>
            </a:tbl>
          </a:graphicData>
        </a:graphic>
      </p:graphicFrame>
      <p:sp>
        <p:nvSpPr>
          <p:cNvPr id="12" name="TextBox 11"/>
          <p:cNvSpPr txBox="1"/>
          <p:nvPr>
            <p:custDataLst>
              <p:tags r:id="rId1"/>
            </p:custDataLst>
          </p:nvPr>
        </p:nvSpPr>
        <p:spPr>
          <a:xfrm>
            <a:off x="285750" y="5584702"/>
            <a:ext cx="5040630" cy="377723"/>
          </a:xfrm>
          <a:prstGeom prst="rect">
            <a:avLst/>
          </a:prstGeom>
          <a:noFill/>
        </p:spPr>
        <p:txBody>
          <a:bodyPr vert="horz" lIns="0" tIns="0" rIns="0" bIns="0" rtlCol="0" anchor="ctr">
            <a:noAutofit/>
          </a:bodyPr>
          <a:lstStyle/>
          <a:p>
            <a:r>
              <a:rPr lang="en-GB" sz="700" b="0" dirty="0" smtClean="0">
                <a:solidFill>
                  <a:srgbClr val="333333"/>
                </a:solidFill>
                <a:latin typeface="Verdana"/>
              </a:rPr>
              <a:t>R3c. </a:t>
            </a:r>
            <a:r>
              <a:rPr lang="en-GB" sz="700" b="0" dirty="0">
                <a:solidFill>
                  <a:srgbClr val="333333"/>
                </a:solidFill>
                <a:latin typeface="Verdana"/>
              </a:rPr>
              <a:t>Thinking about people you know who drive, how many of them do you think</a:t>
            </a:r>
            <a:r>
              <a:rPr lang="en-GB" sz="700" b="0" dirty="0" smtClean="0">
                <a:solidFill>
                  <a:srgbClr val="333333"/>
                </a:solidFill>
                <a:latin typeface="Verdana"/>
              </a:rPr>
              <a:t>…?</a:t>
            </a:r>
          </a:p>
          <a:p>
            <a:r>
              <a:rPr lang="en-GB" sz="700" b="0" dirty="0" smtClean="0">
                <a:solidFill>
                  <a:srgbClr val="333333"/>
                </a:solidFill>
                <a:latin typeface="Verdana"/>
              </a:rPr>
              <a:t>Base: </a:t>
            </a:r>
            <a:r>
              <a:rPr lang="en-GB" sz="700" b="0" dirty="0">
                <a:solidFill>
                  <a:srgbClr val="333333"/>
                </a:solidFill>
                <a:latin typeface="Verdana"/>
              </a:rPr>
              <a:t>All </a:t>
            </a:r>
            <a:r>
              <a:rPr lang="en-GB" sz="700" b="0" dirty="0" smtClean="0">
                <a:solidFill>
                  <a:srgbClr val="333333"/>
                </a:solidFill>
                <a:latin typeface="Verdana"/>
              </a:rPr>
              <a:t>YM respondents </a:t>
            </a:r>
            <a:r>
              <a:rPr lang="en-GB" sz="700" b="0" dirty="0">
                <a:solidFill>
                  <a:srgbClr val="333333"/>
                </a:solidFill>
                <a:latin typeface="Verdana"/>
              </a:rPr>
              <a:t>(Pre </a:t>
            </a:r>
            <a:r>
              <a:rPr lang="en-GB" sz="700" b="0" dirty="0" smtClean="0">
                <a:solidFill>
                  <a:srgbClr val="333333"/>
                </a:solidFill>
                <a:latin typeface="Verdana"/>
              </a:rPr>
              <a:t>stage 571; </a:t>
            </a:r>
            <a:r>
              <a:rPr lang="en-GB" sz="700" b="0" dirty="0">
                <a:solidFill>
                  <a:srgbClr val="333333"/>
                </a:solidFill>
                <a:latin typeface="Verdana"/>
              </a:rPr>
              <a:t>Post stage </a:t>
            </a:r>
            <a:r>
              <a:rPr lang="en-GB" sz="700" b="0" dirty="0" smtClean="0">
                <a:solidFill>
                  <a:srgbClr val="333333"/>
                </a:solidFill>
                <a:latin typeface="Verdana"/>
              </a:rPr>
              <a:t>551);  </a:t>
            </a:r>
            <a:endParaRPr lang="en-GB" sz="700" b="0" dirty="0">
              <a:solidFill>
                <a:srgbClr val="333333"/>
              </a:solidFill>
              <a:latin typeface="Verdana"/>
            </a:endParaRPr>
          </a:p>
        </p:txBody>
      </p:sp>
      <p:sp>
        <p:nvSpPr>
          <p:cNvPr id="14" name="TextBox 13"/>
          <p:cNvSpPr txBox="1"/>
          <p:nvPr/>
        </p:nvSpPr>
        <p:spPr>
          <a:xfrm>
            <a:off x="425511" y="1679283"/>
            <a:ext cx="202433" cy="177175"/>
          </a:xfrm>
          <a:prstGeom prst="rect">
            <a:avLst/>
          </a:prstGeom>
          <a:noFill/>
        </p:spPr>
        <p:txBody>
          <a:bodyPr wrap="none" lIns="0" tIns="0" rIns="0" bIns="0" rtlCol="0">
            <a:noAutofit/>
          </a:bodyPr>
          <a:lstStyle/>
          <a:p>
            <a:r>
              <a:rPr lang="en-GB" sz="900" b="0" dirty="0" smtClean="0">
                <a:solidFill>
                  <a:schemeClr val="bg1">
                    <a:lumMod val="50000"/>
                  </a:schemeClr>
                </a:solidFill>
                <a:latin typeface="+mn-lt"/>
              </a:rPr>
              <a:t>% of all respondents</a:t>
            </a:r>
          </a:p>
        </p:txBody>
      </p:sp>
      <p:sp>
        <p:nvSpPr>
          <p:cNvPr id="15" name="TextBox 14"/>
          <p:cNvSpPr txBox="1"/>
          <p:nvPr/>
        </p:nvSpPr>
        <p:spPr>
          <a:xfrm>
            <a:off x="285750" y="1279811"/>
            <a:ext cx="5461752" cy="276999"/>
          </a:xfrm>
          <a:prstGeom prst="rect">
            <a:avLst/>
          </a:prstGeom>
          <a:noFill/>
        </p:spPr>
        <p:txBody>
          <a:bodyPr wrap="none" rtlCol="0">
            <a:spAutoFit/>
          </a:bodyPr>
          <a:lstStyle/>
          <a:p>
            <a:r>
              <a:rPr lang="en-GB" sz="1200" dirty="0" smtClean="0">
                <a:latin typeface="+mj-lt"/>
              </a:rPr>
              <a:t>How prevalent each behaviour is among people they know …</a:t>
            </a:r>
            <a:endParaRPr lang="en-GB" sz="1200" dirty="0">
              <a:latin typeface="+mj-lt"/>
            </a:endParaRPr>
          </a:p>
        </p:txBody>
      </p:sp>
      <p:sp>
        <p:nvSpPr>
          <p:cNvPr id="22" name="Slide Number Placeholder 2"/>
          <p:cNvSpPr txBox="1">
            <a:spLocks/>
          </p:cNvSpPr>
          <p:nvPr/>
        </p:nvSpPr>
        <p:spPr>
          <a:xfrm>
            <a:off x="8458249" y="6422679"/>
            <a:ext cx="505467" cy="252000"/>
          </a:xfrm>
          <a:prstGeom prst="rect">
            <a:avLst/>
          </a:prstGeom>
        </p:spPr>
        <p:txBody>
          <a:bodyPr/>
          <a:ls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pPr algn="r"/>
            <a:fld id="{9784CBA3-D598-4B1F-BAA3-EE14B5154290}" type="slidenum">
              <a:rPr lang="en-AU" sz="750" b="0" smtClean="0">
                <a:latin typeface="+mj-lt"/>
              </a:rPr>
              <a:pPr algn="r"/>
              <a:t>22</a:t>
            </a:fld>
            <a:endParaRPr lang="en-AU" sz="750" b="0" dirty="0">
              <a:latin typeface="+mj-lt"/>
            </a:endParaRPr>
          </a:p>
        </p:txBody>
      </p:sp>
      <p:sp>
        <p:nvSpPr>
          <p:cNvPr id="11" name="TextBox 10"/>
          <p:cNvSpPr txBox="1"/>
          <p:nvPr/>
        </p:nvSpPr>
        <p:spPr>
          <a:xfrm>
            <a:off x="7145590" y="5721950"/>
            <a:ext cx="1818126" cy="215444"/>
          </a:xfrm>
          <a:prstGeom prst="rect">
            <a:avLst/>
          </a:prstGeom>
          <a:noFill/>
        </p:spPr>
        <p:txBody>
          <a:bodyPr wrap="none" rtlCol="0">
            <a:spAutoFit/>
          </a:bodyPr>
          <a:lstStyle/>
          <a:p>
            <a:r>
              <a:rPr lang="en-GB" sz="800" b="0" dirty="0" smtClean="0">
                <a:solidFill>
                  <a:srgbClr val="333333"/>
                </a:solidFill>
                <a:latin typeface="Verdana"/>
              </a:rPr>
              <a:t>NOTE – ‘Don’t know’ not </a:t>
            </a:r>
            <a:r>
              <a:rPr lang="en-GB" sz="800" b="0" dirty="0">
                <a:solidFill>
                  <a:srgbClr val="333333"/>
                </a:solidFill>
                <a:latin typeface="Verdana"/>
              </a:rPr>
              <a:t>shown</a:t>
            </a:r>
          </a:p>
        </p:txBody>
      </p:sp>
      <p:graphicFrame>
        <p:nvGraphicFramePr>
          <p:cNvPr id="26" name="Table 25"/>
          <p:cNvGraphicFramePr>
            <a:graphicFrameLocks noGrp="1"/>
          </p:cNvGraphicFramePr>
          <p:nvPr>
            <p:extLst/>
          </p:nvPr>
        </p:nvGraphicFramePr>
        <p:xfrm>
          <a:off x="2958362" y="1621833"/>
          <a:ext cx="5244860" cy="243840"/>
        </p:xfrm>
        <a:graphic>
          <a:graphicData uri="http://schemas.openxmlformats.org/drawingml/2006/table">
            <a:tbl>
              <a:tblPr firstRow="1" bandRow="1">
                <a:tableStyleId>{2D5ABB26-0587-4C30-8999-92F81FD0307C}</a:tableStyleId>
              </a:tblPr>
              <a:tblGrid>
                <a:gridCol w="1311215"/>
                <a:gridCol w="1311215"/>
                <a:gridCol w="1311215"/>
                <a:gridCol w="1311215"/>
              </a:tblGrid>
              <a:tr h="207972">
                <a:tc>
                  <a:txBody>
                    <a:bodyPr/>
                    <a:lstStyle/>
                    <a:p>
                      <a:r>
                        <a:rPr lang="en-GB" sz="1000" dirty="0" smtClean="0"/>
                        <a:t>Most do it</a:t>
                      </a:r>
                      <a:endParaRPr lang="en-GB" sz="1000" dirty="0"/>
                    </a:p>
                  </a:txBody>
                  <a:tcPr/>
                </a:tc>
                <a:tc>
                  <a:txBody>
                    <a:bodyPr/>
                    <a:lstStyle/>
                    <a:p>
                      <a:r>
                        <a:rPr lang="en-GB" sz="1000" dirty="0" smtClean="0"/>
                        <a:t>Some do it</a:t>
                      </a:r>
                      <a:endParaRPr lang="en-GB" sz="1000" dirty="0"/>
                    </a:p>
                  </a:txBody>
                  <a:tcPr/>
                </a:tc>
                <a:tc>
                  <a:txBody>
                    <a:bodyPr/>
                    <a:lstStyle/>
                    <a:p>
                      <a:r>
                        <a:rPr lang="en-GB" sz="1000" dirty="0" smtClean="0"/>
                        <a:t>A</a:t>
                      </a:r>
                      <a:r>
                        <a:rPr lang="en-GB" sz="1000" baseline="0" dirty="0" smtClean="0"/>
                        <a:t> few do it</a:t>
                      </a:r>
                      <a:endParaRPr lang="en-GB" sz="1000" dirty="0"/>
                    </a:p>
                  </a:txBody>
                  <a:tcPr/>
                </a:tc>
                <a:tc>
                  <a:txBody>
                    <a:bodyPr/>
                    <a:lstStyle/>
                    <a:p>
                      <a:r>
                        <a:rPr lang="en-GB" sz="1000" dirty="0" smtClean="0"/>
                        <a:t>No-one does it</a:t>
                      </a:r>
                      <a:endParaRPr lang="en-GB" sz="1000" dirty="0"/>
                    </a:p>
                  </a:txBody>
                  <a:tcPr/>
                </a:tc>
              </a:tr>
            </a:tbl>
          </a:graphicData>
        </a:graphic>
      </p:graphicFrame>
      <p:sp>
        <p:nvSpPr>
          <p:cNvPr id="27" name="Rectangle 26"/>
          <p:cNvSpPr/>
          <p:nvPr/>
        </p:nvSpPr>
        <p:spPr>
          <a:xfrm>
            <a:off x="2949720" y="1715339"/>
            <a:ext cx="72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4260398" y="1715339"/>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5570669" y="1715339"/>
            <a:ext cx="72000" cy="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6883365" y="1715339"/>
            <a:ext cx="7200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3503440" y="5387415"/>
            <a:ext cx="3643483" cy="215444"/>
          </a:xfrm>
          <a:prstGeom prst="rect">
            <a:avLst/>
          </a:prstGeom>
          <a:noFill/>
        </p:spPr>
        <p:txBody>
          <a:bodyPr wrap="square" rtlCol="0">
            <a:spAutoFit/>
          </a:bodyPr>
          <a:lstStyle/>
          <a:p>
            <a:r>
              <a:rPr lang="en-GB" sz="800" b="0" dirty="0" smtClean="0">
                <a:latin typeface="+mj-lt"/>
              </a:rPr>
              <a:t>indicates a difference pre/post with statistical significance at 95% </a:t>
            </a:r>
            <a:endParaRPr lang="en-GB" sz="800" b="0" dirty="0">
              <a:latin typeface="+mj-lt"/>
            </a:endParaRPr>
          </a:p>
        </p:txBody>
      </p:sp>
      <p:sp>
        <p:nvSpPr>
          <p:cNvPr id="20" name="Rectangle 19"/>
          <p:cNvSpPr/>
          <p:nvPr/>
        </p:nvSpPr>
        <p:spPr>
          <a:xfrm>
            <a:off x="2923273" y="5387415"/>
            <a:ext cx="595078" cy="190823"/>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4926330" y="3693487"/>
            <a:ext cx="3307080" cy="249863"/>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Connector 22"/>
          <p:cNvCxnSpPr/>
          <p:nvPr/>
        </p:nvCxnSpPr>
        <p:spPr>
          <a:xfrm flipV="1">
            <a:off x="5485004" y="1938769"/>
            <a:ext cx="0" cy="3132000"/>
          </a:xfrm>
          <a:prstGeom prst="line">
            <a:avLst/>
          </a:prstGeom>
          <a:ln w="31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4513850" y="6118215"/>
            <a:ext cx="2479955" cy="454021"/>
            <a:chOff x="4725728" y="6076380"/>
            <a:chExt cx="2479955" cy="454021"/>
          </a:xfrm>
        </p:grpSpPr>
        <p:sp>
          <p:nvSpPr>
            <p:cNvPr id="33" name="Up Arrow 32"/>
            <p:cNvSpPr/>
            <p:nvPr/>
          </p:nvSpPr>
          <p:spPr>
            <a:xfrm>
              <a:off x="4729374" y="6088600"/>
              <a:ext cx="182880" cy="191004"/>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Up Arrow 33"/>
            <p:cNvSpPr/>
            <p:nvPr/>
          </p:nvSpPr>
          <p:spPr>
            <a:xfrm>
              <a:off x="4725728" y="6327177"/>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p:cNvSpPr txBox="1"/>
            <p:nvPr/>
          </p:nvSpPr>
          <p:spPr>
            <a:xfrm>
              <a:off x="4840028" y="6076380"/>
              <a:ext cx="2365655" cy="215444"/>
            </a:xfrm>
            <a:prstGeom prst="rect">
              <a:avLst/>
            </a:prstGeom>
            <a:noFill/>
          </p:spPr>
          <p:txBody>
            <a:bodyPr wrap="square" rtlCol="0">
              <a:spAutoFit/>
            </a:bodyPr>
            <a:lstStyle/>
            <a:p>
              <a:r>
                <a:rPr lang="en-GB" sz="800" b="0" dirty="0" smtClean="0">
                  <a:latin typeface="+mn-lt"/>
                </a:rPr>
                <a:t>Significantly lower than all respondents</a:t>
              </a:r>
              <a:endParaRPr lang="en-GB" sz="800" b="0" dirty="0">
                <a:latin typeface="+mn-lt"/>
              </a:endParaRPr>
            </a:p>
          </p:txBody>
        </p:sp>
        <p:sp>
          <p:nvSpPr>
            <p:cNvPr id="36" name="TextBox 35"/>
            <p:cNvSpPr txBox="1"/>
            <p:nvPr/>
          </p:nvSpPr>
          <p:spPr>
            <a:xfrm>
              <a:off x="4840028" y="6314957"/>
              <a:ext cx="2365655" cy="215444"/>
            </a:xfrm>
            <a:prstGeom prst="rect">
              <a:avLst/>
            </a:prstGeom>
            <a:noFill/>
          </p:spPr>
          <p:txBody>
            <a:bodyPr wrap="square" rtlCol="0">
              <a:spAutoFit/>
            </a:bodyPr>
            <a:lstStyle/>
            <a:p>
              <a:r>
                <a:rPr lang="en-GB" sz="800" b="0" dirty="0" smtClean="0">
                  <a:latin typeface="+mn-lt"/>
                </a:rPr>
                <a:t>Significantly higher than all respondents</a:t>
              </a:r>
              <a:endParaRPr lang="en-GB" sz="800" b="0" dirty="0">
                <a:latin typeface="+mn-lt"/>
              </a:endParaRPr>
            </a:p>
          </p:txBody>
        </p:sp>
      </p:grpSp>
      <p:sp>
        <p:nvSpPr>
          <p:cNvPr id="38" name="Up Arrow 37"/>
          <p:cNvSpPr/>
          <p:nvPr/>
        </p:nvSpPr>
        <p:spPr>
          <a:xfrm>
            <a:off x="7660636" y="3038345"/>
            <a:ext cx="182880" cy="191004"/>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Up Arrow 38"/>
          <p:cNvSpPr/>
          <p:nvPr/>
        </p:nvSpPr>
        <p:spPr>
          <a:xfrm>
            <a:off x="4080746" y="2825759"/>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Up Arrow 39"/>
          <p:cNvSpPr/>
          <p:nvPr/>
        </p:nvSpPr>
        <p:spPr>
          <a:xfrm>
            <a:off x="4172068" y="3022806"/>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Up Arrow 40"/>
          <p:cNvSpPr/>
          <p:nvPr/>
        </p:nvSpPr>
        <p:spPr>
          <a:xfrm>
            <a:off x="6855600" y="2129982"/>
            <a:ext cx="182880" cy="191004"/>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Up Arrow 41"/>
          <p:cNvSpPr/>
          <p:nvPr/>
        </p:nvSpPr>
        <p:spPr>
          <a:xfrm>
            <a:off x="6855600" y="2353998"/>
            <a:ext cx="182880" cy="191004"/>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Up Arrow 42"/>
          <p:cNvSpPr/>
          <p:nvPr/>
        </p:nvSpPr>
        <p:spPr>
          <a:xfrm>
            <a:off x="3355661" y="2141412"/>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Up Arrow 43"/>
          <p:cNvSpPr/>
          <p:nvPr/>
        </p:nvSpPr>
        <p:spPr>
          <a:xfrm>
            <a:off x="3355661" y="2338459"/>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Up Arrow 44"/>
          <p:cNvSpPr/>
          <p:nvPr/>
        </p:nvSpPr>
        <p:spPr>
          <a:xfrm>
            <a:off x="4583040" y="3478855"/>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Up Arrow 45"/>
          <p:cNvSpPr/>
          <p:nvPr/>
        </p:nvSpPr>
        <p:spPr>
          <a:xfrm>
            <a:off x="4674480" y="3710192"/>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Up Arrow 46"/>
          <p:cNvSpPr/>
          <p:nvPr/>
        </p:nvSpPr>
        <p:spPr>
          <a:xfrm>
            <a:off x="4283075" y="4179939"/>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Up Arrow 47"/>
          <p:cNvSpPr/>
          <p:nvPr/>
        </p:nvSpPr>
        <p:spPr>
          <a:xfrm>
            <a:off x="4420235" y="4376986"/>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Up Arrow 48"/>
          <p:cNvSpPr/>
          <p:nvPr/>
        </p:nvSpPr>
        <p:spPr>
          <a:xfrm>
            <a:off x="4623354" y="4864080"/>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Up Arrow 49"/>
          <p:cNvSpPr/>
          <p:nvPr/>
        </p:nvSpPr>
        <p:spPr>
          <a:xfrm>
            <a:off x="4680386" y="5061127"/>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Up Arrow 50"/>
          <p:cNvSpPr/>
          <p:nvPr/>
        </p:nvSpPr>
        <p:spPr>
          <a:xfrm>
            <a:off x="8053058" y="4855347"/>
            <a:ext cx="182880" cy="191004"/>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Up Arrow 51"/>
          <p:cNvSpPr/>
          <p:nvPr/>
        </p:nvSpPr>
        <p:spPr>
          <a:xfrm>
            <a:off x="8190218" y="5079363"/>
            <a:ext cx="182880" cy="191004"/>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Up Arrow 52"/>
          <p:cNvSpPr/>
          <p:nvPr/>
        </p:nvSpPr>
        <p:spPr>
          <a:xfrm>
            <a:off x="7699126" y="4179939"/>
            <a:ext cx="182880" cy="191004"/>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Up Arrow 53"/>
          <p:cNvSpPr/>
          <p:nvPr/>
        </p:nvSpPr>
        <p:spPr>
          <a:xfrm>
            <a:off x="7790566" y="4403955"/>
            <a:ext cx="182880" cy="191004"/>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Up Arrow 54"/>
          <p:cNvSpPr/>
          <p:nvPr/>
        </p:nvSpPr>
        <p:spPr>
          <a:xfrm>
            <a:off x="8042898" y="3491527"/>
            <a:ext cx="182880" cy="191004"/>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Up Arrow 55"/>
          <p:cNvSpPr/>
          <p:nvPr/>
        </p:nvSpPr>
        <p:spPr>
          <a:xfrm>
            <a:off x="8248638" y="3715543"/>
            <a:ext cx="182880" cy="191004"/>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7" name="Group 56"/>
          <p:cNvGrpSpPr>
            <a:grpSpLocks noChangeAspect="1"/>
          </p:cNvGrpSpPr>
          <p:nvPr>
            <p:custDataLst>
              <p:tags r:id="rId2"/>
            </p:custDataLst>
          </p:nvPr>
        </p:nvGrpSpPr>
        <p:grpSpPr bwMode="auto">
          <a:xfrm>
            <a:off x="8023493" y="2827202"/>
            <a:ext cx="411248" cy="410537"/>
            <a:chOff x="2348" y="2399"/>
            <a:chExt cx="578" cy="577"/>
          </a:xfrm>
        </p:grpSpPr>
        <p:sp>
          <p:nvSpPr>
            <p:cNvPr id="58" name="AutoShape 52"/>
            <p:cNvSpPr>
              <a:spLocks noChangeAspect="1" noChangeArrowheads="1" noTextEdit="1"/>
            </p:cNvSpPr>
            <p:nvPr/>
          </p:nvSpPr>
          <p:spPr bwMode="auto">
            <a:xfrm>
              <a:off x="2348" y="2399"/>
              <a:ext cx="578"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Rectangle 58"/>
            <p:cNvSpPr>
              <a:spLocks noChangeArrowheads="1"/>
            </p:cNvSpPr>
            <p:nvPr/>
          </p:nvSpPr>
          <p:spPr bwMode="auto">
            <a:xfrm>
              <a:off x="2347" y="2398"/>
              <a:ext cx="580" cy="579"/>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59"/>
            <p:cNvSpPr>
              <a:spLocks noEditPoints="1"/>
            </p:cNvSpPr>
            <p:nvPr/>
          </p:nvSpPr>
          <p:spPr bwMode="auto">
            <a:xfrm>
              <a:off x="2507" y="2478"/>
              <a:ext cx="253" cy="420"/>
            </a:xfrm>
            <a:custGeom>
              <a:avLst/>
              <a:gdLst>
                <a:gd name="T0" fmla="*/ 292 w 297"/>
                <a:gd name="T1" fmla="*/ 78 h 493"/>
                <a:gd name="T2" fmla="*/ 289 w 297"/>
                <a:gd name="T3" fmla="*/ 59 h 493"/>
                <a:gd name="T4" fmla="*/ 289 w 297"/>
                <a:gd name="T5" fmla="*/ 0 h 493"/>
                <a:gd name="T6" fmla="*/ 8 w 297"/>
                <a:gd name="T7" fmla="*/ 0 h 493"/>
                <a:gd name="T8" fmla="*/ 8 w 297"/>
                <a:gd name="T9" fmla="*/ 59 h 493"/>
                <a:gd name="T10" fmla="*/ 5 w 297"/>
                <a:gd name="T11" fmla="*/ 78 h 493"/>
                <a:gd name="T12" fmla="*/ 0 w 297"/>
                <a:gd name="T13" fmla="*/ 119 h 493"/>
                <a:gd name="T14" fmla="*/ 11 w 297"/>
                <a:gd name="T15" fmla="*/ 156 h 493"/>
                <a:gd name="T16" fmla="*/ 17 w 297"/>
                <a:gd name="T17" fmla="*/ 170 h 493"/>
                <a:gd name="T18" fmla="*/ 21 w 297"/>
                <a:gd name="T19" fmla="*/ 239 h 493"/>
                <a:gd name="T20" fmla="*/ 34 w 297"/>
                <a:gd name="T21" fmla="*/ 450 h 493"/>
                <a:gd name="T22" fmla="*/ 76 w 297"/>
                <a:gd name="T23" fmla="*/ 493 h 493"/>
                <a:gd name="T24" fmla="*/ 221 w 297"/>
                <a:gd name="T25" fmla="*/ 493 h 493"/>
                <a:gd name="T26" fmla="*/ 242 w 297"/>
                <a:gd name="T27" fmla="*/ 488 h 493"/>
                <a:gd name="T28" fmla="*/ 263 w 297"/>
                <a:gd name="T29" fmla="*/ 450 h 493"/>
                <a:gd name="T30" fmla="*/ 276 w 297"/>
                <a:gd name="T31" fmla="*/ 239 h 493"/>
                <a:gd name="T32" fmla="*/ 280 w 297"/>
                <a:gd name="T33" fmla="*/ 170 h 493"/>
                <a:gd name="T34" fmla="*/ 286 w 297"/>
                <a:gd name="T35" fmla="*/ 156 h 493"/>
                <a:gd name="T36" fmla="*/ 297 w 297"/>
                <a:gd name="T37" fmla="*/ 119 h 493"/>
                <a:gd name="T38" fmla="*/ 292 w 297"/>
                <a:gd name="T39" fmla="*/ 78 h 493"/>
                <a:gd name="T40" fmla="*/ 270 w 297"/>
                <a:gd name="T41" fmla="*/ 149 h 493"/>
                <a:gd name="T42" fmla="*/ 263 w 297"/>
                <a:gd name="T43" fmla="*/ 170 h 493"/>
                <a:gd name="T44" fmla="*/ 259 w 297"/>
                <a:gd name="T45" fmla="*/ 238 h 493"/>
                <a:gd name="T46" fmla="*/ 246 w 297"/>
                <a:gd name="T47" fmla="*/ 450 h 493"/>
                <a:gd name="T48" fmla="*/ 234 w 297"/>
                <a:gd name="T49" fmla="*/ 472 h 493"/>
                <a:gd name="T50" fmla="*/ 221 w 297"/>
                <a:gd name="T51" fmla="*/ 476 h 493"/>
                <a:gd name="T52" fmla="*/ 76 w 297"/>
                <a:gd name="T53" fmla="*/ 476 h 493"/>
                <a:gd name="T54" fmla="*/ 63 w 297"/>
                <a:gd name="T55" fmla="*/ 472 h 493"/>
                <a:gd name="T56" fmla="*/ 51 w 297"/>
                <a:gd name="T57" fmla="*/ 450 h 493"/>
                <a:gd name="T58" fmla="*/ 38 w 297"/>
                <a:gd name="T59" fmla="*/ 238 h 493"/>
                <a:gd name="T60" fmla="*/ 34 w 297"/>
                <a:gd name="T61" fmla="*/ 170 h 493"/>
                <a:gd name="T62" fmla="*/ 27 w 297"/>
                <a:gd name="T63" fmla="*/ 149 h 493"/>
                <a:gd name="T64" fmla="*/ 17 w 297"/>
                <a:gd name="T65" fmla="*/ 119 h 493"/>
                <a:gd name="T66" fmla="*/ 22 w 297"/>
                <a:gd name="T67" fmla="*/ 81 h 493"/>
                <a:gd name="T68" fmla="*/ 25 w 297"/>
                <a:gd name="T69" fmla="*/ 59 h 493"/>
                <a:gd name="T70" fmla="*/ 272 w 297"/>
                <a:gd name="T71" fmla="*/ 59 h 493"/>
                <a:gd name="T72" fmla="*/ 275 w 297"/>
                <a:gd name="T73" fmla="*/ 81 h 493"/>
                <a:gd name="T74" fmla="*/ 280 w 297"/>
                <a:gd name="T75" fmla="*/ 119 h 493"/>
                <a:gd name="T76" fmla="*/ 270 w 297"/>
                <a:gd name="T77" fmla="*/ 149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 h="493">
                  <a:moveTo>
                    <a:pt x="292" y="78"/>
                  </a:moveTo>
                  <a:cubicBezTo>
                    <a:pt x="290" y="70"/>
                    <a:pt x="289" y="62"/>
                    <a:pt x="289" y="59"/>
                  </a:cubicBezTo>
                  <a:cubicBezTo>
                    <a:pt x="289" y="0"/>
                    <a:pt x="289" y="0"/>
                    <a:pt x="289" y="0"/>
                  </a:cubicBezTo>
                  <a:cubicBezTo>
                    <a:pt x="8" y="0"/>
                    <a:pt x="8" y="0"/>
                    <a:pt x="8" y="0"/>
                  </a:cubicBezTo>
                  <a:cubicBezTo>
                    <a:pt x="8" y="59"/>
                    <a:pt x="8" y="59"/>
                    <a:pt x="8" y="59"/>
                  </a:cubicBezTo>
                  <a:cubicBezTo>
                    <a:pt x="8" y="62"/>
                    <a:pt x="7" y="70"/>
                    <a:pt x="5" y="78"/>
                  </a:cubicBezTo>
                  <a:cubicBezTo>
                    <a:pt x="3" y="92"/>
                    <a:pt x="0" y="108"/>
                    <a:pt x="0" y="119"/>
                  </a:cubicBezTo>
                  <a:cubicBezTo>
                    <a:pt x="0" y="130"/>
                    <a:pt x="6" y="144"/>
                    <a:pt x="11" y="156"/>
                  </a:cubicBezTo>
                  <a:cubicBezTo>
                    <a:pt x="13" y="161"/>
                    <a:pt x="17" y="168"/>
                    <a:pt x="17" y="170"/>
                  </a:cubicBezTo>
                  <a:cubicBezTo>
                    <a:pt x="17" y="173"/>
                    <a:pt x="18" y="194"/>
                    <a:pt x="21" y="239"/>
                  </a:cubicBezTo>
                  <a:cubicBezTo>
                    <a:pt x="26" y="314"/>
                    <a:pt x="34" y="428"/>
                    <a:pt x="34" y="450"/>
                  </a:cubicBezTo>
                  <a:cubicBezTo>
                    <a:pt x="34" y="484"/>
                    <a:pt x="62" y="493"/>
                    <a:pt x="76" y="493"/>
                  </a:cubicBezTo>
                  <a:cubicBezTo>
                    <a:pt x="221" y="493"/>
                    <a:pt x="221" y="493"/>
                    <a:pt x="221" y="493"/>
                  </a:cubicBezTo>
                  <a:cubicBezTo>
                    <a:pt x="222" y="493"/>
                    <a:pt x="232" y="493"/>
                    <a:pt x="242" y="488"/>
                  </a:cubicBezTo>
                  <a:cubicBezTo>
                    <a:pt x="256" y="481"/>
                    <a:pt x="263" y="467"/>
                    <a:pt x="263" y="450"/>
                  </a:cubicBezTo>
                  <a:cubicBezTo>
                    <a:pt x="263" y="428"/>
                    <a:pt x="271" y="314"/>
                    <a:pt x="276" y="239"/>
                  </a:cubicBezTo>
                  <a:cubicBezTo>
                    <a:pt x="279" y="194"/>
                    <a:pt x="280" y="173"/>
                    <a:pt x="280" y="170"/>
                  </a:cubicBezTo>
                  <a:cubicBezTo>
                    <a:pt x="281" y="168"/>
                    <a:pt x="284" y="161"/>
                    <a:pt x="286" y="156"/>
                  </a:cubicBezTo>
                  <a:cubicBezTo>
                    <a:pt x="291" y="144"/>
                    <a:pt x="297" y="130"/>
                    <a:pt x="297" y="119"/>
                  </a:cubicBezTo>
                  <a:cubicBezTo>
                    <a:pt x="297" y="108"/>
                    <a:pt x="294" y="92"/>
                    <a:pt x="292" y="78"/>
                  </a:cubicBezTo>
                  <a:moveTo>
                    <a:pt x="270" y="149"/>
                  </a:moveTo>
                  <a:cubicBezTo>
                    <a:pt x="266" y="159"/>
                    <a:pt x="263" y="164"/>
                    <a:pt x="263" y="170"/>
                  </a:cubicBezTo>
                  <a:cubicBezTo>
                    <a:pt x="263" y="172"/>
                    <a:pt x="261" y="203"/>
                    <a:pt x="259" y="238"/>
                  </a:cubicBezTo>
                  <a:cubicBezTo>
                    <a:pt x="254" y="313"/>
                    <a:pt x="246" y="427"/>
                    <a:pt x="246" y="450"/>
                  </a:cubicBezTo>
                  <a:cubicBezTo>
                    <a:pt x="246" y="461"/>
                    <a:pt x="242" y="468"/>
                    <a:pt x="234" y="472"/>
                  </a:cubicBezTo>
                  <a:cubicBezTo>
                    <a:pt x="228" y="476"/>
                    <a:pt x="221" y="476"/>
                    <a:pt x="221" y="476"/>
                  </a:cubicBezTo>
                  <a:cubicBezTo>
                    <a:pt x="76" y="476"/>
                    <a:pt x="76" y="476"/>
                    <a:pt x="76" y="476"/>
                  </a:cubicBezTo>
                  <a:cubicBezTo>
                    <a:pt x="76" y="476"/>
                    <a:pt x="69" y="476"/>
                    <a:pt x="63" y="472"/>
                  </a:cubicBezTo>
                  <a:cubicBezTo>
                    <a:pt x="55" y="468"/>
                    <a:pt x="51" y="461"/>
                    <a:pt x="51" y="450"/>
                  </a:cubicBezTo>
                  <a:cubicBezTo>
                    <a:pt x="51" y="427"/>
                    <a:pt x="43" y="313"/>
                    <a:pt x="38" y="238"/>
                  </a:cubicBezTo>
                  <a:cubicBezTo>
                    <a:pt x="36" y="203"/>
                    <a:pt x="34" y="172"/>
                    <a:pt x="34" y="170"/>
                  </a:cubicBezTo>
                  <a:cubicBezTo>
                    <a:pt x="34" y="164"/>
                    <a:pt x="31" y="159"/>
                    <a:pt x="27" y="149"/>
                  </a:cubicBezTo>
                  <a:cubicBezTo>
                    <a:pt x="22" y="139"/>
                    <a:pt x="17" y="127"/>
                    <a:pt x="17" y="119"/>
                  </a:cubicBezTo>
                  <a:cubicBezTo>
                    <a:pt x="17" y="109"/>
                    <a:pt x="20" y="94"/>
                    <a:pt x="22" y="81"/>
                  </a:cubicBezTo>
                  <a:cubicBezTo>
                    <a:pt x="24" y="70"/>
                    <a:pt x="25" y="63"/>
                    <a:pt x="25" y="59"/>
                  </a:cubicBezTo>
                  <a:cubicBezTo>
                    <a:pt x="272" y="59"/>
                    <a:pt x="272" y="59"/>
                    <a:pt x="272" y="59"/>
                  </a:cubicBezTo>
                  <a:cubicBezTo>
                    <a:pt x="272" y="63"/>
                    <a:pt x="273" y="70"/>
                    <a:pt x="275" y="81"/>
                  </a:cubicBezTo>
                  <a:cubicBezTo>
                    <a:pt x="277" y="94"/>
                    <a:pt x="280" y="109"/>
                    <a:pt x="280" y="119"/>
                  </a:cubicBezTo>
                  <a:cubicBezTo>
                    <a:pt x="280" y="127"/>
                    <a:pt x="275" y="139"/>
                    <a:pt x="270" y="14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1" name="Group 60"/>
          <p:cNvGrpSpPr>
            <a:grpSpLocks noChangeAspect="1"/>
          </p:cNvGrpSpPr>
          <p:nvPr>
            <p:custDataLst>
              <p:tags r:id="rId3"/>
            </p:custDataLst>
          </p:nvPr>
        </p:nvGrpSpPr>
        <p:grpSpPr bwMode="auto">
          <a:xfrm>
            <a:off x="8530741" y="2829474"/>
            <a:ext cx="411248" cy="410537"/>
            <a:chOff x="2348" y="2399"/>
            <a:chExt cx="578" cy="577"/>
          </a:xfrm>
        </p:grpSpPr>
        <p:sp>
          <p:nvSpPr>
            <p:cNvPr id="62" name="AutoShape 52"/>
            <p:cNvSpPr>
              <a:spLocks noChangeAspect="1" noChangeArrowheads="1" noTextEdit="1"/>
            </p:cNvSpPr>
            <p:nvPr/>
          </p:nvSpPr>
          <p:spPr bwMode="auto">
            <a:xfrm>
              <a:off x="2348" y="2399"/>
              <a:ext cx="578"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Rectangle 62"/>
            <p:cNvSpPr>
              <a:spLocks noChangeArrowheads="1"/>
            </p:cNvSpPr>
            <p:nvPr/>
          </p:nvSpPr>
          <p:spPr bwMode="auto">
            <a:xfrm>
              <a:off x="2347" y="2398"/>
              <a:ext cx="580" cy="579"/>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63"/>
            <p:cNvSpPr>
              <a:spLocks noEditPoints="1"/>
            </p:cNvSpPr>
            <p:nvPr/>
          </p:nvSpPr>
          <p:spPr bwMode="auto">
            <a:xfrm>
              <a:off x="2507" y="2478"/>
              <a:ext cx="253" cy="420"/>
            </a:xfrm>
            <a:custGeom>
              <a:avLst/>
              <a:gdLst>
                <a:gd name="T0" fmla="*/ 292 w 297"/>
                <a:gd name="T1" fmla="*/ 78 h 493"/>
                <a:gd name="T2" fmla="*/ 289 w 297"/>
                <a:gd name="T3" fmla="*/ 59 h 493"/>
                <a:gd name="T4" fmla="*/ 289 w 297"/>
                <a:gd name="T5" fmla="*/ 0 h 493"/>
                <a:gd name="T6" fmla="*/ 8 w 297"/>
                <a:gd name="T7" fmla="*/ 0 h 493"/>
                <a:gd name="T8" fmla="*/ 8 w 297"/>
                <a:gd name="T9" fmla="*/ 59 h 493"/>
                <a:gd name="T10" fmla="*/ 5 w 297"/>
                <a:gd name="T11" fmla="*/ 78 h 493"/>
                <a:gd name="T12" fmla="*/ 0 w 297"/>
                <a:gd name="T13" fmla="*/ 119 h 493"/>
                <a:gd name="T14" fmla="*/ 11 w 297"/>
                <a:gd name="T15" fmla="*/ 156 h 493"/>
                <a:gd name="T16" fmla="*/ 17 w 297"/>
                <a:gd name="T17" fmla="*/ 170 h 493"/>
                <a:gd name="T18" fmla="*/ 21 w 297"/>
                <a:gd name="T19" fmla="*/ 239 h 493"/>
                <a:gd name="T20" fmla="*/ 34 w 297"/>
                <a:gd name="T21" fmla="*/ 450 h 493"/>
                <a:gd name="T22" fmla="*/ 76 w 297"/>
                <a:gd name="T23" fmla="*/ 493 h 493"/>
                <a:gd name="T24" fmla="*/ 221 w 297"/>
                <a:gd name="T25" fmla="*/ 493 h 493"/>
                <a:gd name="T26" fmla="*/ 242 w 297"/>
                <a:gd name="T27" fmla="*/ 488 h 493"/>
                <a:gd name="T28" fmla="*/ 263 w 297"/>
                <a:gd name="T29" fmla="*/ 450 h 493"/>
                <a:gd name="T30" fmla="*/ 276 w 297"/>
                <a:gd name="T31" fmla="*/ 239 h 493"/>
                <a:gd name="T32" fmla="*/ 280 w 297"/>
                <a:gd name="T33" fmla="*/ 170 h 493"/>
                <a:gd name="T34" fmla="*/ 286 w 297"/>
                <a:gd name="T35" fmla="*/ 156 h 493"/>
                <a:gd name="T36" fmla="*/ 297 w 297"/>
                <a:gd name="T37" fmla="*/ 119 h 493"/>
                <a:gd name="T38" fmla="*/ 292 w 297"/>
                <a:gd name="T39" fmla="*/ 78 h 493"/>
                <a:gd name="T40" fmla="*/ 270 w 297"/>
                <a:gd name="T41" fmla="*/ 149 h 493"/>
                <a:gd name="T42" fmla="*/ 263 w 297"/>
                <a:gd name="T43" fmla="*/ 170 h 493"/>
                <a:gd name="T44" fmla="*/ 259 w 297"/>
                <a:gd name="T45" fmla="*/ 238 h 493"/>
                <a:gd name="T46" fmla="*/ 246 w 297"/>
                <a:gd name="T47" fmla="*/ 450 h 493"/>
                <a:gd name="T48" fmla="*/ 234 w 297"/>
                <a:gd name="T49" fmla="*/ 472 h 493"/>
                <a:gd name="T50" fmla="*/ 221 w 297"/>
                <a:gd name="T51" fmla="*/ 476 h 493"/>
                <a:gd name="T52" fmla="*/ 76 w 297"/>
                <a:gd name="T53" fmla="*/ 476 h 493"/>
                <a:gd name="T54" fmla="*/ 63 w 297"/>
                <a:gd name="T55" fmla="*/ 472 h 493"/>
                <a:gd name="T56" fmla="*/ 51 w 297"/>
                <a:gd name="T57" fmla="*/ 450 h 493"/>
                <a:gd name="T58" fmla="*/ 38 w 297"/>
                <a:gd name="T59" fmla="*/ 238 h 493"/>
                <a:gd name="T60" fmla="*/ 34 w 297"/>
                <a:gd name="T61" fmla="*/ 170 h 493"/>
                <a:gd name="T62" fmla="*/ 27 w 297"/>
                <a:gd name="T63" fmla="*/ 149 h 493"/>
                <a:gd name="T64" fmla="*/ 17 w 297"/>
                <a:gd name="T65" fmla="*/ 119 h 493"/>
                <a:gd name="T66" fmla="*/ 22 w 297"/>
                <a:gd name="T67" fmla="*/ 81 h 493"/>
                <a:gd name="T68" fmla="*/ 25 w 297"/>
                <a:gd name="T69" fmla="*/ 59 h 493"/>
                <a:gd name="T70" fmla="*/ 272 w 297"/>
                <a:gd name="T71" fmla="*/ 59 h 493"/>
                <a:gd name="T72" fmla="*/ 275 w 297"/>
                <a:gd name="T73" fmla="*/ 81 h 493"/>
                <a:gd name="T74" fmla="*/ 280 w 297"/>
                <a:gd name="T75" fmla="*/ 119 h 493"/>
                <a:gd name="T76" fmla="*/ 270 w 297"/>
                <a:gd name="T77" fmla="*/ 149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 h="493">
                  <a:moveTo>
                    <a:pt x="292" y="78"/>
                  </a:moveTo>
                  <a:cubicBezTo>
                    <a:pt x="290" y="70"/>
                    <a:pt x="289" y="62"/>
                    <a:pt x="289" y="59"/>
                  </a:cubicBezTo>
                  <a:cubicBezTo>
                    <a:pt x="289" y="0"/>
                    <a:pt x="289" y="0"/>
                    <a:pt x="289" y="0"/>
                  </a:cubicBezTo>
                  <a:cubicBezTo>
                    <a:pt x="8" y="0"/>
                    <a:pt x="8" y="0"/>
                    <a:pt x="8" y="0"/>
                  </a:cubicBezTo>
                  <a:cubicBezTo>
                    <a:pt x="8" y="59"/>
                    <a:pt x="8" y="59"/>
                    <a:pt x="8" y="59"/>
                  </a:cubicBezTo>
                  <a:cubicBezTo>
                    <a:pt x="8" y="62"/>
                    <a:pt x="7" y="70"/>
                    <a:pt x="5" y="78"/>
                  </a:cubicBezTo>
                  <a:cubicBezTo>
                    <a:pt x="3" y="92"/>
                    <a:pt x="0" y="108"/>
                    <a:pt x="0" y="119"/>
                  </a:cubicBezTo>
                  <a:cubicBezTo>
                    <a:pt x="0" y="130"/>
                    <a:pt x="6" y="144"/>
                    <a:pt x="11" y="156"/>
                  </a:cubicBezTo>
                  <a:cubicBezTo>
                    <a:pt x="13" y="161"/>
                    <a:pt x="17" y="168"/>
                    <a:pt x="17" y="170"/>
                  </a:cubicBezTo>
                  <a:cubicBezTo>
                    <a:pt x="17" y="173"/>
                    <a:pt x="18" y="194"/>
                    <a:pt x="21" y="239"/>
                  </a:cubicBezTo>
                  <a:cubicBezTo>
                    <a:pt x="26" y="314"/>
                    <a:pt x="34" y="428"/>
                    <a:pt x="34" y="450"/>
                  </a:cubicBezTo>
                  <a:cubicBezTo>
                    <a:pt x="34" y="484"/>
                    <a:pt x="62" y="493"/>
                    <a:pt x="76" y="493"/>
                  </a:cubicBezTo>
                  <a:cubicBezTo>
                    <a:pt x="221" y="493"/>
                    <a:pt x="221" y="493"/>
                    <a:pt x="221" y="493"/>
                  </a:cubicBezTo>
                  <a:cubicBezTo>
                    <a:pt x="222" y="493"/>
                    <a:pt x="232" y="493"/>
                    <a:pt x="242" y="488"/>
                  </a:cubicBezTo>
                  <a:cubicBezTo>
                    <a:pt x="256" y="481"/>
                    <a:pt x="263" y="467"/>
                    <a:pt x="263" y="450"/>
                  </a:cubicBezTo>
                  <a:cubicBezTo>
                    <a:pt x="263" y="428"/>
                    <a:pt x="271" y="314"/>
                    <a:pt x="276" y="239"/>
                  </a:cubicBezTo>
                  <a:cubicBezTo>
                    <a:pt x="279" y="194"/>
                    <a:pt x="280" y="173"/>
                    <a:pt x="280" y="170"/>
                  </a:cubicBezTo>
                  <a:cubicBezTo>
                    <a:pt x="281" y="168"/>
                    <a:pt x="284" y="161"/>
                    <a:pt x="286" y="156"/>
                  </a:cubicBezTo>
                  <a:cubicBezTo>
                    <a:pt x="291" y="144"/>
                    <a:pt x="297" y="130"/>
                    <a:pt x="297" y="119"/>
                  </a:cubicBezTo>
                  <a:cubicBezTo>
                    <a:pt x="297" y="108"/>
                    <a:pt x="294" y="92"/>
                    <a:pt x="292" y="78"/>
                  </a:cubicBezTo>
                  <a:moveTo>
                    <a:pt x="270" y="149"/>
                  </a:moveTo>
                  <a:cubicBezTo>
                    <a:pt x="266" y="159"/>
                    <a:pt x="263" y="164"/>
                    <a:pt x="263" y="170"/>
                  </a:cubicBezTo>
                  <a:cubicBezTo>
                    <a:pt x="263" y="172"/>
                    <a:pt x="261" y="203"/>
                    <a:pt x="259" y="238"/>
                  </a:cubicBezTo>
                  <a:cubicBezTo>
                    <a:pt x="254" y="313"/>
                    <a:pt x="246" y="427"/>
                    <a:pt x="246" y="450"/>
                  </a:cubicBezTo>
                  <a:cubicBezTo>
                    <a:pt x="246" y="461"/>
                    <a:pt x="242" y="468"/>
                    <a:pt x="234" y="472"/>
                  </a:cubicBezTo>
                  <a:cubicBezTo>
                    <a:pt x="228" y="476"/>
                    <a:pt x="221" y="476"/>
                    <a:pt x="221" y="476"/>
                  </a:cubicBezTo>
                  <a:cubicBezTo>
                    <a:pt x="76" y="476"/>
                    <a:pt x="76" y="476"/>
                    <a:pt x="76" y="476"/>
                  </a:cubicBezTo>
                  <a:cubicBezTo>
                    <a:pt x="76" y="476"/>
                    <a:pt x="69" y="476"/>
                    <a:pt x="63" y="472"/>
                  </a:cubicBezTo>
                  <a:cubicBezTo>
                    <a:pt x="55" y="468"/>
                    <a:pt x="51" y="461"/>
                    <a:pt x="51" y="450"/>
                  </a:cubicBezTo>
                  <a:cubicBezTo>
                    <a:pt x="51" y="427"/>
                    <a:pt x="43" y="313"/>
                    <a:pt x="38" y="238"/>
                  </a:cubicBezTo>
                  <a:cubicBezTo>
                    <a:pt x="36" y="203"/>
                    <a:pt x="34" y="172"/>
                    <a:pt x="34" y="170"/>
                  </a:cubicBezTo>
                  <a:cubicBezTo>
                    <a:pt x="34" y="164"/>
                    <a:pt x="31" y="159"/>
                    <a:pt x="27" y="149"/>
                  </a:cubicBezTo>
                  <a:cubicBezTo>
                    <a:pt x="22" y="139"/>
                    <a:pt x="17" y="127"/>
                    <a:pt x="17" y="119"/>
                  </a:cubicBezTo>
                  <a:cubicBezTo>
                    <a:pt x="17" y="109"/>
                    <a:pt x="20" y="94"/>
                    <a:pt x="22" y="81"/>
                  </a:cubicBezTo>
                  <a:cubicBezTo>
                    <a:pt x="24" y="70"/>
                    <a:pt x="25" y="63"/>
                    <a:pt x="25" y="59"/>
                  </a:cubicBezTo>
                  <a:cubicBezTo>
                    <a:pt x="272" y="59"/>
                    <a:pt x="272" y="59"/>
                    <a:pt x="272" y="59"/>
                  </a:cubicBezTo>
                  <a:cubicBezTo>
                    <a:pt x="272" y="63"/>
                    <a:pt x="273" y="70"/>
                    <a:pt x="275" y="81"/>
                  </a:cubicBezTo>
                  <a:cubicBezTo>
                    <a:pt x="277" y="94"/>
                    <a:pt x="280" y="109"/>
                    <a:pt x="280" y="119"/>
                  </a:cubicBezTo>
                  <a:cubicBezTo>
                    <a:pt x="280" y="127"/>
                    <a:pt x="275" y="139"/>
                    <a:pt x="270" y="14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5" name="Group 64"/>
          <p:cNvGrpSpPr>
            <a:grpSpLocks noChangeAspect="1"/>
          </p:cNvGrpSpPr>
          <p:nvPr>
            <p:custDataLst>
              <p:tags r:id="rId4"/>
            </p:custDataLst>
          </p:nvPr>
        </p:nvGrpSpPr>
        <p:grpSpPr bwMode="auto">
          <a:xfrm>
            <a:off x="8025765" y="2147074"/>
            <a:ext cx="411248" cy="410537"/>
            <a:chOff x="2348" y="2399"/>
            <a:chExt cx="578" cy="577"/>
          </a:xfrm>
        </p:grpSpPr>
        <p:sp>
          <p:nvSpPr>
            <p:cNvPr id="66" name="AutoShape 52"/>
            <p:cNvSpPr>
              <a:spLocks noChangeAspect="1" noChangeArrowheads="1" noTextEdit="1"/>
            </p:cNvSpPr>
            <p:nvPr/>
          </p:nvSpPr>
          <p:spPr bwMode="auto">
            <a:xfrm>
              <a:off x="2348" y="2399"/>
              <a:ext cx="578"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Rectangle 66"/>
            <p:cNvSpPr>
              <a:spLocks noChangeArrowheads="1"/>
            </p:cNvSpPr>
            <p:nvPr/>
          </p:nvSpPr>
          <p:spPr bwMode="auto">
            <a:xfrm>
              <a:off x="2347" y="2398"/>
              <a:ext cx="580" cy="579"/>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67"/>
            <p:cNvSpPr>
              <a:spLocks noEditPoints="1"/>
            </p:cNvSpPr>
            <p:nvPr/>
          </p:nvSpPr>
          <p:spPr bwMode="auto">
            <a:xfrm>
              <a:off x="2507" y="2478"/>
              <a:ext cx="253" cy="420"/>
            </a:xfrm>
            <a:custGeom>
              <a:avLst/>
              <a:gdLst>
                <a:gd name="T0" fmla="*/ 292 w 297"/>
                <a:gd name="T1" fmla="*/ 78 h 493"/>
                <a:gd name="T2" fmla="*/ 289 w 297"/>
                <a:gd name="T3" fmla="*/ 59 h 493"/>
                <a:gd name="T4" fmla="*/ 289 w 297"/>
                <a:gd name="T5" fmla="*/ 0 h 493"/>
                <a:gd name="T6" fmla="*/ 8 w 297"/>
                <a:gd name="T7" fmla="*/ 0 h 493"/>
                <a:gd name="T8" fmla="*/ 8 w 297"/>
                <a:gd name="T9" fmla="*/ 59 h 493"/>
                <a:gd name="T10" fmla="*/ 5 w 297"/>
                <a:gd name="T11" fmla="*/ 78 h 493"/>
                <a:gd name="T12" fmla="*/ 0 w 297"/>
                <a:gd name="T13" fmla="*/ 119 h 493"/>
                <a:gd name="T14" fmla="*/ 11 w 297"/>
                <a:gd name="T15" fmla="*/ 156 h 493"/>
                <a:gd name="T16" fmla="*/ 17 w 297"/>
                <a:gd name="T17" fmla="*/ 170 h 493"/>
                <a:gd name="T18" fmla="*/ 21 w 297"/>
                <a:gd name="T19" fmla="*/ 239 h 493"/>
                <a:gd name="T20" fmla="*/ 34 w 297"/>
                <a:gd name="T21" fmla="*/ 450 h 493"/>
                <a:gd name="T22" fmla="*/ 76 w 297"/>
                <a:gd name="T23" fmla="*/ 493 h 493"/>
                <a:gd name="T24" fmla="*/ 221 w 297"/>
                <a:gd name="T25" fmla="*/ 493 h 493"/>
                <a:gd name="T26" fmla="*/ 242 w 297"/>
                <a:gd name="T27" fmla="*/ 488 h 493"/>
                <a:gd name="T28" fmla="*/ 263 w 297"/>
                <a:gd name="T29" fmla="*/ 450 h 493"/>
                <a:gd name="T30" fmla="*/ 276 w 297"/>
                <a:gd name="T31" fmla="*/ 239 h 493"/>
                <a:gd name="T32" fmla="*/ 280 w 297"/>
                <a:gd name="T33" fmla="*/ 170 h 493"/>
                <a:gd name="T34" fmla="*/ 286 w 297"/>
                <a:gd name="T35" fmla="*/ 156 h 493"/>
                <a:gd name="T36" fmla="*/ 297 w 297"/>
                <a:gd name="T37" fmla="*/ 119 h 493"/>
                <a:gd name="T38" fmla="*/ 292 w 297"/>
                <a:gd name="T39" fmla="*/ 78 h 493"/>
                <a:gd name="T40" fmla="*/ 270 w 297"/>
                <a:gd name="T41" fmla="*/ 149 h 493"/>
                <a:gd name="T42" fmla="*/ 263 w 297"/>
                <a:gd name="T43" fmla="*/ 170 h 493"/>
                <a:gd name="T44" fmla="*/ 259 w 297"/>
                <a:gd name="T45" fmla="*/ 238 h 493"/>
                <a:gd name="T46" fmla="*/ 246 w 297"/>
                <a:gd name="T47" fmla="*/ 450 h 493"/>
                <a:gd name="T48" fmla="*/ 234 w 297"/>
                <a:gd name="T49" fmla="*/ 472 h 493"/>
                <a:gd name="T50" fmla="*/ 221 w 297"/>
                <a:gd name="T51" fmla="*/ 476 h 493"/>
                <a:gd name="T52" fmla="*/ 76 w 297"/>
                <a:gd name="T53" fmla="*/ 476 h 493"/>
                <a:gd name="T54" fmla="*/ 63 w 297"/>
                <a:gd name="T55" fmla="*/ 472 h 493"/>
                <a:gd name="T56" fmla="*/ 51 w 297"/>
                <a:gd name="T57" fmla="*/ 450 h 493"/>
                <a:gd name="T58" fmla="*/ 38 w 297"/>
                <a:gd name="T59" fmla="*/ 238 h 493"/>
                <a:gd name="T60" fmla="*/ 34 w 297"/>
                <a:gd name="T61" fmla="*/ 170 h 493"/>
                <a:gd name="T62" fmla="*/ 27 w 297"/>
                <a:gd name="T63" fmla="*/ 149 h 493"/>
                <a:gd name="T64" fmla="*/ 17 w 297"/>
                <a:gd name="T65" fmla="*/ 119 h 493"/>
                <a:gd name="T66" fmla="*/ 22 w 297"/>
                <a:gd name="T67" fmla="*/ 81 h 493"/>
                <a:gd name="T68" fmla="*/ 25 w 297"/>
                <a:gd name="T69" fmla="*/ 59 h 493"/>
                <a:gd name="T70" fmla="*/ 272 w 297"/>
                <a:gd name="T71" fmla="*/ 59 h 493"/>
                <a:gd name="T72" fmla="*/ 275 w 297"/>
                <a:gd name="T73" fmla="*/ 81 h 493"/>
                <a:gd name="T74" fmla="*/ 280 w 297"/>
                <a:gd name="T75" fmla="*/ 119 h 493"/>
                <a:gd name="T76" fmla="*/ 270 w 297"/>
                <a:gd name="T77" fmla="*/ 149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 h="493">
                  <a:moveTo>
                    <a:pt x="292" y="78"/>
                  </a:moveTo>
                  <a:cubicBezTo>
                    <a:pt x="290" y="70"/>
                    <a:pt x="289" y="62"/>
                    <a:pt x="289" y="59"/>
                  </a:cubicBezTo>
                  <a:cubicBezTo>
                    <a:pt x="289" y="0"/>
                    <a:pt x="289" y="0"/>
                    <a:pt x="289" y="0"/>
                  </a:cubicBezTo>
                  <a:cubicBezTo>
                    <a:pt x="8" y="0"/>
                    <a:pt x="8" y="0"/>
                    <a:pt x="8" y="0"/>
                  </a:cubicBezTo>
                  <a:cubicBezTo>
                    <a:pt x="8" y="59"/>
                    <a:pt x="8" y="59"/>
                    <a:pt x="8" y="59"/>
                  </a:cubicBezTo>
                  <a:cubicBezTo>
                    <a:pt x="8" y="62"/>
                    <a:pt x="7" y="70"/>
                    <a:pt x="5" y="78"/>
                  </a:cubicBezTo>
                  <a:cubicBezTo>
                    <a:pt x="3" y="92"/>
                    <a:pt x="0" y="108"/>
                    <a:pt x="0" y="119"/>
                  </a:cubicBezTo>
                  <a:cubicBezTo>
                    <a:pt x="0" y="130"/>
                    <a:pt x="6" y="144"/>
                    <a:pt x="11" y="156"/>
                  </a:cubicBezTo>
                  <a:cubicBezTo>
                    <a:pt x="13" y="161"/>
                    <a:pt x="17" y="168"/>
                    <a:pt x="17" y="170"/>
                  </a:cubicBezTo>
                  <a:cubicBezTo>
                    <a:pt x="17" y="173"/>
                    <a:pt x="18" y="194"/>
                    <a:pt x="21" y="239"/>
                  </a:cubicBezTo>
                  <a:cubicBezTo>
                    <a:pt x="26" y="314"/>
                    <a:pt x="34" y="428"/>
                    <a:pt x="34" y="450"/>
                  </a:cubicBezTo>
                  <a:cubicBezTo>
                    <a:pt x="34" y="484"/>
                    <a:pt x="62" y="493"/>
                    <a:pt x="76" y="493"/>
                  </a:cubicBezTo>
                  <a:cubicBezTo>
                    <a:pt x="221" y="493"/>
                    <a:pt x="221" y="493"/>
                    <a:pt x="221" y="493"/>
                  </a:cubicBezTo>
                  <a:cubicBezTo>
                    <a:pt x="222" y="493"/>
                    <a:pt x="232" y="493"/>
                    <a:pt x="242" y="488"/>
                  </a:cubicBezTo>
                  <a:cubicBezTo>
                    <a:pt x="256" y="481"/>
                    <a:pt x="263" y="467"/>
                    <a:pt x="263" y="450"/>
                  </a:cubicBezTo>
                  <a:cubicBezTo>
                    <a:pt x="263" y="428"/>
                    <a:pt x="271" y="314"/>
                    <a:pt x="276" y="239"/>
                  </a:cubicBezTo>
                  <a:cubicBezTo>
                    <a:pt x="279" y="194"/>
                    <a:pt x="280" y="173"/>
                    <a:pt x="280" y="170"/>
                  </a:cubicBezTo>
                  <a:cubicBezTo>
                    <a:pt x="281" y="168"/>
                    <a:pt x="284" y="161"/>
                    <a:pt x="286" y="156"/>
                  </a:cubicBezTo>
                  <a:cubicBezTo>
                    <a:pt x="291" y="144"/>
                    <a:pt x="297" y="130"/>
                    <a:pt x="297" y="119"/>
                  </a:cubicBezTo>
                  <a:cubicBezTo>
                    <a:pt x="297" y="108"/>
                    <a:pt x="294" y="92"/>
                    <a:pt x="292" y="78"/>
                  </a:cubicBezTo>
                  <a:moveTo>
                    <a:pt x="270" y="149"/>
                  </a:moveTo>
                  <a:cubicBezTo>
                    <a:pt x="266" y="159"/>
                    <a:pt x="263" y="164"/>
                    <a:pt x="263" y="170"/>
                  </a:cubicBezTo>
                  <a:cubicBezTo>
                    <a:pt x="263" y="172"/>
                    <a:pt x="261" y="203"/>
                    <a:pt x="259" y="238"/>
                  </a:cubicBezTo>
                  <a:cubicBezTo>
                    <a:pt x="254" y="313"/>
                    <a:pt x="246" y="427"/>
                    <a:pt x="246" y="450"/>
                  </a:cubicBezTo>
                  <a:cubicBezTo>
                    <a:pt x="246" y="461"/>
                    <a:pt x="242" y="468"/>
                    <a:pt x="234" y="472"/>
                  </a:cubicBezTo>
                  <a:cubicBezTo>
                    <a:pt x="228" y="476"/>
                    <a:pt x="221" y="476"/>
                    <a:pt x="221" y="476"/>
                  </a:cubicBezTo>
                  <a:cubicBezTo>
                    <a:pt x="76" y="476"/>
                    <a:pt x="76" y="476"/>
                    <a:pt x="76" y="476"/>
                  </a:cubicBezTo>
                  <a:cubicBezTo>
                    <a:pt x="76" y="476"/>
                    <a:pt x="69" y="476"/>
                    <a:pt x="63" y="472"/>
                  </a:cubicBezTo>
                  <a:cubicBezTo>
                    <a:pt x="55" y="468"/>
                    <a:pt x="51" y="461"/>
                    <a:pt x="51" y="450"/>
                  </a:cubicBezTo>
                  <a:cubicBezTo>
                    <a:pt x="51" y="427"/>
                    <a:pt x="43" y="313"/>
                    <a:pt x="38" y="238"/>
                  </a:cubicBezTo>
                  <a:cubicBezTo>
                    <a:pt x="36" y="203"/>
                    <a:pt x="34" y="172"/>
                    <a:pt x="34" y="170"/>
                  </a:cubicBezTo>
                  <a:cubicBezTo>
                    <a:pt x="34" y="164"/>
                    <a:pt x="31" y="159"/>
                    <a:pt x="27" y="149"/>
                  </a:cubicBezTo>
                  <a:cubicBezTo>
                    <a:pt x="22" y="139"/>
                    <a:pt x="17" y="127"/>
                    <a:pt x="17" y="119"/>
                  </a:cubicBezTo>
                  <a:cubicBezTo>
                    <a:pt x="17" y="109"/>
                    <a:pt x="20" y="94"/>
                    <a:pt x="22" y="81"/>
                  </a:cubicBezTo>
                  <a:cubicBezTo>
                    <a:pt x="24" y="70"/>
                    <a:pt x="25" y="63"/>
                    <a:pt x="25" y="59"/>
                  </a:cubicBezTo>
                  <a:cubicBezTo>
                    <a:pt x="272" y="59"/>
                    <a:pt x="272" y="59"/>
                    <a:pt x="272" y="59"/>
                  </a:cubicBezTo>
                  <a:cubicBezTo>
                    <a:pt x="272" y="63"/>
                    <a:pt x="273" y="70"/>
                    <a:pt x="275" y="81"/>
                  </a:cubicBezTo>
                  <a:cubicBezTo>
                    <a:pt x="277" y="94"/>
                    <a:pt x="280" y="109"/>
                    <a:pt x="280" y="119"/>
                  </a:cubicBezTo>
                  <a:cubicBezTo>
                    <a:pt x="280" y="127"/>
                    <a:pt x="275" y="139"/>
                    <a:pt x="270" y="14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282325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85750" y="1821424"/>
            <a:ext cx="1841500" cy="1274762"/>
          </a:xfrm>
        </p:spPr>
        <p:txBody>
          <a:bodyPr/>
          <a:lstStyle/>
          <a:p>
            <a:r>
              <a:rPr lang="en-GB" dirty="0"/>
              <a:t>6</a:t>
            </a:r>
          </a:p>
        </p:txBody>
      </p:sp>
      <p:sp>
        <p:nvSpPr>
          <p:cNvPr id="3" name="Title 2"/>
          <p:cNvSpPr>
            <a:spLocks noGrp="1"/>
          </p:cNvSpPr>
          <p:nvPr>
            <p:ph type="title"/>
          </p:nvPr>
        </p:nvSpPr>
        <p:spPr/>
        <p:txBody>
          <a:bodyPr/>
          <a:lstStyle/>
          <a:p>
            <a:pPr>
              <a:lnSpc>
                <a:spcPct val="100000"/>
              </a:lnSpc>
              <a:spcBef>
                <a:spcPts val="0"/>
              </a:spcBef>
              <a:spcAft>
                <a:spcPts val="0"/>
              </a:spcAft>
            </a:pPr>
            <a:r>
              <a:rPr lang="en-GB" dirty="0" smtClean="0"/>
              <a:t>Focus on risky drivers</a:t>
            </a:r>
            <a:r>
              <a:rPr lang="en-GB" dirty="0"/>
              <a:t/>
            </a:r>
            <a:br>
              <a:rPr lang="en-GB" dirty="0"/>
            </a:br>
            <a:endParaRPr lang="en-GB" dirty="0"/>
          </a:p>
        </p:txBody>
      </p:sp>
    </p:spTree>
    <p:extLst>
      <p:ext uri="{BB962C8B-B14F-4D97-AF65-F5344CB8AC3E}">
        <p14:creationId xmlns:p14="http://schemas.microsoft.com/office/powerpoint/2010/main" val="36197051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Overview of key findings: risky drivers</a:t>
            </a:r>
            <a:endParaRPr lang="en-GB" dirty="0"/>
          </a:p>
        </p:txBody>
      </p:sp>
      <p:sp>
        <p:nvSpPr>
          <p:cNvPr id="18" name="Slide Number Placeholder 2"/>
          <p:cNvSpPr>
            <a:spLocks noGrp="1"/>
          </p:cNvSpPr>
          <p:nvPr>
            <p:ph type="sldNum" sz="quarter" idx="10"/>
          </p:nvPr>
        </p:nvSpPr>
        <p:spPr/>
        <p:txBody>
          <a:bodyPr/>
          <a:lstStyle/>
          <a:p>
            <a:fld id="{9784CBA3-D598-4B1F-BAA3-EE14B5154290}" type="slidenum">
              <a:rPr lang="en-AU" smtClean="0"/>
              <a:pPr/>
              <a:t>24</a:t>
            </a:fld>
            <a:endParaRPr lang="en-AU" dirty="0"/>
          </a:p>
        </p:txBody>
      </p:sp>
      <p:sp>
        <p:nvSpPr>
          <p:cNvPr id="6" name="Rectangle 5"/>
          <p:cNvSpPr/>
          <p:nvPr/>
        </p:nvSpPr>
        <p:spPr>
          <a:xfrm>
            <a:off x="310896" y="1225296"/>
            <a:ext cx="649224" cy="649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dirty="0" smtClean="0">
                <a:solidFill>
                  <a:prstClr val="white"/>
                </a:solidFill>
              </a:rPr>
              <a:t>1</a:t>
            </a:r>
            <a:endParaRPr lang="en-GB" sz="2000" b="0" dirty="0">
              <a:solidFill>
                <a:prstClr val="white"/>
              </a:solidFill>
            </a:endParaRPr>
          </a:p>
        </p:txBody>
      </p:sp>
      <p:sp>
        <p:nvSpPr>
          <p:cNvPr id="10" name="Rectangle 9"/>
          <p:cNvSpPr/>
          <p:nvPr/>
        </p:nvSpPr>
        <p:spPr>
          <a:xfrm>
            <a:off x="310896" y="2087118"/>
            <a:ext cx="649224" cy="6492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dirty="0" smtClean="0">
                <a:solidFill>
                  <a:prstClr val="white"/>
                </a:solidFill>
              </a:rPr>
              <a:t>2</a:t>
            </a:r>
            <a:endParaRPr lang="en-GB" sz="2000" b="0" dirty="0">
              <a:solidFill>
                <a:prstClr val="white"/>
              </a:solidFill>
            </a:endParaRPr>
          </a:p>
        </p:txBody>
      </p:sp>
      <p:sp>
        <p:nvSpPr>
          <p:cNvPr id="11" name="Content Placeholder 5"/>
          <p:cNvSpPr txBox="1">
            <a:spLocks/>
          </p:cNvSpPr>
          <p:nvPr/>
        </p:nvSpPr>
        <p:spPr>
          <a:xfrm>
            <a:off x="1069847" y="2707340"/>
            <a:ext cx="7785227" cy="742097"/>
          </a:xfrm>
          <a:prstGeom prst="rect">
            <a:avLst/>
          </a:prstGeom>
        </p:spPr>
        <p:txBody>
          <a:bodyPr vert="horz" lIns="0" tIns="212400" rIns="0" bIns="0" rtlCol="0">
            <a:noAutofit/>
          </a:bodyPr>
          <a:lstStyle/>
          <a:p>
            <a:pPr>
              <a:spcBef>
                <a:spcPts val="0"/>
              </a:spcBef>
              <a:spcAft>
                <a:spcPts val="0"/>
              </a:spcAft>
            </a:pPr>
            <a:r>
              <a:rPr lang="en-GB" sz="1600" b="0" dirty="0" smtClean="0">
                <a:solidFill>
                  <a:srgbClr val="333333"/>
                </a:solidFill>
                <a:latin typeface="Verdana"/>
              </a:rPr>
              <a:t>After the campaign, risky drivers are more accepting of the idea that one could be over the legal limit after two drinks, but they do </a:t>
            </a:r>
            <a:r>
              <a:rPr lang="en-GB" sz="1600" b="0" dirty="0">
                <a:solidFill>
                  <a:srgbClr val="333333"/>
                </a:solidFill>
                <a:latin typeface="Verdana"/>
              </a:rPr>
              <a:t>not necessarily consider driving after having 2 drinks </a:t>
            </a:r>
            <a:r>
              <a:rPr lang="en-GB" sz="1600" b="0" i="1" dirty="0" smtClean="0">
                <a:solidFill>
                  <a:srgbClr val="333333"/>
                </a:solidFill>
                <a:latin typeface="Verdana"/>
              </a:rPr>
              <a:t>dangerous</a:t>
            </a:r>
            <a:endParaRPr lang="en-GB" sz="1600" b="0" i="1" dirty="0">
              <a:solidFill>
                <a:srgbClr val="333333"/>
              </a:solidFill>
              <a:latin typeface="Verdana"/>
            </a:endParaRPr>
          </a:p>
        </p:txBody>
      </p:sp>
      <p:sp>
        <p:nvSpPr>
          <p:cNvPr id="12" name="Rectangle 11"/>
          <p:cNvSpPr/>
          <p:nvPr/>
        </p:nvSpPr>
        <p:spPr>
          <a:xfrm>
            <a:off x="310896" y="2948940"/>
            <a:ext cx="649224" cy="6492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dirty="0" smtClean="0">
                <a:solidFill>
                  <a:prstClr val="white"/>
                </a:solidFill>
              </a:rPr>
              <a:t>3</a:t>
            </a:r>
            <a:endParaRPr lang="en-GB" sz="2000" b="0" dirty="0">
              <a:solidFill>
                <a:prstClr val="white"/>
              </a:solidFill>
            </a:endParaRPr>
          </a:p>
        </p:txBody>
      </p:sp>
      <p:sp>
        <p:nvSpPr>
          <p:cNvPr id="13" name="Content Placeholder 5"/>
          <p:cNvSpPr txBox="1">
            <a:spLocks/>
          </p:cNvSpPr>
          <p:nvPr/>
        </p:nvSpPr>
        <p:spPr>
          <a:xfrm>
            <a:off x="1069847" y="3561588"/>
            <a:ext cx="7785227" cy="742097"/>
          </a:xfrm>
          <a:prstGeom prst="rect">
            <a:avLst/>
          </a:prstGeom>
        </p:spPr>
        <p:txBody>
          <a:bodyPr vert="horz" lIns="0" tIns="212400" rIns="0" bIns="0" rtlCol="0">
            <a:noAutofit/>
          </a:bodyPr>
          <a:lstStyle/>
          <a:p>
            <a:pPr fontAlgn="auto">
              <a:spcBef>
                <a:spcPct val="20000"/>
              </a:spcBef>
              <a:spcAft>
                <a:spcPts val="0"/>
              </a:spcAft>
              <a:buFont typeface="Arial" pitchFamily="34" charset="0"/>
              <a:buNone/>
              <a:defRPr/>
            </a:pPr>
            <a:r>
              <a:rPr lang="en-GB" sz="1600" b="0" dirty="0" smtClean="0">
                <a:solidFill>
                  <a:srgbClr val="333333"/>
                </a:solidFill>
                <a:latin typeface="Verdana"/>
              </a:rPr>
              <a:t>Although some did report that the ads made them think about their own driving, only a few indicated that they were motivated to re-assess their confidence</a:t>
            </a:r>
          </a:p>
        </p:txBody>
      </p:sp>
      <p:sp>
        <p:nvSpPr>
          <p:cNvPr id="14" name="Rectangle 13"/>
          <p:cNvSpPr/>
          <p:nvPr/>
        </p:nvSpPr>
        <p:spPr>
          <a:xfrm>
            <a:off x="310896" y="3810762"/>
            <a:ext cx="649224" cy="6492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dirty="0" smtClean="0">
                <a:solidFill>
                  <a:prstClr val="white"/>
                </a:solidFill>
              </a:rPr>
              <a:t>4</a:t>
            </a:r>
            <a:endParaRPr lang="en-GB" sz="2000" b="0" dirty="0">
              <a:solidFill>
                <a:prstClr val="white"/>
              </a:solidFill>
            </a:endParaRPr>
          </a:p>
        </p:txBody>
      </p:sp>
      <p:sp>
        <p:nvSpPr>
          <p:cNvPr id="17" name="Content Placeholder 5"/>
          <p:cNvSpPr txBox="1">
            <a:spLocks/>
          </p:cNvSpPr>
          <p:nvPr/>
        </p:nvSpPr>
        <p:spPr>
          <a:xfrm>
            <a:off x="1069845" y="955166"/>
            <a:ext cx="7785227" cy="742097"/>
          </a:xfrm>
          <a:prstGeom prst="rect">
            <a:avLst/>
          </a:prstGeom>
        </p:spPr>
        <p:txBody>
          <a:bodyPr vert="horz" lIns="0" tIns="212400" rIns="0" bIns="0" rtlCol="0">
            <a:noAutofit/>
          </a:bodyPr>
          <a:lstStyle/>
          <a:p>
            <a:pPr>
              <a:spcBef>
                <a:spcPts val="0"/>
              </a:spcBef>
              <a:spcAft>
                <a:spcPts val="0"/>
              </a:spcAft>
            </a:pPr>
            <a:r>
              <a:rPr lang="en-GB" sz="1600" b="0" dirty="0" smtClean="0">
                <a:solidFill>
                  <a:srgbClr val="333333"/>
                </a:solidFill>
                <a:latin typeface="Verdana"/>
              </a:rPr>
              <a:t>‘Risky drivers’ (those who would drive after having 2+ drinks) are more likely to report that they’ve driven when they were not sure if they were under the legal limit</a:t>
            </a:r>
          </a:p>
        </p:txBody>
      </p:sp>
      <p:sp>
        <p:nvSpPr>
          <p:cNvPr id="15" name="Content Placeholder 5"/>
          <p:cNvSpPr txBox="1">
            <a:spLocks/>
          </p:cNvSpPr>
          <p:nvPr/>
        </p:nvSpPr>
        <p:spPr>
          <a:xfrm>
            <a:off x="1073657" y="1911050"/>
            <a:ext cx="7785227" cy="742097"/>
          </a:xfrm>
          <a:prstGeom prst="rect">
            <a:avLst/>
          </a:prstGeom>
        </p:spPr>
        <p:txBody>
          <a:bodyPr vert="horz" lIns="0" tIns="212400" rIns="0" bIns="0" rtlCol="0">
            <a:noAutofit/>
          </a:bodyPr>
          <a:lstStyle/>
          <a:p>
            <a:pPr>
              <a:spcBef>
                <a:spcPts val="0"/>
              </a:spcBef>
              <a:spcAft>
                <a:spcPts val="0"/>
              </a:spcAft>
            </a:pPr>
            <a:r>
              <a:rPr lang="en-GB" sz="1600" b="0" dirty="0" smtClean="0">
                <a:solidFill>
                  <a:srgbClr val="333333"/>
                </a:solidFill>
                <a:latin typeface="Verdana"/>
              </a:rPr>
              <a:t>Encouragingly, they were more likely than the total sample to have seen the advertising, across all touchpoints</a:t>
            </a:r>
            <a:endParaRPr lang="en-GB" sz="1600" b="0" i="1" dirty="0">
              <a:solidFill>
                <a:srgbClr val="333333"/>
              </a:solidFill>
              <a:latin typeface="Verdana"/>
            </a:endParaRPr>
          </a:p>
        </p:txBody>
      </p:sp>
    </p:spTree>
    <p:extLst>
      <p:ext uri="{BB962C8B-B14F-4D97-AF65-F5344CB8AC3E}">
        <p14:creationId xmlns:p14="http://schemas.microsoft.com/office/powerpoint/2010/main" val="9126596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7601" y="3870598"/>
            <a:ext cx="8579449" cy="130108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0" dirty="0" smtClean="0">
                <a:solidFill>
                  <a:prstClr val="black"/>
                </a:solidFill>
              </a:rPr>
              <a:t>Have driven when </a:t>
            </a:r>
          </a:p>
          <a:p>
            <a:r>
              <a:rPr lang="en-GB" sz="1400" b="0" dirty="0" smtClean="0">
                <a:solidFill>
                  <a:prstClr val="black"/>
                </a:solidFill>
              </a:rPr>
              <a:t>unsure if over the </a:t>
            </a:r>
          </a:p>
          <a:p>
            <a:r>
              <a:rPr lang="en-GB" sz="1400" b="0" dirty="0" smtClean="0">
                <a:solidFill>
                  <a:prstClr val="black"/>
                </a:solidFill>
              </a:rPr>
              <a:t>legal limit (at all)</a:t>
            </a:r>
            <a:endParaRPr lang="en-GB" sz="1400" b="0" dirty="0">
              <a:solidFill>
                <a:prstClr val="black"/>
              </a:solidFill>
            </a:endParaRPr>
          </a:p>
        </p:txBody>
      </p:sp>
      <p:sp>
        <p:nvSpPr>
          <p:cNvPr id="2" name="Title 1"/>
          <p:cNvSpPr>
            <a:spLocks noGrp="1"/>
          </p:cNvSpPr>
          <p:nvPr>
            <p:ph type="title"/>
          </p:nvPr>
        </p:nvSpPr>
        <p:spPr/>
        <p:txBody>
          <a:bodyPr/>
          <a:lstStyle/>
          <a:p>
            <a:r>
              <a:rPr lang="en-GB" dirty="0"/>
              <a:t>Those who would drive after 2+ drinks are, unsurprisingly, more likely to report having driven when unsure if they were over the legal </a:t>
            </a:r>
            <a:r>
              <a:rPr lang="en-GB" dirty="0" smtClean="0"/>
              <a:t>limit</a:t>
            </a:r>
            <a:endParaRPr lang="en-GB" dirty="0"/>
          </a:p>
        </p:txBody>
      </p:sp>
      <p:sp>
        <p:nvSpPr>
          <p:cNvPr id="4" name="Text Placeholder 3"/>
          <p:cNvSpPr>
            <a:spLocks noGrp="1"/>
          </p:cNvSpPr>
          <p:nvPr>
            <p:ph type="body" sz="quarter" idx="12"/>
          </p:nvPr>
        </p:nvSpPr>
        <p:spPr/>
        <p:txBody>
          <a:bodyPr/>
          <a:lstStyle/>
          <a:p>
            <a:r>
              <a:rPr lang="en-GB" dirty="0"/>
              <a:t>Segment 3: Thinking about the last 12 months, which of the following statements do you most agree with when it comes to drink driving? Segment1:In the last 12 months roughly how many times have you driven when you could have been slightly over the limit but you weren’t sure? </a:t>
            </a:r>
          </a:p>
          <a:p>
            <a:r>
              <a:rPr lang="en-GB" dirty="0"/>
              <a:t>Base: All drivers who ever drink away from home (Pre stage 657, Post stage 585) All YM drivers (Pre stage 437; Post stage 367); Those who would drive after 2+ drinks (Pre stage 154; Post stage 134) </a:t>
            </a:r>
          </a:p>
        </p:txBody>
      </p:sp>
      <p:grpSp>
        <p:nvGrpSpPr>
          <p:cNvPr id="45" name="Group 44"/>
          <p:cNvGrpSpPr/>
          <p:nvPr/>
        </p:nvGrpSpPr>
        <p:grpSpPr>
          <a:xfrm>
            <a:off x="4513850" y="6118215"/>
            <a:ext cx="2479955" cy="454021"/>
            <a:chOff x="4725728" y="6076380"/>
            <a:chExt cx="2479955" cy="454021"/>
          </a:xfrm>
        </p:grpSpPr>
        <p:sp>
          <p:nvSpPr>
            <p:cNvPr id="46" name="Up Arrow 45"/>
            <p:cNvSpPr/>
            <p:nvPr/>
          </p:nvSpPr>
          <p:spPr>
            <a:xfrm>
              <a:off x="4729374" y="6088600"/>
              <a:ext cx="182880" cy="191004"/>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0" name="Up Arrow 49"/>
            <p:cNvSpPr/>
            <p:nvPr/>
          </p:nvSpPr>
          <p:spPr>
            <a:xfrm>
              <a:off x="4725728" y="6327177"/>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0" name="TextBox 59"/>
            <p:cNvSpPr txBox="1"/>
            <p:nvPr/>
          </p:nvSpPr>
          <p:spPr>
            <a:xfrm>
              <a:off x="4840028" y="6076380"/>
              <a:ext cx="2365655" cy="215444"/>
            </a:xfrm>
            <a:prstGeom prst="rect">
              <a:avLst/>
            </a:prstGeom>
            <a:noFill/>
          </p:spPr>
          <p:txBody>
            <a:bodyPr wrap="square" rtlCol="0">
              <a:spAutoFit/>
            </a:bodyPr>
            <a:lstStyle/>
            <a:p>
              <a:r>
                <a:rPr lang="en-GB" sz="800" b="0" dirty="0" smtClean="0">
                  <a:solidFill>
                    <a:prstClr val="black"/>
                  </a:solidFill>
                  <a:latin typeface="Verdana"/>
                </a:rPr>
                <a:t>Significantly lower than all respondents</a:t>
              </a:r>
              <a:endParaRPr lang="en-GB" sz="800" b="0" dirty="0">
                <a:solidFill>
                  <a:prstClr val="black"/>
                </a:solidFill>
                <a:latin typeface="Verdana"/>
              </a:endParaRPr>
            </a:p>
          </p:txBody>
        </p:sp>
        <p:sp>
          <p:nvSpPr>
            <p:cNvPr id="61" name="TextBox 60"/>
            <p:cNvSpPr txBox="1"/>
            <p:nvPr/>
          </p:nvSpPr>
          <p:spPr>
            <a:xfrm>
              <a:off x="4840028" y="6314957"/>
              <a:ext cx="2365655" cy="215444"/>
            </a:xfrm>
            <a:prstGeom prst="rect">
              <a:avLst/>
            </a:prstGeom>
            <a:noFill/>
          </p:spPr>
          <p:txBody>
            <a:bodyPr wrap="square" rtlCol="0">
              <a:spAutoFit/>
            </a:bodyPr>
            <a:lstStyle/>
            <a:p>
              <a:r>
                <a:rPr lang="en-GB" sz="800" b="0" dirty="0" smtClean="0">
                  <a:solidFill>
                    <a:prstClr val="black"/>
                  </a:solidFill>
                  <a:latin typeface="Verdana"/>
                </a:rPr>
                <a:t>Significantly higher than all respondents</a:t>
              </a:r>
              <a:endParaRPr lang="en-GB" sz="800" b="0" dirty="0">
                <a:solidFill>
                  <a:prstClr val="black"/>
                </a:solidFill>
                <a:latin typeface="Verdana"/>
              </a:endParaRPr>
            </a:p>
          </p:txBody>
        </p:sp>
      </p:grpSp>
      <p:graphicFrame>
        <p:nvGraphicFramePr>
          <p:cNvPr id="11" name="Chart 10"/>
          <p:cNvGraphicFramePr/>
          <p:nvPr>
            <p:extLst/>
          </p:nvPr>
        </p:nvGraphicFramePr>
        <p:xfrm>
          <a:off x="1710921" y="3921321"/>
          <a:ext cx="7100569" cy="1250364"/>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p:cNvSpPr/>
          <p:nvPr/>
        </p:nvSpPr>
        <p:spPr>
          <a:xfrm>
            <a:off x="275626" y="1285875"/>
            <a:ext cx="8579449" cy="143363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0" dirty="0" smtClean="0">
                <a:solidFill>
                  <a:prstClr val="black"/>
                </a:solidFill>
              </a:rPr>
              <a:t>Have only ever driven</a:t>
            </a:r>
          </a:p>
          <a:p>
            <a:r>
              <a:rPr lang="en-GB" sz="1400" b="0" dirty="0" smtClean="0">
                <a:solidFill>
                  <a:prstClr val="black"/>
                </a:solidFill>
              </a:rPr>
              <a:t>when confident </a:t>
            </a:r>
          </a:p>
          <a:p>
            <a:r>
              <a:rPr lang="en-GB" sz="1400" b="0" dirty="0" smtClean="0">
                <a:solidFill>
                  <a:prstClr val="black"/>
                </a:solidFill>
              </a:rPr>
              <a:t>under legal limit</a:t>
            </a:r>
            <a:endParaRPr lang="en-GB" sz="1400" b="0" dirty="0">
              <a:solidFill>
                <a:prstClr val="black"/>
              </a:solidFill>
            </a:endParaRPr>
          </a:p>
        </p:txBody>
      </p:sp>
      <p:graphicFrame>
        <p:nvGraphicFramePr>
          <p:cNvPr id="14" name="Chart 13"/>
          <p:cNvGraphicFramePr/>
          <p:nvPr>
            <p:extLst/>
          </p:nvPr>
        </p:nvGraphicFramePr>
        <p:xfrm>
          <a:off x="1649570" y="1390668"/>
          <a:ext cx="7100569" cy="1250364"/>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p:cNvSpPr/>
          <p:nvPr/>
        </p:nvSpPr>
        <p:spPr>
          <a:xfrm>
            <a:off x="275626" y="2766867"/>
            <a:ext cx="8579449" cy="1040324"/>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0" dirty="0" smtClean="0">
                <a:solidFill>
                  <a:prstClr val="black"/>
                </a:solidFill>
              </a:rPr>
              <a:t>Have driven when </a:t>
            </a:r>
          </a:p>
          <a:p>
            <a:r>
              <a:rPr lang="en-GB" sz="1400" b="0" dirty="0" smtClean="0">
                <a:solidFill>
                  <a:prstClr val="black"/>
                </a:solidFill>
              </a:rPr>
              <a:t>thought might be</a:t>
            </a:r>
          </a:p>
          <a:p>
            <a:r>
              <a:rPr lang="en-GB" sz="1400" b="0" dirty="0" smtClean="0">
                <a:solidFill>
                  <a:prstClr val="black"/>
                </a:solidFill>
              </a:rPr>
              <a:t>over legal limit </a:t>
            </a:r>
          </a:p>
          <a:p>
            <a:r>
              <a:rPr lang="en-GB" sz="1400" b="0" dirty="0" smtClean="0">
                <a:solidFill>
                  <a:prstClr val="black"/>
                </a:solidFill>
              </a:rPr>
              <a:t>but not sure</a:t>
            </a:r>
            <a:endParaRPr lang="en-GB" sz="1400" b="0" dirty="0">
              <a:solidFill>
                <a:prstClr val="black"/>
              </a:solidFill>
            </a:endParaRPr>
          </a:p>
        </p:txBody>
      </p:sp>
      <p:graphicFrame>
        <p:nvGraphicFramePr>
          <p:cNvPr id="16" name="Chart 15"/>
          <p:cNvGraphicFramePr/>
          <p:nvPr>
            <p:extLst/>
          </p:nvPr>
        </p:nvGraphicFramePr>
        <p:xfrm>
          <a:off x="1732696" y="2712519"/>
          <a:ext cx="7100569" cy="1250364"/>
        </p:xfrm>
        <a:graphic>
          <a:graphicData uri="http://schemas.openxmlformats.org/drawingml/2006/chart">
            <c:chart xmlns:c="http://schemas.openxmlformats.org/drawingml/2006/chart" xmlns:r="http://schemas.openxmlformats.org/officeDocument/2006/relationships" r:id="rId5"/>
          </a:graphicData>
        </a:graphic>
      </p:graphicFrame>
      <p:sp>
        <p:nvSpPr>
          <p:cNvPr id="25" name="Up Arrow 24"/>
          <p:cNvSpPr/>
          <p:nvPr/>
        </p:nvSpPr>
        <p:spPr>
          <a:xfrm>
            <a:off x="4946342" y="1391058"/>
            <a:ext cx="144000" cy="144000"/>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6" name="Up Arrow 25"/>
          <p:cNvSpPr/>
          <p:nvPr/>
        </p:nvSpPr>
        <p:spPr>
          <a:xfrm>
            <a:off x="5719537" y="1391253"/>
            <a:ext cx="144000" cy="144000"/>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7" name="Up Arrow 26"/>
          <p:cNvSpPr/>
          <p:nvPr/>
        </p:nvSpPr>
        <p:spPr>
          <a:xfrm>
            <a:off x="6902365" y="1566458"/>
            <a:ext cx="144000" cy="144000"/>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8" name="Up Arrow 27"/>
          <p:cNvSpPr/>
          <p:nvPr/>
        </p:nvSpPr>
        <p:spPr>
          <a:xfrm>
            <a:off x="7682085" y="1492143"/>
            <a:ext cx="144000" cy="144000"/>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9" name="Up Arrow 28"/>
          <p:cNvSpPr/>
          <p:nvPr/>
        </p:nvSpPr>
        <p:spPr>
          <a:xfrm>
            <a:off x="5000188" y="2862563"/>
            <a:ext cx="144000" cy="144000"/>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0" name="Up Arrow 29"/>
          <p:cNvSpPr/>
          <p:nvPr/>
        </p:nvSpPr>
        <p:spPr>
          <a:xfrm>
            <a:off x="7017247" y="2815354"/>
            <a:ext cx="144000" cy="144000"/>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1" name="Up Arrow 30"/>
          <p:cNvSpPr/>
          <p:nvPr/>
        </p:nvSpPr>
        <p:spPr>
          <a:xfrm>
            <a:off x="7747053" y="2804771"/>
            <a:ext cx="144000" cy="144000"/>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2" name="Up Arrow 31"/>
          <p:cNvSpPr/>
          <p:nvPr/>
        </p:nvSpPr>
        <p:spPr>
          <a:xfrm>
            <a:off x="5810977" y="2859709"/>
            <a:ext cx="144000" cy="144000"/>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3" name="Up Arrow 32"/>
          <p:cNvSpPr/>
          <p:nvPr/>
        </p:nvSpPr>
        <p:spPr>
          <a:xfrm>
            <a:off x="5032087" y="4075365"/>
            <a:ext cx="144000" cy="144000"/>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4" name="Up Arrow 33"/>
          <p:cNvSpPr/>
          <p:nvPr/>
        </p:nvSpPr>
        <p:spPr>
          <a:xfrm>
            <a:off x="6985348" y="3956052"/>
            <a:ext cx="144000" cy="144000"/>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5" name="Up Arrow 34"/>
          <p:cNvSpPr/>
          <p:nvPr/>
        </p:nvSpPr>
        <p:spPr>
          <a:xfrm>
            <a:off x="5799392" y="4054261"/>
            <a:ext cx="144000" cy="144000"/>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6" name="Up Arrow 35"/>
          <p:cNvSpPr/>
          <p:nvPr/>
        </p:nvSpPr>
        <p:spPr>
          <a:xfrm>
            <a:off x="7761625" y="3980220"/>
            <a:ext cx="144000" cy="144000"/>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7" name="Rectangle 36"/>
          <p:cNvSpPr/>
          <p:nvPr/>
        </p:nvSpPr>
        <p:spPr>
          <a:xfrm>
            <a:off x="289536" y="5226030"/>
            <a:ext cx="332561" cy="1440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8" name="TextBox 37"/>
          <p:cNvSpPr txBox="1"/>
          <p:nvPr/>
        </p:nvSpPr>
        <p:spPr>
          <a:xfrm>
            <a:off x="597665" y="5181819"/>
            <a:ext cx="3649105" cy="215444"/>
          </a:xfrm>
          <a:prstGeom prst="rect">
            <a:avLst/>
          </a:prstGeom>
          <a:noFill/>
        </p:spPr>
        <p:txBody>
          <a:bodyPr wrap="square" rtlCol="0">
            <a:spAutoFit/>
          </a:bodyPr>
          <a:lstStyle/>
          <a:p>
            <a:r>
              <a:rPr lang="en-GB" sz="800" b="0" dirty="0" smtClean="0">
                <a:solidFill>
                  <a:prstClr val="black"/>
                </a:solidFill>
                <a:latin typeface="Verdana"/>
              </a:rPr>
              <a:t>indicates a difference pre/post with statistical significance at 95% </a:t>
            </a:r>
            <a:endParaRPr lang="en-GB" sz="800" b="0" dirty="0">
              <a:solidFill>
                <a:prstClr val="black"/>
              </a:solidFill>
              <a:latin typeface="Verdana"/>
            </a:endParaRPr>
          </a:p>
        </p:txBody>
      </p:sp>
      <p:sp>
        <p:nvSpPr>
          <p:cNvPr id="7" name="Slide Number Placeholder 6"/>
          <p:cNvSpPr>
            <a:spLocks noGrp="1"/>
          </p:cNvSpPr>
          <p:nvPr>
            <p:ph type="sldNum" sz="quarter" idx="10"/>
          </p:nvPr>
        </p:nvSpPr>
        <p:spPr/>
        <p:txBody>
          <a:bodyPr/>
          <a:lstStyle/>
          <a:p>
            <a:fld id="{9784CBA3-D598-4B1F-BAA3-EE14B5154290}" type="slidenum">
              <a:rPr lang="en-AU" smtClean="0"/>
              <a:pPr/>
              <a:t>25</a:t>
            </a:fld>
            <a:endParaRPr lang="en-AU" dirty="0"/>
          </a:p>
        </p:txBody>
      </p:sp>
    </p:spTree>
    <p:extLst>
      <p:ext uri="{BB962C8B-B14F-4D97-AF65-F5344CB8AC3E}">
        <p14:creationId xmlns:p14="http://schemas.microsoft.com/office/powerpoint/2010/main" val="42739286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86259" y="1116422"/>
            <a:ext cx="8537650" cy="2158409"/>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0" dirty="0" smtClean="0">
                <a:solidFill>
                  <a:prstClr val="black"/>
                </a:solidFill>
              </a:rPr>
              <a:t>Dangerousness of </a:t>
            </a:r>
          </a:p>
          <a:p>
            <a:r>
              <a:rPr lang="en-GB" sz="1600" b="0" dirty="0" smtClean="0">
                <a:solidFill>
                  <a:prstClr val="black"/>
                </a:solidFill>
              </a:rPr>
              <a:t>driving when over</a:t>
            </a:r>
          </a:p>
          <a:p>
            <a:r>
              <a:rPr lang="en-GB" sz="1600" b="0" dirty="0" smtClean="0">
                <a:solidFill>
                  <a:prstClr val="black"/>
                </a:solidFill>
              </a:rPr>
              <a:t>the legal limit</a:t>
            </a:r>
            <a:endParaRPr lang="en-GB" sz="1600" b="0" dirty="0">
              <a:solidFill>
                <a:prstClr val="black"/>
              </a:solidFill>
            </a:endParaRPr>
          </a:p>
        </p:txBody>
      </p:sp>
      <p:sp>
        <p:nvSpPr>
          <p:cNvPr id="2" name="Title 1"/>
          <p:cNvSpPr>
            <a:spLocks noGrp="1"/>
          </p:cNvSpPr>
          <p:nvPr>
            <p:ph type="title"/>
          </p:nvPr>
        </p:nvSpPr>
        <p:spPr/>
        <p:txBody>
          <a:bodyPr/>
          <a:lstStyle/>
          <a:p>
            <a:r>
              <a:rPr lang="en-GB" dirty="0" smtClean="0"/>
              <a:t>Like </a:t>
            </a:r>
            <a:r>
              <a:rPr lang="en-GB" dirty="0"/>
              <a:t>the overall sample, they see driving when over the limit/unsure if over the limit as </a:t>
            </a:r>
            <a:r>
              <a:rPr lang="en-GB" dirty="0" smtClean="0"/>
              <a:t>fairly dangerous…</a:t>
            </a:r>
            <a:endParaRPr lang="en-GB" dirty="0"/>
          </a:p>
        </p:txBody>
      </p:sp>
      <p:grpSp>
        <p:nvGrpSpPr>
          <p:cNvPr id="45" name="Group 44"/>
          <p:cNvGrpSpPr/>
          <p:nvPr/>
        </p:nvGrpSpPr>
        <p:grpSpPr>
          <a:xfrm>
            <a:off x="4513850" y="6118215"/>
            <a:ext cx="2479955" cy="454021"/>
            <a:chOff x="4725728" y="6076380"/>
            <a:chExt cx="2479955" cy="454021"/>
          </a:xfrm>
        </p:grpSpPr>
        <p:sp>
          <p:nvSpPr>
            <p:cNvPr id="46" name="Up Arrow 45"/>
            <p:cNvSpPr/>
            <p:nvPr/>
          </p:nvSpPr>
          <p:spPr>
            <a:xfrm>
              <a:off x="4729374" y="6088600"/>
              <a:ext cx="182880" cy="191004"/>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0" name="Up Arrow 49"/>
            <p:cNvSpPr/>
            <p:nvPr/>
          </p:nvSpPr>
          <p:spPr>
            <a:xfrm>
              <a:off x="4725728" y="6327177"/>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0" name="TextBox 59"/>
            <p:cNvSpPr txBox="1"/>
            <p:nvPr/>
          </p:nvSpPr>
          <p:spPr>
            <a:xfrm>
              <a:off x="4840028" y="6076380"/>
              <a:ext cx="2365655" cy="215444"/>
            </a:xfrm>
            <a:prstGeom prst="rect">
              <a:avLst/>
            </a:prstGeom>
            <a:noFill/>
          </p:spPr>
          <p:txBody>
            <a:bodyPr wrap="square" rtlCol="0">
              <a:spAutoFit/>
            </a:bodyPr>
            <a:lstStyle/>
            <a:p>
              <a:r>
                <a:rPr lang="en-GB" sz="800" b="0" dirty="0" smtClean="0">
                  <a:solidFill>
                    <a:prstClr val="black"/>
                  </a:solidFill>
                  <a:latin typeface="Verdana"/>
                </a:rPr>
                <a:t>Significantly lower than all respondents</a:t>
              </a:r>
              <a:endParaRPr lang="en-GB" sz="800" b="0" dirty="0">
                <a:solidFill>
                  <a:prstClr val="black"/>
                </a:solidFill>
                <a:latin typeface="Verdana"/>
              </a:endParaRPr>
            </a:p>
          </p:txBody>
        </p:sp>
        <p:sp>
          <p:nvSpPr>
            <p:cNvPr id="61" name="TextBox 60"/>
            <p:cNvSpPr txBox="1"/>
            <p:nvPr/>
          </p:nvSpPr>
          <p:spPr>
            <a:xfrm>
              <a:off x="4840028" y="6314957"/>
              <a:ext cx="2365655" cy="215444"/>
            </a:xfrm>
            <a:prstGeom prst="rect">
              <a:avLst/>
            </a:prstGeom>
            <a:noFill/>
          </p:spPr>
          <p:txBody>
            <a:bodyPr wrap="square" rtlCol="0">
              <a:spAutoFit/>
            </a:bodyPr>
            <a:lstStyle/>
            <a:p>
              <a:r>
                <a:rPr lang="en-GB" sz="800" b="0" dirty="0" smtClean="0">
                  <a:solidFill>
                    <a:prstClr val="black"/>
                  </a:solidFill>
                  <a:latin typeface="Verdana"/>
                </a:rPr>
                <a:t>Significantly higher than all respondents</a:t>
              </a:r>
              <a:endParaRPr lang="en-GB" sz="800" b="0" dirty="0">
                <a:solidFill>
                  <a:prstClr val="black"/>
                </a:solidFill>
                <a:latin typeface="Verdana"/>
              </a:endParaRPr>
            </a:p>
          </p:txBody>
        </p:sp>
      </p:grpSp>
      <p:graphicFrame>
        <p:nvGraphicFramePr>
          <p:cNvPr id="11" name="Content Placeholder 4"/>
          <p:cNvGraphicFramePr>
            <a:graphicFrameLocks/>
          </p:cNvGraphicFramePr>
          <p:nvPr>
            <p:extLst/>
          </p:nvPr>
        </p:nvGraphicFramePr>
        <p:xfrm>
          <a:off x="3496104" y="1111653"/>
          <a:ext cx="5885537" cy="19919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Table 11"/>
          <p:cNvGraphicFramePr>
            <a:graphicFrameLocks noGrp="1"/>
          </p:cNvGraphicFramePr>
          <p:nvPr>
            <p:extLst/>
          </p:nvPr>
        </p:nvGraphicFramePr>
        <p:xfrm>
          <a:off x="3468746" y="1188275"/>
          <a:ext cx="5244860" cy="243840"/>
        </p:xfrm>
        <a:graphic>
          <a:graphicData uri="http://schemas.openxmlformats.org/drawingml/2006/table">
            <a:tbl>
              <a:tblPr firstRow="1" bandRow="1">
                <a:tableStyleId>{2D5ABB26-0587-4C30-8999-92F81FD0307C}</a:tableStyleId>
              </a:tblPr>
              <a:tblGrid>
                <a:gridCol w="1311215"/>
                <a:gridCol w="1311215"/>
                <a:gridCol w="1311215"/>
                <a:gridCol w="1311215"/>
              </a:tblGrid>
              <a:tr h="207972">
                <a:tc>
                  <a:txBody>
                    <a:bodyPr/>
                    <a:lstStyle/>
                    <a:p>
                      <a:r>
                        <a:rPr lang="en-GB" sz="1000" dirty="0" smtClean="0"/>
                        <a:t>Disagree strongly</a:t>
                      </a:r>
                      <a:endParaRPr lang="en-GB" sz="1000" dirty="0"/>
                    </a:p>
                  </a:txBody>
                  <a:tcPr/>
                </a:tc>
                <a:tc>
                  <a:txBody>
                    <a:bodyPr/>
                    <a:lstStyle/>
                    <a:p>
                      <a:r>
                        <a:rPr lang="en-GB" sz="1000" dirty="0" smtClean="0"/>
                        <a:t>Disagree slightly</a:t>
                      </a:r>
                      <a:endParaRPr lang="en-GB" sz="1000" dirty="0"/>
                    </a:p>
                  </a:txBody>
                  <a:tcPr/>
                </a:tc>
                <a:tc>
                  <a:txBody>
                    <a:bodyPr/>
                    <a:lstStyle/>
                    <a:p>
                      <a:r>
                        <a:rPr lang="en-GB" sz="1000" dirty="0" smtClean="0"/>
                        <a:t>Agree slightly</a:t>
                      </a:r>
                      <a:endParaRPr lang="en-GB" sz="1000" dirty="0"/>
                    </a:p>
                  </a:txBody>
                  <a:tcPr/>
                </a:tc>
                <a:tc>
                  <a:txBody>
                    <a:bodyPr/>
                    <a:lstStyle/>
                    <a:p>
                      <a:r>
                        <a:rPr lang="en-GB" sz="1000" dirty="0" smtClean="0"/>
                        <a:t>Agree</a:t>
                      </a:r>
                      <a:r>
                        <a:rPr lang="en-GB" sz="1000" baseline="0" dirty="0" smtClean="0"/>
                        <a:t> strongly</a:t>
                      </a:r>
                      <a:endParaRPr lang="en-GB" sz="1000" dirty="0"/>
                    </a:p>
                  </a:txBody>
                  <a:tcPr/>
                </a:tc>
              </a:tr>
            </a:tbl>
          </a:graphicData>
        </a:graphic>
      </p:graphicFrame>
      <p:sp>
        <p:nvSpPr>
          <p:cNvPr id="13" name="Rectangle 12"/>
          <p:cNvSpPr/>
          <p:nvPr/>
        </p:nvSpPr>
        <p:spPr>
          <a:xfrm>
            <a:off x="3460104" y="1281781"/>
            <a:ext cx="72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Rectangle 13"/>
          <p:cNvSpPr/>
          <p:nvPr/>
        </p:nvSpPr>
        <p:spPr>
          <a:xfrm>
            <a:off x="4770782" y="1281781"/>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Rectangle 14"/>
          <p:cNvSpPr/>
          <p:nvPr/>
        </p:nvSpPr>
        <p:spPr>
          <a:xfrm>
            <a:off x="6081053" y="1281781"/>
            <a:ext cx="72000" cy="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Rectangle 15"/>
          <p:cNvSpPr/>
          <p:nvPr/>
        </p:nvSpPr>
        <p:spPr>
          <a:xfrm>
            <a:off x="7393749" y="1281781"/>
            <a:ext cx="7200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aphicFrame>
        <p:nvGraphicFramePr>
          <p:cNvPr id="17" name="Table 16"/>
          <p:cNvGraphicFramePr>
            <a:graphicFrameLocks noGrp="1"/>
          </p:cNvGraphicFramePr>
          <p:nvPr>
            <p:extLst/>
          </p:nvPr>
        </p:nvGraphicFramePr>
        <p:xfrm>
          <a:off x="2377843" y="1593332"/>
          <a:ext cx="2559728" cy="1726358"/>
        </p:xfrm>
        <a:graphic>
          <a:graphicData uri="http://schemas.openxmlformats.org/drawingml/2006/table">
            <a:tbl>
              <a:tblPr firstRow="1" bandRow="1">
                <a:tableStyleId>{2D5ABB26-0587-4C30-8999-92F81FD0307C}</a:tableStyleId>
              </a:tblPr>
              <a:tblGrid>
                <a:gridCol w="2039268"/>
                <a:gridCol w="520460"/>
              </a:tblGrid>
              <a:tr h="159499">
                <a:tc rowSpan="2">
                  <a:txBody>
                    <a:bodyPr/>
                    <a:lstStyle/>
                    <a:p>
                      <a:pPr algn="r">
                        <a:lnSpc>
                          <a:spcPct val="80000"/>
                        </a:lnSpc>
                      </a:pPr>
                      <a:r>
                        <a:rPr lang="en-GB" sz="1000" b="0" dirty="0" smtClean="0"/>
                        <a:t>Total sample</a:t>
                      </a:r>
                      <a:endParaRPr lang="en-GB" sz="1000" b="0" dirty="0"/>
                    </a:p>
                  </a:txBody>
                  <a:tcPr anchor="ctr"/>
                </a:tc>
                <a:tc>
                  <a:txBody>
                    <a:bodyPr/>
                    <a:lstStyle/>
                    <a:p>
                      <a:pPr algn="ctr">
                        <a:lnSpc>
                          <a:spcPct val="50000"/>
                        </a:lnSpc>
                      </a:pPr>
                      <a:r>
                        <a:rPr lang="en-GB" sz="900" i="0" dirty="0" smtClean="0"/>
                        <a:t>Pre</a:t>
                      </a:r>
                      <a:endParaRPr lang="en-GB" sz="900" i="0" dirty="0"/>
                    </a:p>
                  </a:txBody>
                  <a:tcPr anchor="ctr"/>
                </a:tc>
              </a:tr>
              <a:tr h="203882">
                <a:tc vMerge="1">
                  <a:txBody>
                    <a:bodyPr/>
                    <a:lstStyle/>
                    <a:p>
                      <a:pPr>
                        <a:lnSpc>
                          <a:spcPct val="50000"/>
                        </a:lnSpc>
                      </a:pPr>
                      <a:endParaRPr lang="en-GB" sz="1000" dirty="0"/>
                    </a:p>
                  </a:txBody>
                  <a:tcPr/>
                </a:tc>
                <a:tc>
                  <a:txBody>
                    <a:bodyPr/>
                    <a:lstStyle/>
                    <a:p>
                      <a:pPr algn="ctr">
                        <a:lnSpc>
                          <a:spcPct val="80000"/>
                        </a:lnSpc>
                      </a:pPr>
                      <a:r>
                        <a:rPr lang="en-GB" sz="900" i="0" dirty="0" smtClean="0"/>
                        <a:t>Post</a:t>
                      </a:r>
                      <a:endParaRPr lang="en-GB" sz="900" i="0" dirty="0"/>
                    </a:p>
                  </a:txBody>
                  <a:tcPr anchor="ctr"/>
                </a:tc>
              </a:tr>
              <a:tr h="190191">
                <a:tc>
                  <a:txBody>
                    <a:bodyPr/>
                    <a:lstStyle/>
                    <a:p>
                      <a:pPr algn="r">
                        <a:lnSpc>
                          <a:spcPct val="80000"/>
                        </a:lnSpc>
                      </a:pPr>
                      <a:endParaRPr lang="en-GB" sz="1000" b="0" dirty="0"/>
                    </a:p>
                  </a:txBody>
                  <a:tcPr anchor="ctr"/>
                </a:tc>
                <a:tc>
                  <a:txBody>
                    <a:bodyPr/>
                    <a:lstStyle/>
                    <a:p>
                      <a:pPr algn="ctr">
                        <a:lnSpc>
                          <a:spcPct val="80000"/>
                        </a:lnSpc>
                      </a:pPr>
                      <a:endParaRPr lang="en-GB" sz="900" i="0" dirty="0"/>
                    </a:p>
                  </a:txBody>
                  <a:tcPr anchor="ctr"/>
                </a:tc>
              </a:tr>
              <a:tr h="159499">
                <a:tc rowSpan="2">
                  <a:txBody>
                    <a:bodyPr/>
                    <a:lstStyle/>
                    <a:p>
                      <a:pPr algn="r">
                        <a:lnSpc>
                          <a:spcPct val="80000"/>
                        </a:lnSpc>
                      </a:pPr>
                      <a:r>
                        <a:rPr lang="en-GB" sz="1000" b="0" dirty="0" smtClean="0"/>
                        <a:t>Male 18-34</a:t>
                      </a:r>
                      <a:endParaRPr lang="en-GB" sz="1000" b="0" dirty="0"/>
                    </a:p>
                  </a:txBody>
                  <a:tcPr anchor="ctr"/>
                </a:tc>
                <a:tc>
                  <a:txBody>
                    <a:bodyPr/>
                    <a:lstStyle/>
                    <a:p>
                      <a:pPr algn="ctr">
                        <a:lnSpc>
                          <a:spcPct val="50000"/>
                        </a:lnSpc>
                      </a:pPr>
                      <a:r>
                        <a:rPr lang="en-GB" sz="900" i="0" dirty="0" smtClean="0"/>
                        <a:t>Pre</a:t>
                      </a:r>
                      <a:endParaRPr lang="en-GB" sz="900" i="0" dirty="0"/>
                    </a:p>
                  </a:txBody>
                  <a:tcPr anchor="ctr"/>
                </a:tc>
              </a:tr>
              <a:tr h="179323">
                <a:tc vMerge="1">
                  <a:txBody>
                    <a:bodyPr/>
                    <a:lstStyle/>
                    <a:p>
                      <a:pPr>
                        <a:lnSpc>
                          <a:spcPct val="50000"/>
                        </a:lnSpc>
                      </a:pPr>
                      <a:endParaRPr lang="en-GB" sz="1000" dirty="0"/>
                    </a:p>
                  </a:txBody>
                  <a:tcPr/>
                </a:tc>
                <a:tc>
                  <a:txBody>
                    <a:bodyPr/>
                    <a:lstStyle/>
                    <a:p>
                      <a:pPr algn="ctr">
                        <a:lnSpc>
                          <a:spcPct val="80000"/>
                        </a:lnSpc>
                      </a:pPr>
                      <a:r>
                        <a:rPr lang="en-GB" sz="900" i="0" dirty="0" smtClean="0"/>
                        <a:t>Post</a:t>
                      </a:r>
                      <a:endParaRPr lang="en-GB" sz="900" i="0" dirty="0"/>
                    </a:p>
                  </a:txBody>
                  <a:tcPr anchor="ctr"/>
                </a:tc>
              </a:tr>
              <a:tr h="190191">
                <a:tc>
                  <a:txBody>
                    <a:bodyPr/>
                    <a:lstStyle/>
                    <a:p>
                      <a:pPr algn="r">
                        <a:lnSpc>
                          <a:spcPct val="80000"/>
                        </a:lnSpc>
                      </a:pPr>
                      <a:endParaRPr lang="en-GB" sz="1000" b="0" dirty="0"/>
                    </a:p>
                  </a:txBody>
                  <a:tcPr anchor="ctr"/>
                </a:tc>
                <a:tc>
                  <a:txBody>
                    <a:bodyPr/>
                    <a:lstStyle/>
                    <a:p>
                      <a:pPr algn="ctr">
                        <a:lnSpc>
                          <a:spcPct val="80000"/>
                        </a:lnSpc>
                      </a:pPr>
                      <a:endParaRPr lang="en-GB" sz="900" i="0" dirty="0"/>
                    </a:p>
                  </a:txBody>
                  <a:tcPr anchor="ctr"/>
                </a:tc>
              </a:tr>
              <a:tr h="159499">
                <a:tc rowSpan="2">
                  <a:txBody>
                    <a:bodyPr/>
                    <a:lstStyle/>
                    <a:p>
                      <a:pPr algn="r">
                        <a:lnSpc>
                          <a:spcPct val="80000"/>
                        </a:lnSpc>
                      </a:pPr>
                      <a:r>
                        <a:rPr lang="en-GB" sz="1000" b="0" dirty="0" smtClean="0"/>
                        <a:t>Those who would drive after 2+ drinks</a:t>
                      </a:r>
                    </a:p>
                  </a:txBody>
                  <a:tcPr anchor="ctr"/>
                </a:tc>
                <a:tc>
                  <a:txBody>
                    <a:bodyPr/>
                    <a:lstStyle/>
                    <a:p>
                      <a:pPr algn="ctr">
                        <a:lnSpc>
                          <a:spcPct val="50000"/>
                        </a:lnSpc>
                      </a:pPr>
                      <a:r>
                        <a:rPr lang="en-GB" sz="900" i="0" dirty="0" smtClean="0"/>
                        <a:t>Pre</a:t>
                      </a:r>
                      <a:endParaRPr lang="en-GB" sz="900" i="0" dirty="0"/>
                    </a:p>
                  </a:txBody>
                  <a:tcPr anchor="ctr"/>
                </a:tc>
              </a:tr>
              <a:tr h="179323">
                <a:tc vMerge="1">
                  <a:txBody>
                    <a:bodyPr/>
                    <a:lstStyle/>
                    <a:p>
                      <a:pPr>
                        <a:lnSpc>
                          <a:spcPct val="50000"/>
                        </a:lnSpc>
                      </a:pPr>
                      <a:endParaRPr lang="en-GB" sz="1000" dirty="0"/>
                    </a:p>
                  </a:txBody>
                  <a:tcPr/>
                </a:tc>
                <a:tc>
                  <a:txBody>
                    <a:bodyPr/>
                    <a:lstStyle/>
                    <a:p>
                      <a:pPr algn="ctr">
                        <a:lnSpc>
                          <a:spcPct val="80000"/>
                        </a:lnSpc>
                      </a:pPr>
                      <a:r>
                        <a:rPr lang="en-GB" sz="900" i="0" dirty="0" smtClean="0"/>
                        <a:t>Post</a:t>
                      </a:r>
                      <a:endParaRPr lang="en-GB" sz="900" i="0" dirty="0"/>
                    </a:p>
                  </a:txBody>
                  <a:tcPr anchor="ctr"/>
                </a:tc>
              </a:tr>
              <a:tr h="190191">
                <a:tc>
                  <a:txBody>
                    <a:bodyPr/>
                    <a:lstStyle/>
                    <a:p>
                      <a:pPr algn="r">
                        <a:lnSpc>
                          <a:spcPct val="80000"/>
                        </a:lnSpc>
                      </a:pPr>
                      <a:endParaRPr lang="en-GB" sz="1000" b="0" dirty="0"/>
                    </a:p>
                  </a:txBody>
                  <a:tcPr anchor="ctr"/>
                </a:tc>
                <a:tc>
                  <a:txBody>
                    <a:bodyPr/>
                    <a:lstStyle/>
                    <a:p>
                      <a:pPr algn="ctr">
                        <a:lnSpc>
                          <a:spcPct val="80000"/>
                        </a:lnSpc>
                      </a:pPr>
                      <a:endParaRPr lang="en-GB" sz="900" i="0" dirty="0"/>
                    </a:p>
                  </a:txBody>
                  <a:tcPr anchor="ctr"/>
                </a:tc>
              </a:tr>
            </a:tbl>
          </a:graphicData>
        </a:graphic>
      </p:graphicFrame>
      <p:sp>
        <p:nvSpPr>
          <p:cNvPr id="19" name="Rectangle 18"/>
          <p:cNvSpPr/>
          <p:nvPr/>
        </p:nvSpPr>
        <p:spPr>
          <a:xfrm>
            <a:off x="296159" y="3355564"/>
            <a:ext cx="8537650" cy="1950084"/>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0" dirty="0" smtClean="0">
                <a:solidFill>
                  <a:prstClr val="black"/>
                </a:solidFill>
              </a:rPr>
              <a:t>Dangerousness of </a:t>
            </a:r>
          </a:p>
          <a:p>
            <a:r>
              <a:rPr lang="en-GB" sz="1600" b="0" dirty="0" smtClean="0">
                <a:solidFill>
                  <a:prstClr val="black"/>
                </a:solidFill>
              </a:rPr>
              <a:t>driving when unsure </a:t>
            </a:r>
          </a:p>
          <a:p>
            <a:r>
              <a:rPr lang="en-GB" sz="1600" b="0" dirty="0" smtClean="0">
                <a:solidFill>
                  <a:prstClr val="black"/>
                </a:solidFill>
              </a:rPr>
              <a:t>if over the legal </a:t>
            </a:r>
          </a:p>
          <a:p>
            <a:r>
              <a:rPr lang="en-GB" sz="1600" b="0" dirty="0" smtClean="0">
                <a:solidFill>
                  <a:prstClr val="black"/>
                </a:solidFill>
              </a:rPr>
              <a:t>limit</a:t>
            </a:r>
            <a:endParaRPr lang="en-GB" sz="1600" b="0" dirty="0">
              <a:solidFill>
                <a:prstClr val="black"/>
              </a:solidFill>
            </a:endParaRPr>
          </a:p>
        </p:txBody>
      </p:sp>
      <p:graphicFrame>
        <p:nvGraphicFramePr>
          <p:cNvPr id="20" name="Content Placeholder 4"/>
          <p:cNvGraphicFramePr>
            <a:graphicFrameLocks/>
          </p:cNvGraphicFramePr>
          <p:nvPr>
            <p:extLst/>
          </p:nvPr>
        </p:nvGraphicFramePr>
        <p:xfrm>
          <a:off x="3506004" y="3030166"/>
          <a:ext cx="5885537" cy="223089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Table 25"/>
          <p:cNvGraphicFramePr>
            <a:graphicFrameLocks noGrp="1"/>
          </p:cNvGraphicFramePr>
          <p:nvPr>
            <p:extLst/>
          </p:nvPr>
        </p:nvGraphicFramePr>
        <p:xfrm>
          <a:off x="2387743" y="3508747"/>
          <a:ext cx="2559728" cy="1886692"/>
        </p:xfrm>
        <a:graphic>
          <a:graphicData uri="http://schemas.openxmlformats.org/drawingml/2006/table">
            <a:tbl>
              <a:tblPr firstRow="1" bandRow="1">
                <a:tableStyleId>{2D5ABB26-0587-4C30-8999-92F81FD0307C}</a:tableStyleId>
              </a:tblPr>
              <a:tblGrid>
                <a:gridCol w="2039268"/>
                <a:gridCol w="520460"/>
              </a:tblGrid>
              <a:tr h="179984">
                <a:tc rowSpan="2">
                  <a:txBody>
                    <a:bodyPr/>
                    <a:lstStyle/>
                    <a:p>
                      <a:pPr algn="r">
                        <a:lnSpc>
                          <a:spcPct val="80000"/>
                        </a:lnSpc>
                      </a:pPr>
                      <a:r>
                        <a:rPr lang="en-GB" sz="1000" b="0" dirty="0" smtClean="0"/>
                        <a:t>Total sample</a:t>
                      </a:r>
                      <a:endParaRPr lang="en-GB" sz="1000" b="0" dirty="0"/>
                    </a:p>
                  </a:txBody>
                  <a:tcPr anchor="ctr"/>
                </a:tc>
                <a:tc>
                  <a:txBody>
                    <a:bodyPr/>
                    <a:lstStyle/>
                    <a:p>
                      <a:pPr algn="ctr">
                        <a:lnSpc>
                          <a:spcPct val="50000"/>
                        </a:lnSpc>
                      </a:pPr>
                      <a:r>
                        <a:rPr lang="en-GB" sz="900" i="0" dirty="0" smtClean="0"/>
                        <a:t>Pre</a:t>
                      </a:r>
                      <a:endParaRPr lang="en-GB" sz="900" i="0" dirty="0"/>
                    </a:p>
                  </a:txBody>
                  <a:tcPr anchor="ctr"/>
                </a:tc>
              </a:tr>
              <a:tr h="220313">
                <a:tc vMerge="1">
                  <a:txBody>
                    <a:bodyPr/>
                    <a:lstStyle/>
                    <a:p>
                      <a:pPr>
                        <a:lnSpc>
                          <a:spcPct val="50000"/>
                        </a:lnSpc>
                      </a:pPr>
                      <a:endParaRPr lang="en-GB" sz="1000" dirty="0"/>
                    </a:p>
                  </a:txBody>
                  <a:tcPr/>
                </a:tc>
                <a:tc>
                  <a:txBody>
                    <a:bodyPr/>
                    <a:lstStyle/>
                    <a:p>
                      <a:pPr algn="ctr">
                        <a:lnSpc>
                          <a:spcPct val="80000"/>
                        </a:lnSpc>
                      </a:pPr>
                      <a:r>
                        <a:rPr lang="en-GB" sz="900" i="0" dirty="0" smtClean="0"/>
                        <a:t>Post</a:t>
                      </a:r>
                      <a:endParaRPr lang="en-GB" sz="900" i="0" dirty="0"/>
                    </a:p>
                  </a:txBody>
                  <a:tcPr anchor="ctr"/>
                </a:tc>
              </a:tr>
              <a:tr h="230555">
                <a:tc>
                  <a:txBody>
                    <a:bodyPr/>
                    <a:lstStyle/>
                    <a:p>
                      <a:pPr algn="r">
                        <a:lnSpc>
                          <a:spcPct val="80000"/>
                        </a:lnSpc>
                      </a:pPr>
                      <a:endParaRPr lang="en-GB" sz="1000" b="0" dirty="0"/>
                    </a:p>
                  </a:txBody>
                  <a:tcPr anchor="ctr"/>
                </a:tc>
                <a:tc>
                  <a:txBody>
                    <a:bodyPr/>
                    <a:lstStyle/>
                    <a:p>
                      <a:pPr algn="ctr">
                        <a:lnSpc>
                          <a:spcPct val="80000"/>
                        </a:lnSpc>
                      </a:pPr>
                      <a:endParaRPr lang="en-GB" sz="900" i="0" dirty="0"/>
                    </a:p>
                  </a:txBody>
                  <a:tcPr anchor="ctr"/>
                </a:tc>
              </a:tr>
              <a:tr h="179984">
                <a:tc rowSpan="2">
                  <a:txBody>
                    <a:bodyPr/>
                    <a:lstStyle/>
                    <a:p>
                      <a:pPr algn="r">
                        <a:lnSpc>
                          <a:spcPct val="80000"/>
                        </a:lnSpc>
                      </a:pPr>
                      <a:r>
                        <a:rPr lang="en-GB" sz="1000" b="0" dirty="0" smtClean="0"/>
                        <a:t>Male 18-34</a:t>
                      </a:r>
                      <a:endParaRPr lang="en-GB" sz="1000" b="0" dirty="0"/>
                    </a:p>
                  </a:txBody>
                  <a:tcPr anchor="ctr"/>
                </a:tc>
                <a:tc>
                  <a:txBody>
                    <a:bodyPr/>
                    <a:lstStyle/>
                    <a:p>
                      <a:pPr algn="ctr">
                        <a:lnSpc>
                          <a:spcPct val="50000"/>
                        </a:lnSpc>
                      </a:pPr>
                      <a:r>
                        <a:rPr lang="en-GB" sz="900" i="0" dirty="0" smtClean="0"/>
                        <a:t>Pre</a:t>
                      </a:r>
                      <a:endParaRPr lang="en-GB" sz="900" i="0" dirty="0"/>
                    </a:p>
                  </a:txBody>
                  <a:tcPr anchor="ctr"/>
                </a:tc>
              </a:tr>
              <a:tr h="217381">
                <a:tc vMerge="1">
                  <a:txBody>
                    <a:bodyPr/>
                    <a:lstStyle/>
                    <a:p>
                      <a:pPr>
                        <a:lnSpc>
                          <a:spcPct val="50000"/>
                        </a:lnSpc>
                      </a:pPr>
                      <a:endParaRPr lang="en-GB" sz="1000" dirty="0"/>
                    </a:p>
                  </a:txBody>
                  <a:tcPr/>
                </a:tc>
                <a:tc>
                  <a:txBody>
                    <a:bodyPr/>
                    <a:lstStyle/>
                    <a:p>
                      <a:pPr algn="ctr">
                        <a:lnSpc>
                          <a:spcPct val="80000"/>
                        </a:lnSpc>
                      </a:pPr>
                      <a:r>
                        <a:rPr lang="en-GB" sz="900" i="0" dirty="0" smtClean="0"/>
                        <a:t>Post</a:t>
                      </a:r>
                      <a:endParaRPr lang="en-GB" sz="900" i="0" dirty="0"/>
                    </a:p>
                  </a:txBody>
                  <a:tcPr anchor="ctr"/>
                </a:tc>
              </a:tr>
              <a:tr h="230555">
                <a:tc>
                  <a:txBody>
                    <a:bodyPr/>
                    <a:lstStyle/>
                    <a:p>
                      <a:pPr algn="r">
                        <a:lnSpc>
                          <a:spcPct val="80000"/>
                        </a:lnSpc>
                      </a:pPr>
                      <a:endParaRPr lang="en-GB" sz="1000" b="0" dirty="0"/>
                    </a:p>
                  </a:txBody>
                  <a:tcPr anchor="ctr"/>
                </a:tc>
                <a:tc>
                  <a:txBody>
                    <a:bodyPr/>
                    <a:lstStyle/>
                    <a:p>
                      <a:pPr algn="ctr">
                        <a:lnSpc>
                          <a:spcPct val="80000"/>
                        </a:lnSpc>
                      </a:pPr>
                      <a:endParaRPr lang="en-GB" sz="900" i="0" dirty="0"/>
                    </a:p>
                  </a:txBody>
                  <a:tcPr anchor="ctr"/>
                </a:tc>
              </a:tr>
              <a:tr h="179984">
                <a:tc rowSpan="2">
                  <a:txBody>
                    <a:bodyPr/>
                    <a:lstStyle/>
                    <a:p>
                      <a:pPr algn="r">
                        <a:lnSpc>
                          <a:spcPct val="80000"/>
                        </a:lnSpc>
                      </a:pPr>
                      <a:r>
                        <a:rPr lang="en-GB" sz="1000" b="0" dirty="0" smtClean="0"/>
                        <a:t>Those who would drive after 2+ drinks</a:t>
                      </a:r>
                    </a:p>
                  </a:txBody>
                  <a:tcPr anchor="ctr"/>
                </a:tc>
                <a:tc>
                  <a:txBody>
                    <a:bodyPr/>
                    <a:lstStyle/>
                    <a:p>
                      <a:pPr algn="ctr">
                        <a:lnSpc>
                          <a:spcPct val="50000"/>
                        </a:lnSpc>
                      </a:pPr>
                      <a:r>
                        <a:rPr lang="en-GB" sz="900" i="0" dirty="0" smtClean="0"/>
                        <a:t>Pre</a:t>
                      </a:r>
                      <a:endParaRPr lang="en-GB" sz="900" i="0" dirty="0"/>
                    </a:p>
                  </a:txBody>
                  <a:tcPr anchor="ctr"/>
                </a:tc>
              </a:tr>
              <a:tr h="217381">
                <a:tc vMerge="1">
                  <a:txBody>
                    <a:bodyPr/>
                    <a:lstStyle/>
                    <a:p>
                      <a:pPr>
                        <a:lnSpc>
                          <a:spcPct val="50000"/>
                        </a:lnSpc>
                      </a:pPr>
                      <a:endParaRPr lang="en-GB" sz="1000" dirty="0"/>
                    </a:p>
                  </a:txBody>
                  <a:tcPr/>
                </a:tc>
                <a:tc>
                  <a:txBody>
                    <a:bodyPr/>
                    <a:lstStyle/>
                    <a:p>
                      <a:pPr algn="ctr">
                        <a:lnSpc>
                          <a:spcPct val="80000"/>
                        </a:lnSpc>
                      </a:pPr>
                      <a:r>
                        <a:rPr lang="en-GB" sz="900" i="0" dirty="0" smtClean="0"/>
                        <a:t>Post</a:t>
                      </a:r>
                      <a:endParaRPr lang="en-GB" sz="900" i="0" dirty="0"/>
                    </a:p>
                  </a:txBody>
                  <a:tcPr anchor="ctr"/>
                </a:tc>
              </a:tr>
              <a:tr h="230555">
                <a:tc>
                  <a:txBody>
                    <a:bodyPr/>
                    <a:lstStyle/>
                    <a:p>
                      <a:pPr algn="r">
                        <a:lnSpc>
                          <a:spcPct val="80000"/>
                        </a:lnSpc>
                      </a:pPr>
                      <a:endParaRPr lang="en-GB" sz="1000" b="0" dirty="0"/>
                    </a:p>
                  </a:txBody>
                  <a:tcPr anchor="ctr"/>
                </a:tc>
                <a:tc>
                  <a:txBody>
                    <a:bodyPr/>
                    <a:lstStyle/>
                    <a:p>
                      <a:pPr algn="ctr">
                        <a:lnSpc>
                          <a:spcPct val="80000"/>
                        </a:lnSpc>
                      </a:pPr>
                      <a:endParaRPr lang="en-GB" sz="900" i="0" dirty="0"/>
                    </a:p>
                  </a:txBody>
                  <a:tcPr anchor="ctr"/>
                </a:tc>
              </a:tr>
            </a:tbl>
          </a:graphicData>
        </a:graphic>
      </p:graphicFrame>
      <p:sp>
        <p:nvSpPr>
          <p:cNvPr id="24" name="Rectangle 23"/>
          <p:cNvSpPr/>
          <p:nvPr/>
        </p:nvSpPr>
        <p:spPr>
          <a:xfrm>
            <a:off x="5847929" y="2306465"/>
            <a:ext cx="214210" cy="20990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7" name="Up Arrow 26"/>
          <p:cNvSpPr/>
          <p:nvPr/>
        </p:nvSpPr>
        <p:spPr>
          <a:xfrm>
            <a:off x="8253088" y="2124897"/>
            <a:ext cx="144000" cy="144000"/>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8" name="Up Arrow 27"/>
          <p:cNvSpPr/>
          <p:nvPr/>
        </p:nvSpPr>
        <p:spPr>
          <a:xfrm>
            <a:off x="8437460" y="2358433"/>
            <a:ext cx="144000" cy="144000"/>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9" name="Up Arrow 28"/>
          <p:cNvSpPr/>
          <p:nvPr/>
        </p:nvSpPr>
        <p:spPr>
          <a:xfrm>
            <a:off x="4961855" y="2128360"/>
            <a:ext cx="144000" cy="144000"/>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0" name="Up Arrow 29"/>
          <p:cNvSpPr/>
          <p:nvPr/>
        </p:nvSpPr>
        <p:spPr>
          <a:xfrm>
            <a:off x="5091547" y="4130824"/>
            <a:ext cx="144000" cy="144000"/>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1" name="Up Arrow 30"/>
          <p:cNvSpPr/>
          <p:nvPr/>
        </p:nvSpPr>
        <p:spPr>
          <a:xfrm>
            <a:off x="8140382" y="4141457"/>
            <a:ext cx="144000" cy="144000"/>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2" name="Up Arrow 31"/>
          <p:cNvSpPr/>
          <p:nvPr/>
        </p:nvSpPr>
        <p:spPr>
          <a:xfrm>
            <a:off x="8331057" y="4386003"/>
            <a:ext cx="144000" cy="144000"/>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3" name="Up Arrow 32"/>
          <p:cNvSpPr/>
          <p:nvPr/>
        </p:nvSpPr>
        <p:spPr>
          <a:xfrm>
            <a:off x="8153834" y="4761696"/>
            <a:ext cx="144000" cy="144000"/>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4" name="Rectangle 33"/>
          <p:cNvSpPr/>
          <p:nvPr/>
        </p:nvSpPr>
        <p:spPr>
          <a:xfrm>
            <a:off x="289536" y="5396158"/>
            <a:ext cx="332561" cy="1440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5" name="TextBox 34"/>
          <p:cNvSpPr txBox="1"/>
          <p:nvPr/>
        </p:nvSpPr>
        <p:spPr>
          <a:xfrm>
            <a:off x="597665" y="5351947"/>
            <a:ext cx="3649105" cy="215444"/>
          </a:xfrm>
          <a:prstGeom prst="rect">
            <a:avLst/>
          </a:prstGeom>
          <a:noFill/>
        </p:spPr>
        <p:txBody>
          <a:bodyPr wrap="square" rtlCol="0">
            <a:spAutoFit/>
          </a:bodyPr>
          <a:lstStyle/>
          <a:p>
            <a:r>
              <a:rPr lang="en-GB" sz="800" b="0" dirty="0" smtClean="0">
                <a:solidFill>
                  <a:prstClr val="black"/>
                </a:solidFill>
                <a:latin typeface="Verdana"/>
              </a:rPr>
              <a:t>indicates a difference pre/post with statistical significance at 95% </a:t>
            </a:r>
            <a:endParaRPr lang="en-GB" sz="800" b="0" dirty="0">
              <a:solidFill>
                <a:prstClr val="black"/>
              </a:solidFill>
              <a:latin typeface="Verdana"/>
            </a:endParaRPr>
          </a:p>
        </p:txBody>
      </p:sp>
      <p:sp>
        <p:nvSpPr>
          <p:cNvPr id="6" name="Slide Number Placeholder 5"/>
          <p:cNvSpPr>
            <a:spLocks noGrp="1"/>
          </p:cNvSpPr>
          <p:nvPr>
            <p:ph type="sldNum" sz="quarter" idx="10"/>
          </p:nvPr>
        </p:nvSpPr>
        <p:spPr/>
        <p:txBody>
          <a:bodyPr/>
          <a:lstStyle/>
          <a:p>
            <a:fld id="{9784CBA3-D598-4B1F-BAA3-EE14B5154290}" type="slidenum">
              <a:rPr lang="en-AU" smtClean="0"/>
              <a:pPr/>
              <a:t>26</a:t>
            </a:fld>
            <a:endParaRPr lang="en-AU" dirty="0"/>
          </a:p>
        </p:txBody>
      </p:sp>
      <p:sp>
        <p:nvSpPr>
          <p:cNvPr id="36" name="TextBox 35"/>
          <p:cNvSpPr txBox="1"/>
          <p:nvPr>
            <p:custDataLst>
              <p:tags r:id="rId1"/>
            </p:custDataLst>
          </p:nvPr>
        </p:nvSpPr>
        <p:spPr>
          <a:xfrm>
            <a:off x="285749" y="5628621"/>
            <a:ext cx="7284631" cy="377723"/>
          </a:xfrm>
          <a:prstGeom prst="rect">
            <a:avLst/>
          </a:prstGeom>
          <a:noFill/>
        </p:spPr>
        <p:txBody>
          <a:bodyPr vert="horz" lIns="0" tIns="0" rIns="0" bIns="0" rtlCol="0" anchor="ctr">
            <a:noAutofit/>
          </a:bodyPr>
          <a:lstStyle/>
          <a:p>
            <a:r>
              <a:rPr lang="en-GB" sz="700" b="0" dirty="0" smtClean="0">
                <a:solidFill>
                  <a:srgbClr val="333333"/>
                </a:solidFill>
                <a:latin typeface="Verdana"/>
              </a:rPr>
              <a:t>D2</a:t>
            </a:r>
            <a:r>
              <a:rPr lang="en-GB" sz="700" b="0" dirty="0">
                <a:solidFill>
                  <a:srgbClr val="333333"/>
                </a:solidFill>
                <a:latin typeface="Verdana"/>
              </a:rPr>
              <a:t>. To what extent would you agree or disagree that the following behaviours are dangerous?</a:t>
            </a:r>
          </a:p>
          <a:p>
            <a:r>
              <a:rPr lang="en-GB" sz="700" b="0" dirty="0">
                <a:solidFill>
                  <a:srgbClr val="333333"/>
                </a:solidFill>
                <a:latin typeface="Verdana"/>
              </a:rPr>
              <a:t>Base: All respondents </a:t>
            </a:r>
            <a:r>
              <a:rPr lang="en-GB" sz="700" b="0" dirty="0" smtClean="0">
                <a:solidFill>
                  <a:srgbClr val="333333"/>
                </a:solidFill>
                <a:latin typeface="Verdana"/>
              </a:rPr>
              <a:t>pre stage/ post </a:t>
            </a:r>
            <a:r>
              <a:rPr lang="en-GB" sz="700" b="0" dirty="0">
                <a:solidFill>
                  <a:srgbClr val="333333"/>
                </a:solidFill>
                <a:latin typeface="Verdana"/>
              </a:rPr>
              <a:t>stage  (</a:t>
            </a:r>
            <a:r>
              <a:rPr lang="en-GB" sz="700" b="0" dirty="0" smtClean="0">
                <a:solidFill>
                  <a:srgbClr val="333333"/>
                </a:solidFill>
                <a:latin typeface="Verdana"/>
              </a:rPr>
              <a:t>1001 / 1000); All YM  respondents (Pre </a:t>
            </a:r>
            <a:r>
              <a:rPr lang="en-GB" sz="700" b="0" dirty="0">
                <a:solidFill>
                  <a:srgbClr val="333333"/>
                </a:solidFill>
                <a:latin typeface="Verdana"/>
              </a:rPr>
              <a:t>stage </a:t>
            </a:r>
            <a:r>
              <a:rPr lang="en-GB" sz="700" b="0" dirty="0" smtClean="0">
                <a:solidFill>
                  <a:srgbClr val="333333"/>
                </a:solidFill>
                <a:latin typeface="Verdana"/>
              </a:rPr>
              <a:t>571; </a:t>
            </a:r>
            <a:r>
              <a:rPr lang="en-GB" sz="700" b="0" dirty="0">
                <a:solidFill>
                  <a:srgbClr val="333333"/>
                </a:solidFill>
                <a:latin typeface="Verdana"/>
              </a:rPr>
              <a:t>Post stage </a:t>
            </a:r>
            <a:r>
              <a:rPr lang="en-GB" sz="700" b="0" dirty="0" smtClean="0">
                <a:solidFill>
                  <a:srgbClr val="333333"/>
                </a:solidFill>
                <a:latin typeface="Verdana"/>
              </a:rPr>
              <a:t>551); </a:t>
            </a:r>
            <a:r>
              <a:rPr lang="en-GB" sz="700" b="0" dirty="0">
                <a:solidFill>
                  <a:srgbClr val="333333"/>
                </a:solidFill>
                <a:latin typeface="Verdana"/>
              </a:rPr>
              <a:t>Those who would drive after 2+ drinks (Pre stage 154; Post stage 134) </a:t>
            </a:r>
          </a:p>
        </p:txBody>
      </p:sp>
    </p:spTree>
    <p:extLst>
      <p:ext uri="{BB962C8B-B14F-4D97-AF65-F5344CB8AC3E}">
        <p14:creationId xmlns:p14="http://schemas.microsoft.com/office/powerpoint/2010/main" val="32539707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286259" y="1116422"/>
            <a:ext cx="8537650" cy="2158409"/>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0" dirty="0">
                <a:solidFill>
                  <a:prstClr val="black"/>
                </a:solidFill>
              </a:rPr>
              <a:t>You could be over</a:t>
            </a:r>
          </a:p>
          <a:p>
            <a:r>
              <a:rPr lang="en-GB" sz="1600" b="0" dirty="0">
                <a:solidFill>
                  <a:prstClr val="black"/>
                </a:solidFill>
              </a:rPr>
              <a:t>the legal limit after</a:t>
            </a:r>
          </a:p>
          <a:p>
            <a:r>
              <a:rPr lang="en-GB" sz="1600" b="0" dirty="0">
                <a:solidFill>
                  <a:prstClr val="black"/>
                </a:solidFill>
              </a:rPr>
              <a:t>2 drinks</a:t>
            </a:r>
          </a:p>
        </p:txBody>
      </p:sp>
      <p:sp>
        <p:nvSpPr>
          <p:cNvPr id="38" name="Rectangle 37"/>
          <p:cNvSpPr/>
          <p:nvPr/>
        </p:nvSpPr>
        <p:spPr>
          <a:xfrm>
            <a:off x="296159" y="3355564"/>
            <a:ext cx="8537650" cy="1950084"/>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0" dirty="0">
                <a:solidFill>
                  <a:prstClr val="black"/>
                </a:solidFill>
              </a:rPr>
              <a:t>Dangerousness of </a:t>
            </a:r>
          </a:p>
          <a:p>
            <a:r>
              <a:rPr lang="en-GB" sz="1600" b="0" dirty="0">
                <a:solidFill>
                  <a:prstClr val="black"/>
                </a:solidFill>
              </a:rPr>
              <a:t>driving after 2</a:t>
            </a:r>
          </a:p>
          <a:p>
            <a:r>
              <a:rPr lang="en-GB" sz="1600" b="0" dirty="0">
                <a:solidFill>
                  <a:prstClr val="black"/>
                </a:solidFill>
              </a:rPr>
              <a:t>drinks</a:t>
            </a:r>
          </a:p>
        </p:txBody>
      </p:sp>
      <p:sp>
        <p:nvSpPr>
          <p:cNvPr id="2" name="Title 1"/>
          <p:cNvSpPr>
            <a:spLocks noGrp="1"/>
          </p:cNvSpPr>
          <p:nvPr>
            <p:ph type="title"/>
          </p:nvPr>
        </p:nvSpPr>
        <p:spPr/>
        <p:txBody>
          <a:bodyPr/>
          <a:lstStyle/>
          <a:p>
            <a:r>
              <a:rPr lang="en-GB" dirty="0"/>
              <a:t>…but their concern about driving after 2 drinks is </a:t>
            </a:r>
            <a:r>
              <a:rPr lang="en-GB" dirty="0" smtClean="0"/>
              <a:t>lower.</a:t>
            </a:r>
            <a:endParaRPr lang="en-GB" dirty="0"/>
          </a:p>
        </p:txBody>
      </p:sp>
      <p:sp>
        <p:nvSpPr>
          <p:cNvPr id="4" name="Text Placeholder 3"/>
          <p:cNvSpPr>
            <a:spLocks noGrp="1"/>
          </p:cNvSpPr>
          <p:nvPr>
            <p:ph type="body" sz="quarter" idx="12"/>
          </p:nvPr>
        </p:nvSpPr>
        <p:spPr/>
        <p:txBody>
          <a:bodyPr/>
          <a:lstStyle/>
          <a:p>
            <a:r>
              <a:rPr lang="en-GB" dirty="0"/>
              <a:t>D2. To what extent would you agree or disagree that the following behaviours are dangerous? R1a. How much do you agree or disagree with the following statements? </a:t>
            </a:r>
          </a:p>
          <a:p>
            <a:r>
              <a:rPr lang="en-GB" dirty="0"/>
              <a:t>Base: All respondents pre stage/ post stage  (1001 / 1000) All YM drivers (Pre stage 437; Post stage 367); Those who would drive after 2+ drinks (Pre stage 154; Post stage 134) </a:t>
            </a:r>
          </a:p>
        </p:txBody>
      </p:sp>
      <p:grpSp>
        <p:nvGrpSpPr>
          <p:cNvPr id="45" name="Group 44"/>
          <p:cNvGrpSpPr/>
          <p:nvPr/>
        </p:nvGrpSpPr>
        <p:grpSpPr>
          <a:xfrm>
            <a:off x="4513850" y="6118215"/>
            <a:ext cx="2479955" cy="454021"/>
            <a:chOff x="4725728" y="6076380"/>
            <a:chExt cx="2479955" cy="454021"/>
          </a:xfrm>
        </p:grpSpPr>
        <p:sp>
          <p:nvSpPr>
            <p:cNvPr id="46" name="Up Arrow 45"/>
            <p:cNvSpPr/>
            <p:nvPr/>
          </p:nvSpPr>
          <p:spPr>
            <a:xfrm>
              <a:off x="4729374" y="6088600"/>
              <a:ext cx="182880" cy="191004"/>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0" name="Up Arrow 49"/>
            <p:cNvSpPr/>
            <p:nvPr/>
          </p:nvSpPr>
          <p:spPr>
            <a:xfrm>
              <a:off x="4725728" y="6327177"/>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0" name="TextBox 59"/>
            <p:cNvSpPr txBox="1"/>
            <p:nvPr/>
          </p:nvSpPr>
          <p:spPr>
            <a:xfrm>
              <a:off x="4840028" y="6076380"/>
              <a:ext cx="2365655" cy="215444"/>
            </a:xfrm>
            <a:prstGeom prst="rect">
              <a:avLst/>
            </a:prstGeom>
            <a:noFill/>
          </p:spPr>
          <p:txBody>
            <a:bodyPr wrap="square" rtlCol="0">
              <a:spAutoFit/>
            </a:bodyPr>
            <a:lstStyle/>
            <a:p>
              <a:r>
                <a:rPr lang="en-GB" sz="800" b="0" dirty="0" smtClean="0">
                  <a:solidFill>
                    <a:prstClr val="black"/>
                  </a:solidFill>
                  <a:latin typeface="Verdana"/>
                </a:rPr>
                <a:t>Significantly lower than all respondents</a:t>
              </a:r>
              <a:endParaRPr lang="en-GB" sz="800" b="0" dirty="0">
                <a:solidFill>
                  <a:prstClr val="black"/>
                </a:solidFill>
                <a:latin typeface="Verdana"/>
              </a:endParaRPr>
            </a:p>
          </p:txBody>
        </p:sp>
        <p:sp>
          <p:nvSpPr>
            <p:cNvPr id="61" name="TextBox 60"/>
            <p:cNvSpPr txBox="1"/>
            <p:nvPr/>
          </p:nvSpPr>
          <p:spPr>
            <a:xfrm>
              <a:off x="4840028" y="6314957"/>
              <a:ext cx="2365655" cy="215444"/>
            </a:xfrm>
            <a:prstGeom prst="rect">
              <a:avLst/>
            </a:prstGeom>
            <a:noFill/>
          </p:spPr>
          <p:txBody>
            <a:bodyPr wrap="square" rtlCol="0">
              <a:spAutoFit/>
            </a:bodyPr>
            <a:lstStyle/>
            <a:p>
              <a:r>
                <a:rPr lang="en-GB" sz="800" b="0" dirty="0" smtClean="0">
                  <a:solidFill>
                    <a:prstClr val="black"/>
                  </a:solidFill>
                  <a:latin typeface="Verdana"/>
                </a:rPr>
                <a:t>Significantly higher than all respondents</a:t>
              </a:r>
              <a:endParaRPr lang="en-GB" sz="800" b="0" dirty="0">
                <a:solidFill>
                  <a:prstClr val="black"/>
                </a:solidFill>
                <a:latin typeface="Verdana"/>
              </a:endParaRPr>
            </a:p>
          </p:txBody>
        </p:sp>
      </p:grpSp>
      <p:graphicFrame>
        <p:nvGraphicFramePr>
          <p:cNvPr id="11" name="Content Placeholder 4"/>
          <p:cNvGraphicFramePr>
            <a:graphicFrameLocks/>
          </p:cNvGraphicFramePr>
          <p:nvPr>
            <p:extLst/>
          </p:nvPr>
        </p:nvGraphicFramePr>
        <p:xfrm>
          <a:off x="3113316" y="866417"/>
          <a:ext cx="5885537" cy="22379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Table 16"/>
          <p:cNvGraphicFramePr>
            <a:graphicFrameLocks noGrp="1"/>
          </p:cNvGraphicFramePr>
          <p:nvPr>
            <p:extLst/>
          </p:nvPr>
        </p:nvGraphicFramePr>
        <p:xfrm>
          <a:off x="2122651" y="1518900"/>
          <a:ext cx="2559728" cy="1970356"/>
        </p:xfrm>
        <a:graphic>
          <a:graphicData uri="http://schemas.openxmlformats.org/drawingml/2006/table">
            <a:tbl>
              <a:tblPr firstRow="1" bandRow="1">
                <a:tableStyleId>{2D5ABB26-0587-4C30-8999-92F81FD0307C}</a:tableStyleId>
              </a:tblPr>
              <a:tblGrid>
                <a:gridCol w="2039268"/>
                <a:gridCol w="520460"/>
              </a:tblGrid>
              <a:tr h="194161">
                <a:tc rowSpan="2">
                  <a:txBody>
                    <a:bodyPr/>
                    <a:lstStyle/>
                    <a:p>
                      <a:pPr algn="r">
                        <a:lnSpc>
                          <a:spcPct val="80000"/>
                        </a:lnSpc>
                      </a:pPr>
                      <a:r>
                        <a:rPr lang="en-GB" sz="1000" b="0" dirty="0" smtClean="0"/>
                        <a:t>Total sample</a:t>
                      </a:r>
                      <a:endParaRPr lang="en-GB" sz="1000" b="0" dirty="0"/>
                    </a:p>
                  </a:txBody>
                  <a:tcPr anchor="ctr"/>
                </a:tc>
                <a:tc>
                  <a:txBody>
                    <a:bodyPr/>
                    <a:lstStyle/>
                    <a:p>
                      <a:pPr algn="ctr">
                        <a:lnSpc>
                          <a:spcPct val="50000"/>
                        </a:lnSpc>
                      </a:pPr>
                      <a:r>
                        <a:rPr lang="en-GB" sz="900" i="0" dirty="0" smtClean="0"/>
                        <a:t>Pre</a:t>
                      </a:r>
                      <a:endParaRPr lang="en-GB" sz="900" i="0" dirty="0"/>
                    </a:p>
                  </a:txBody>
                  <a:tcPr anchor="ctr"/>
                </a:tc>
              </a:tr>
              <a:tr h="248188">
                <a:tc vMerge="1">
                  <a:txBody>
                    <a:bodyPr/>
                    <a:lstStyle/>
                    <a:p>
                      <a:pPr>
                        <a:lnSpc>
                          <a:spcPct val="50000"/>
                        </a:lnSpc>
                      </a:pPr>
                      <a:endParaRPr lang="en-GB" sz="1000" dirty="0"/>
                    </a:p>
                  </a:txBody>
                  <a:tcPr/>
                </a:tc>
                <a:tc>
                  <a:txBody>
                    <a:bodyPr/>
                    <a:lstStyle/>
                    <a:p>
                      <a:pPr algn="ctr">
                        <a:lnSpc>
                          <a:spcPct val="80000"/>
                        </a:lnSpc>
                      </a:pPr>
                      <a:r>
                        <a:rPr lang="en-GB" sz="900" i="0" dirty="0" smtClean="0"/>
                        <a:t>Post</a:t>
                      </a:r>
                      <a:endParaRPr lang="en-GB" sz="900" i="0" dirty="0"/>
                    </a:p>
                  </a:txBody>
                  <a:tcPr anchor="ctr"/>
                </a:tc>
              </a:tr>
              <a:tr h="233269">
                <a:tc>
                  <a:txBody>
                    <a:bodyPr/>
                    <a:lstStyle/>
                    <a:p>
                      <a:pPr algn="r">
                        <a:lnSpc>
                          <a:spcPct val="80000"/>
                        </a:lnSpc>
                      </a:pPr>
                      <a:endParaRPr lang="en-GB" sz="1000" b="0" dirty="0"/>
                    </a:p>
                  </a:txBody>
                  <a:tcPr anchor="ctr"/>
                </a:tc>
                <a:tc>
                  <a:txBody>
                    <a:bodyPr/>
                    <a:lstStyle/>
                    <a:p>
                      <a:pPr algn="ctr">
                        <a:lnSpc>
                          <a:spcPct val="80000"/>
                        </a:lnSpc>
                      </a:pPr>
                      <a:endParaRPr lang="en-GB" sz="900" i="0" dirty="0"/>
                    </a:p>
                  </a:txBody>
                  <a:tcPr anchor="ctr"/>
                </a:tc>
              </a:tr>
              <a:tr h="194161">
                <a:tc rowSpan="2">
                  <a:txBody>
                    <a:bodyPr/>
                    <a:lstStyle/>
                    <a:p>
                      <a:pPr algn="r">
                        <a:lnSpc>
                          <a:spcPct val="80000"/>
                        </a:lnSpc>
                      </a:pPr>
                      <a:r>
                        <a:rPr lang="en-GB" sz="1000" b="0" dirty="0" smtClean="0"/>
                        <a:t>Males 18-34</a:t>
                      </a:r>
                      <a:endParaRPr lang="en-GB" sz="1000" b="0" dirty="0"/>
                    </a:p>
                  </a:txBody>
                  <a:tcPr anchor="ctr"/>
                </a:tc>
                <a:tc>
                  <a:txBody>
                    <a:bodyPr/>
                    <a:lstStyle/>
                    <a:p>
                      <a:pPr algn="ctr">
                        <a:lnSpc>
                          <a:spcPct val="50000"/>
                        </a:lnSpc>
                      </a:pPr>
                      <a:r>
                        <a:rPr lang="en-GB" sz="900" i="0" dirty="0" smtClean="0"/>
                        <a:t>Pre</a:t>
                      </a:r>
                      <a:endParaRPr lang="en-GB" sz="900" i="0" dirty="0"/>
                    </a:p>
                  </a:txBody>
                  <a:tcPr anchor="ctr"/>
                </a:tc>
              </a:tr>
              <a:tr h="219939">
                <a:tc vMerge="1">
                  <a:txBody>
                    <a:bodyPr/>
                    <a:lstStyle/>
                    <a:p>
                      <a:pPr>
                        <a:lnSpc>
                          <a:spcPct val="50000"/>
                        </a:lnSpc>
                      </a:pPr>
                      <a:endParaRPr lang="en-GB" sz="1000" dirty="0"/>
                    </a:p>
                  </a:txBody>
                  <a:tcPr/>
                </a:tc>
                <a:tc>
                  <a:txBody>
                    <a:bodyPr/>
                    <a:lstStyle/>
                    <a:p>
                      <a:pPr algn="ctr">
                        <a:lnSpc>
                          <a:spcPct val="80000"/>
                        </a:lnSpc>
                      </a:pPr>
                      <a:r>
                        <a:rPr lang="en-GB" sz="900" i="0" dirty="0" smtClean="0"/>
                        <a:t>Post</a:t>
                      </a:r>
                      <a:endParaRPr lang="en-GB" sz="900" i="0" dirty="0"/>
                    </a:p>
                  </a:txBody>
                  <a:tcPr anchor="ctr"/>
                </a:tc>
              </a:tr>
              <a:tr h="233269">
                <a:tc>
                  <a:txBody>
                    <a:bodyPr/>
                    <a:lstStyle/>
                    <a:p>
                      <a:pPr algn="r">
                        <a:lnSpc>
                          <a:spcPct val="80000"/>
                        </a:lnSpc>
                      </a:pPr>
                      <a:endParaRPr lang="en-GB" sz="1000" b="0" dirty="0"/>
                    </a:p>
                  </a:txBody>
                  <a:tcPr anchor="ctr"/>
                </a:tc>
                <a:tc>
                  <a:txBody>
                    <a:bodyPr/>
                    <a:lstStyle/>
                    <a:p>
                      <a:pPr algn="ctr">
                        <a:lnSpc>
                          <a:spcPct val="80000"/>
                        </a:lnSpc>
                      </a:pPr>
                      <a:endParaRPr lang="en-GB" sz="900" i="0" dirty="0"/>
                    </a:p>
                  </a:txBody>
                  <a:tcPr anchor="ctr"/>
                </a:tc>
              </a:tr>
              <a:tr h="194161">
                <a:tc rowSpan="2">
                  <a:txBody>
                    <a:bodyPr/>
                    <a:lstStyle/>
                    <a:p>
                      <a:pPr algn="r">
                        <a:lnSpc>
                          <a:spcPct val="80000"/>
                        </a:lnSpc>
                      </a:pPr>
                      <a:r>
                        <a:rPr lang="en-GB" sz="1000" b="0" dirty="0" smtClean="0"/>
                        <a:t>Those who would drive after 2+ drinks</a:t>
                      </a:r>
                    </a:p>
                  </a:txBody>
                  <a:tcPr anchor="ctr"/>
                </a:tc>
                <a:tc>
                  <a:txBody>
                    <a:bodyPr/>
                    <a:lstStyle/>
                    <a:p>
                      <a:pPr algn="ctr">
                        <a:lnSpc>
                          <a:spcPct val="50000"/>
                        </a:lnSpc>
                      </a:pPr>
                      <a:r>
                        <a:rPr lang="en-GB" sz="900" i="0" dirty="0" smtClean="0"/>
                        <a:t>Pre</a:t>
                      </a:r>
                      <a:endParaRPr lang="en-GB" sz="900" i="0" dirty="0"/>
                    </a:p>
                  </a:txBody>
                  <a:tcPr anchor="ctr"/>
                </a:tc>
              </a:tr>
              <a:tr h="219939">
                <a:tc vMerge="1">
                  <a:txBody>
                    <a:bodyPr/>
                    <a:lstStyle/>
                    <a:p>
                      <a:pPr>
                        <a:lnSpc>
                          <a:spcPct val="50000"/>
                        </a:lnSpc>
                      </a:pPr>
                      <a:endParaRPr lang="en-GB" sz="1000" dirty="0"/>
                    </a:p>
                  </a:txBody>
                  <a:tcPr/>
                </a:tc>
                <a:tc>
                  <a:txBody>
                    <a:bodyPr/>
                    <a:lstStyle/>
                    <a:p>
                      <a:pPr algn="ctr">
                        <a:lnSpc>
                          <a:spcPct val="80000"/>
                        </a:lnSpc>
                      </a:pPr>
                      <a:r>
                        <a:rPr lang="en-GB" sz="900" i="0" dirty="0" smtClean="0"/>
                        <a:t>Post</a:t>
                      </a:r>
                      <a:endParaRPr lang="en-GB" sz="900" i="0" dirty="0"/>
                    </a:p>
                  </a:txBody>
                  <a:tcPr anchor="ctr"/>
                </a:tc>
              </a:tr>
              <a:tr h="233269">
                <a:tc>
                  <a:txBody>
                    <a:bodyPr/>
                    <a:lstStyle/>
                    <a:p>
                      <a:pPr algn="r">
                        <a:lnSpc>
                          <a:spcPct val="80000"/>
                        </a:lnSpc>
                      </a:pPr>
                      <a:endParaRPr lang="en-GB" sz="1000" b="0" dirty="0"/>
                    </a:p>
                  </a:txBody>
                  <a:tcPr anchor="ctr"/>
                </a:tc>
                <a:tc>
                  <a:txBody>
                    <a:bodyPr/>
                    <a:lstStyle/>
                    <a:p>
                      <a:pPr algn="ctr">
                        <a:lnSpc>
                          <a:spcPct val="80000"/>
                        </a:lnSpc>
                      </a:pPr>
                      <a:endParaRPr lang="en-GB" sz="900" i="1" dirty="0"/>
                    </a:p>
                  </a:txBody>
                  <a:tcPr anchor="ctr"/>
                </a:tc>
              </a:tr>
            </a:tbl>
          </a:graphicData>
        </a:graphic>
      </p:graphicFrame>
      <p:graphicFrame>
        <p:nvGraphicFramePr>
          <p:cNvPr id="20" name="Content Placeholder 4"/>
          <p:cNvGraphicFramePr>
            <a:graphicFrameLocks/>
          </p:cNvGraphicFramePr>
          <p:nvPr>
            <p:extLst/>
          </p:nvPr>
        </p:nvGraphicFramePr>
        <p:xfrm>
          <a:off x="3123216" y="3030166"/>
          <a:ext cx="5885537" cy="22379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Table 25"/>
          <p:cNvGraphicFramePr>
            <a:graphicFrameLocks noGrp="1"/>
          </p:cNvGraphicFramePr>
          <p:nvPr>
            <p:extLst/>
          </p:nvPr>
        </p:nvGraphicFramePr>
        <p:xfrm>
          <a:off x="2132551" y="3500595"/>
          <a:ext cx="2559728" cy="1970356"/>
        </p:xfrm>
        <a:graphic>
          <a:graphicData uri="http://schemas.openxmlformats.org/drawingml/2006/table">
            <a:tbl>
              <a:tblPr firstRow="1" bandRow="1">
                <a:tableStyleId>{2D5ABB26-0587-4C30-8999-92F81FD0307C}</a:tableStyleId>
              </a:tblPr>
              <a:tblGrid>
                <a:gridCol w="2039268"/>
                <a:gridCol w="520460"/>
              </a:tblGrid>
              <a:tr h="194161">
                <a:tc rowSpan="2">
                  <a:txBody>
                    <a:bodyPr/>
                    <a:lstStyle/>
                    <a:p>
                      <a:pPr algn="r">
                        <a:lnSpc>
                          <a:spcPct val="80000"/>
                        </a:lnSpc>
                      </a:pPr>
                      <a:r>
                        <a:rPr lang="en-GB" sz="1000" b="0" dirty="0" smtClean="0"/>
                        <a:t>Total sample</a:t>
                      </a:r>
                      <a:endParaRPr lang="en-GB" sz="1000" b="0" dirty="0"/>
                    </a:p>
                  </a:txBody>
                  <a:tcPr anchor="ctr"/>
                </a:tc>
                <a:tc>
                  <a:txBody>
                    <a:bodyPr/>
                    <a:lstStyle/>
                    <a:p>
                      <a:pPr algn="ctr">
                        <a:lnSpc>
                          <a:spcPct val="50000"/>
                        </a:lnSpc>
                      </a:pPr>
                      <a:r>
                        <a:rPr lang="en-GB" sz="900" i="0" dirty="0" smtClean="0"/>
                        <a:t>Pre</a:t>
                      </a:r>
                      <a:endParaRPr lang="en-GB" sz="900" i="0" dirty="0"/>
                    </a:p>
                  </a:txBody>
                  <a:tcPr anchor="ctr"/>
                </a:tc>
              </a:tr>
              <a:tr h="248188">
                <a:tc vMerge="1">
                  <a:txBody>
                    <a:bodyPr/>
                    <a:lstStyle/>
                    <a:p>
                      <a:pPr>
                        <a:lnSpc>
                          <a:spcPct val="50000"/>
                        </a:lnSpc>
                      </a:pPr>
                      <a:endParaRPr lang="en-GB" sz="1000" dirty="0"/>
                    </a:p>
                  </a:txBody>
                  <a:tcPr/>
                </a:tc>
                <a:tc>
                  <a:txBody>
                    <a:bodyPr/>
                    <a:lstStyle/>
                    <a:p>
                      <a:pPr algn="ctr">
                        <a:lnSpc>
                          <a:spcPct val="80000"/>
                        </a:lnSpc>
                      </a:pPr>
                      <a:r>
                        <a:rPr lang="en-GB" sz="900" i="0" dirty="0" smtClean="0"/>
                        <a:t>Post</a:t>
                      </a:r>
                      <a:endParaRPr lang="en-GB" sz="900" i="0" dirty="0"/>
                    </a:p>
                  </a:txBody>
                  <a:tcPr anchor="ctr"/>
                </a:tc>
              </a:tr>
              <a:tr h="233269">
                <a:tc>
                  <a:txBody>
                    <a:bodyPr/>
                    <a:lstStyle/>
                    <a:p>
                      <a:pPr algn="r">
                        <a:lnSpc>
                          <a:spcPct val="80000"/>
                        </a:lnSpc>
                      </a:pPr>
                      <a:endParaRPr lang="en-GB" sz="1000" b="0" dirty="0"/>
                    </a:p>
                  </a:txBody>
                  <a:tcPr anchor="ctr"/>
                </a:tc>
                <a:tc>
                  <a:txBody>
                    <a:bodyPr/>
                    <a:lstStyle/>
                    <a:p>
                      <a:pPr algn="ctr">
                        <a:lnSpc>
                          <a:spcPct val="80000"/>
                        </a:lnSpc>
                      </a:pPr>
                      <a:endParaRPr lang="en-GB" sz="900" i="0" dirty="0"/>
                    </a:p>
                  </a:txBody>
                  <a:tcPr anchor="ctr"/>
                </a:tc>
              </a:tr>
              <a:tr h="194161">
                <a:tc rowSpan="2">
                  <a:txBody>
                    <a:bodyPr/>
                    <a:lstStyle/>
                    <a:p>
                      <a:pPr algn="r">
                        <a:lnSpc>
                          <a:spcPct val="80000"/>
                        </a:lnSpc>
                      </a:pPr>
                      <a:r>
                        <a:rPr lang="en-GB" sz="1000" b="0" dirty="0" smtClean="0"/>
                        <a:t>Males 18-34</a:t>
                      </a:r>
                      <a:endParaRPr lang="en-GB" sz="1000" b="0" dirty="0"/>
                    </a:p>
                  </a:txBody>
                  <a:tcPr anchor="ctr"/>
                </a:tc>
                <a:tc>
                  <a:txBody>
                    <a:bodyPr/>
                    <a:lstStyle/>
                    <a:p>
                      <a:pPr algn="ctr">
                        <a:lnSpc>
                          <a:spcPct val="50000"/>
                        </a:lnSpc>
                      </a:pPr>
                      <a:r>
                        <a:rPr lang="en-GB" sz="900" i="0" dirty="0" smtClean="0"/>
                        <a:t>Pre</a:t>
                      </a:r>
                      <a:endParaRPr lang="en-GB" sz="900" i="0" dirty="0"/>
                    </a:p>
                  </a:txBody>
                  <a:tcPr anchor="ctr"/>
                </a:tc>
              </a:tr>
              <a:tr h="219939">
                <a:tc vMerge="1">
                  <a:txBody>
                    <a:bodyPr/>
                    <a:lstStyle/>
                    <a:p>
                      <a:pPr>
                        <a:lnSpc>
                          <a:spcPct val="50000"/>
                        </a:lnSpc>
                      </a:pPr>
                      <a:endParaRPr lang="en-GB" sz="1000" dirty="0"/>
                    </a:p>
                  </a:txBody>
                  <a:tcPr/>
                </a:tc>
                <a:tc>
                  <a:txBody>
                    <a:bodyPr/>
                    <a:lstStyle/>
                    <a:p>
                      <a:pPr algn="ctr">
                        <a:lnSpc>
                          <a:spcPct val="80000"/>
                        </a:lnSpc>
                      </a:pPr>
                      <a:r>
                        <a:rPr lang="en-GB" sz="900" i="0" dirty="0" smtClean="0"/>
                        <a:t>Post</a:t>
                      </a:r>
                      <a:endParaRPr lang="en-GB" sz="900" i="0" dirty="0"/>
                    </a:p>
                  </a:txBody>
                  <a:tcPr anchor="ctr"/>
                </a:tc>
              </a:tr>
              <a:tr h="233269">
                <a:tc>
                  <a:txBody>
                    <a:bodyPr/>
                    <a:lstStyle/>
                    <a:p>
                      <a:pPr algn="r">
                        <a:lnSpc>
                          <a:spcPct val="80000"/>
                        </a:lnSpc>
                      </a:pPr>
                      <a:endParaRPr lang="en-GB" sz="1000" b="0" dirty="0"/>
                    </a:p>
                  </a:txBody>
                  <a:tcPr anchor="ctr"/>
                </a:tc>
                <a:tc>
                  <a:txBody>
                    <a:bodyPr/>
                    <a:lstStyle/>
                    <a:p>
                      <a:pPr algn="ctr">
                        <a:lnSpc>
                          <a:spcPct val="80000"/>
                        </a:lnSpc>
                      </a:pPr>
                      <a:endParaRPr lang="en-GB" sz="900" i="0" dirty="0"/>
                    </a:p>
                  </a:txBody>
                  <a:tcPr anchor="ctr"/>
                </a:tc>
              </a:tr>
              <a:tr h="194161">
                <a:tc rowSpan="2">
                  <a:txBody>
                    <a:bodyPr/>
                    <a:lstStyle/>
                    <a:p>
                      <a:pPr algn="r">
                        <a:lnSpc>
                          <a:spcPct val="80000"/>
                        </a:lnSpc>
                      </a:pPr>
                      <a:r>
                        <a:rPr lang="en-GB" sz="1000" b="0" dirty="0" smtClean="0"/>
                        <a:t>Those who would drive after 2+ drinks</a:t>
                      </a:r>
                    </a:p>
                  </a:txBody>
                  <a:tcPr anchor="ctr"/>
                </a:tc>
                <a:tc>
                  <a:txBody>
                    <a:bodyPr/>
                    <a:lstStyle/>
                    <a:p>
                      <a:pPr algn="ctr">
                        <a:lnSpc>
                          <a:spcPct val="50000"/>
                        </a:lnSpc>
                      </a:pPr>
                      <a:r>
                        <a:rPr lang="en-GB" sz="900" i="0" dirty="0" smtClean="0"/>
                        <a:t>Pre</a:t>
                      </a:r>
                      <a:endParaRPr lang="en-GB" sz="900" i="0" dirty="0"/>
                    </a:p>
                  </a:txBody>
                  <a:tcPr anchor="ctr"/>
                </a:tc>
              </a:tr>
              <a:tr h="219939">
                <a:tc vMerge="1">
                  <a:txBody>
                    <a:bodyPr/>
                    <a:lstStyle/>
                    <a:p>
                      <a:pPr>
                        <a:lnSpc>
                          <a:spcPct val="50000"/>
                        </a:lnSpc>
                      </a:pPr>
                      <a:endParaRPr lang="en-GB" sz="1000" dirty="0"/>
                    </a:p>
                  </a:txBody>
                  <a:tcPr/>
                </a:tc>
                <a:tc>
                  <a:txBody>
                    <a:bodyPr/>
                    <a:lstStyle/>
                    <a:p>
                      <a:pPr algn="ctr">
                        <a:lnSpc>
                          <a:spcPct val="80000"/>
                        </a:lnSpc>
                      </a:pPr>
                      <a:r>
                        <a:rPr lang="en-GB" sz="900" i="0" dirty="0" smtClean="0"/>
                        <a:t>Post</a:t>
                      </a:r>
                      <a:endParaRPr lang="en-GB" sz="900" i="0" dirty="0"/>
                    </a:p>
                  </a:txBody>
                  <a:tcPr anchor="ctr"/>
                </a:tc>
              </a:tr>
              <a:tr h="233269">
                <a:tc>
                  <a:txBody>
                    <a:bodyPr/>
                    <a:lstStyle/>
                    <a:p>
                      <a:pPr algn="r">
                        <a:lnSpc>
                          <a:spcPct val="80000"/>
                        </a:lnSpc>
                      </a:pPr>
                      <a:endParaRPr lang="en-GB" sz="1000" b="0" dirty="0"/>
                    </a:p>
                  </a:txBody>
                  <a:tcPr anchor="ctr"/>
                </a:tc>
                <a:tc>
                  <a:txBody>
                    <a:bodyPr/>
                    <a:lstStyle/>
                    <a:p>
                      <a:pPr algn="ctr">
                        <a:lnSpc>
                          <a:spcPct val="80000"/>
                        </a:lnSpc>
                      </a:pPr>
                      <a:endParaRPr lang="en-GB" sz="900" i="0" dirty="0"/>
                    </a:p>
                  </a:txBody>
                  <a:tcPr anchor="ctr"/>
                </a:tc>
              </a:tr>
            </a:tbl>
          </a:graphicData>
        </a:graphic>
      </p:graphicFrame>
      <p:sp>
        <p:nvSpPr>
          <p:cNvPr id="25" name="Rectangle 24"/>
          <p:cNvSpPr/>
          <p:nvPr/>
        </p:nvSpPr>
        <p:spPr>
          <a:xfrm>
            <a:off x="5494948" y="2835060"/>
            <a:ext cx="180000" cy="1800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7" name="Up Arrow 26"/>
          <p:cNvSpPr/>
          <p:nvPr/>
        </p:nvSpPr>
        <p:spPr>
          <a:xfrm>
            <a:off x="8454378" y="2089369"/>
            <a:ext cx="144000" cy="144000"/>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8" name="Up Arrow 27"/>
          <p:cNvSpPr/>
          <p:nvPr/>
        </p:nvSpPr>
        <p:spPr>
          <a:xfrm>
            <a:off x="8443745" y="2296211"/>
            <a:ext cx="144000" cy="144000"/>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9" name="Up Arrow 28"/>
          <p:cNvSpPr/>
          <p:nvPr/>
        </p:nvSpPr>
        <p:spPr>
          <a:xfrm>
            <a:off x="8294253" y="2644057"/>
            <a:ext cx="144000" cy="144000"/>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0" name="Up Arrow 29"/>
          <p:cNvSpPr/>
          <p:nvPr/>
        </p:nvSpPr>
        <p:spPr>
          <a:xfrm>
            <a:off x="8294253" y="2866552"/>
            <a:ext cx="144000" cy="144000"/>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1" name="Up Arrow 30"/>
          <p:cNvSpPr/>
          <p:nvPr/>
        </p:nvSpPr>
        <p:spPr>
          <a:xfrm>
            <a:off x="7746242" y="4141444"/>
            <a:ext cx="144000" cy="144000"/>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2" name="Up Arrow 31"/>
          <p:cNvSpPr/>
          <p:nvPr/>
        </p:nvSpPr>
        <p:spPr>
          <a:xfrm>
            <a:off x="7799407" y="4375370"/>
            <a:ext cx="144000" cy="144000"/>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3" name="Up Arrow 32"/>
          <p:cNvSpPr/>
          <p:nvPr/>
        </p:nvSpPr>
        <p:spPr>
          <a:xfrm>
            <a:off x="7501055" y="4779405"/>
            <a:ext cx="144000" cy="144000"/>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4" name="Up Arrow 33"/>
          <p:cNvSpPr/>
          <p:nvPr/>
        </p:nvSpPr>
        <p:spPr>
          <a:xfrm>
            <a:off x="7185199" y="5007891"/>
            <a:ext cx="144000" cy="144000"/>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5" name="Up Arrow 34"/>
          <p:cNvSpPr/>
          <p:nvPr/>
        </p:nvSpPr>
        <p:spPr>
          <a:xfrm>
            <a:off x="4702406" y="4120178"/>
            <a:ext cx="144000" cy="144000"/>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6" name="Up Arrow 35"/>
          <p:cNvSpPr/>
          <p:nvPr/>
        </p:nvSpPr>
        <p:spPr>
          <a:xfrm>
            <a:off x="4696205" y="4343471"/>
            <a:ext cx="144000" cy="144000"/>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aphicFrame>
        <p:nvGraphicFramePr>
          <p:cNvPr id="39" name="Table 38"/>
          <p:cNvGraphicFramePr>
            <a:graphicFrameLocks noGrp="1"/>
          </p:cNvGraphicFramePr>
          <p:nvPr>
            <p:extLst/>
          </p:nvPr>
        </p:nvGraphicFramePr>
        <p:xfrm>
          <a:off x="3468746" y="1188275"/>
          <a:ext cx="5244860" cy="243840"/>
        </p:xfrm>
        <a:graphic>
          <a:graphicData uri="http://schemas.openxmlformats.org/drawingml/2006/table">
            <a:tbl>
              <a:tblPr firstRow="1" bandRow="1">
                <a:tableStyleId>{2D5ABB26-0587-4C30-8999-92F81FD0307C}</a:tableStyleId>
              </a:tblPr>
              <a:tblGrid>
                <a:gridCol w="1311215"/>
                <a:gridCol w="1311215"/>
                <a:gridCol w="1311215"/>
                <a:gridCol w="1311215"/>
              </a:tblGrid>
              <a:tr h="207972">
                <a:tc>
                  <a:txBody>
                    <a:bodyPr/>
                    <a:lstStyle/>
                    <a:p>
                      <a:r>
                        <a:rPr lang="en-GB" sz="1000" dirty="0" smtClean="0"/>
                        <a:t>Disagree strongly</a:t>
                      </a:r>
                      <a:endParaRPr lang="en-GB" sz="1000" dirty="0"/>
                    </a:p>
                  </a:txBody>
                  <a:tcPr/>
                </a:tc>
                <a:tc>
                  <a:txBody>
                    <a:bodyPr/>
                    <a:lstStyle/>
                    <a:p>
                      <a:r>
                        <a:rPr lang="en-GB" sz="1000" dirty="0" smtClean="0"/>
                        <a:t>Disagree slightly</a:t>
                      </a:r>
                      <a:endParaRPr lang="en-GB" sz="1000" dirty="0"/>
                    </a:p>
                  </a:txBody>
                  <a:tcPr/>
                </a:tc>
                <a:tc>
                  <a:txBody>
                    <a:bodyPr/>
                    <a:lstStyle/>
                    <a:p>
                      <a:r>
                        <a:rPr lang="en-GB" sz="1000" dirty="0" smtClean="0"/>
                        <a:t>Agree slightly</a:t>
                      </a:r>
                      <a:endParaRPr lang="en-GB" sz="1000" dirty="0"/>
                    </a:p>
                  </a:txBody>
                  <a:tcPr/>
                </a:tc>
                <a:tc>
                  <a:txBody>
                    <a:bodyPr/>
                    <a:lstStyle/>
                    <a:p>
                      <a:r>
                        <a:rPr lang="en-GB" sz="1000" dirty="0" smtClean="0"/>
                        <a:t>Agree</a:t>
                      </a:r>
                      <a:r>
                        <a:rPr lang="en-GB" sz="1000" baseline="0" dirty="0" smtClean="0"/>
                        <a:t> strongly</a:t>
                      </a:r>
                      <a:endParaRPr lang="en-GB" sz="1000" dirty="0"/>
                    </a:p>
                  </a:txBody>
                  <a:tcPr/>
                </a:tc>
              </a:tr>
            </a:tbl>
          </a:graphicData>
        </a:graphic>
      </p:graphicFrame>
      <p:sp>
        <p:nvSpPr>
          <p:cNvPr id="40" name="Rectangle 39"/>
          <p:cNvSpPr/>
          <p:nvPr/>
        </p:nvSpPr>
        <p:spPr>
          <a:xfrm>
            <a:off x="3460104" y="1281781"/>
            <a:ext cx="72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1" name="Rectangle 40"/>
          <p:cNvSpPr/>
          <p:nvPr/>
        </p:nvSpPr>
        <p:spPr>
          <a:xfrm>
            <a:off x="4770782" y="1281781"/>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2" name="Rectangle 41"/>
          <p:cNvSpPr/>
          <p:nvPr/>
        </p:nvSpPr>
        <p:spPr>
          <a:xfrm>
            <a:off x="6081053" y="1281781"/>
            <a:ext cx="72000" cy="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3" name="Rectangle 42"/>
          <p:cNvSpPr/>
          <p:nvPr/>
        </p:nvSpPr>
        <p:spPr>
          <a:xfrm>
            <a:off x="7393749" y="1281781"/>
            <a:ext cx="7200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4" name="Rectangle 43"/>
          <p:cNvSpPr/>
          <p:nvPr/>
        </p:nvSpPr>
        <p:spPr>
          <a:xfrm>
            <a:off x="289536" y="5396158"/>
            <a:ext cx="332561" cy="1440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7" name="TextBox 46"/>
          <p:cNvSpPr txBox="1"/>
          <p:nvPr/>
        </p:nvSpPr>
        <p:spPr>
          <a:xfrm>
            <a:off x="597665" y="5351947"/>
            <a:ext cx="3649105" cy="215444"/>
          </a:xfrm>
          <a:prstGeom prst="rect">
            <a:avLst/>
          </a:prstGeom>
          <a:noFill/>
        </p:spPr>
        <p:txBody>
          <a:bodyPr wrap="square" rtlCol="0">
            <a:spAutoFit/>
          </a:bodyPr>
          <a:lstStyle/>
          <a:p>
            <a:r>
              <a:rPr lang="en-GB" sz="800" b="0" dirty="0" smtClean="0">
                <a:solidFill>
                  <a:prstClr val="black"/>
                </a:solidFill>
                <a:latin typeface="Verdana"/>
              </a:rPr>
              <a:t>indicates a difference pre/post with statistical significance at 95% </a:t>
            </a:r>
            <a:endParaRPr lang="en-GB" sz="800" b="0" dirty="0">
              <a:solidFill>
                <a:prstClr val="black"/>
              </a:solidFill>
              <a:latin typeface="Verdana"/>
            </a:endParaRPr>
          </a:p>
        </p:txBody>
      </p:sp>
      <p:sp>
        <p:nvSpPr>
          <p:cNvPr id="6" name="Slide Number Placeholder 5"/>
          <p:cNvSpPr>
            <a:spLocks noGrp="1"/>
          </p:cNvSpPr>
          <p:nvPr>
            <p:ph type="sldNum" sz="quarter" idx="10"/>
          </p:nvPr>
        </p:nvSpPr>
        <p:spPr/>
        <p:txBody>
          <a:bodyPr/>
          <a:lstStyle/>
          <a:p>
            <a:fld id="{9784CBA3-D598-4B1F-BAA3-EE14B5154290}" type="slidenum">
              <a:rPr lang="en-AU" smtClean="0"/>
              <a:pPr/>
              <a:t>27</a:t>
            </a:fld>
            <a:endParaRPr lang="en-AU" dirty="0"/>
          </a:p>
        </p:txBody>
      </p:sp>
    </p:spTree>
    <p:extLst>
      <p:ext uri="{BB962C8B-B14F-4D97-AF65-F5344CB8AC3E}">
        <p14:creationId xmlns:p14="http://schemas.microsoft.com/office/powerpoint/2010/main" val="3633981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85750" y="1552258"/>
            <a:ext cx="8569325" cy="2676842"/>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0" dirty="0" smtClean="0">
                <a:solidFill>
                  <a:prstClr val="black"/>
                </a:solidFill>
              </a:rPr>
              <a:t>If I were to drive</a:t>
            </a:r>
          </a:p>
          <a:p>
            <a:r>
              <a:rPr lang="en-GB" sz="1600" b="0" dirty="0" smtClean="0">
                <a:solidFill>
                  <a:prstClr val="black"/>
                </a:solidFill>
              </a:rPr>
              <a:t>after 2 drinks I would </a:t>
            </a:r>
          </a:p>
          <a:p>
            <a:r>
              <a:rPr lang="en-GB" sz="1600" b="0" dirty="0" smtClean="0">
                <a:solidFill>
                  <a:prstClr val="black"/>
                </a:solidFill>
              </a:rPr>
              <a:t>be more likely</a:t>
            </a:r>
          </a:p>
          <a:p>
            <a:r>
              <a:rPr lang="en-GB" sz="1600" b="0" dirty="0" smtClean="0">
                <a:solidFill>
                  <a:prstClr val="black"/>
                </a:solidFill>
              </a:rPr>
              <a:t>to crash</a:t>
            </a:r>
            <a:endParaRPr lang="en-GB" sz="1600" b="0" dirty="0">
              <a:solidFill>
                <a:prstClr val="black"/>
              </a:solidFill>
            </a:endParaRPr>
          </a:p>
        </p:txBody>
      </p:sp>
      <p:sp>
        <p:nvSpPr>
          <p:cNvPr id="2" name="Title 1"/>
          <p:cNvSpPr>
            <a:spLocks noGrp="1"/>
          </p:cNvSpPr>
          <p:nvPr>
            <p:ph type="title"/>
          </p:nvPr>
        </p:nvSpPr>
        <p:spPr/>
        <p:txBody>
          <a:bodyPr/>
          <a:lstStyle/>
          <a:p>
            <a:r>
              <a:rPr lang="en-GB" dirty="0" smtClean="0"/>
              <a:t>They are also less accepting of the claim that they would be more likely to crash after 2 drinks.</a:t>
            </a:r>
            <a:endParaRPr lang="en-GB" dirty="0"/>
          </a:p>
        </p:txBody>
      </p:sp>
      <p:sp>
        <p:nvSpPr>
          <p:cNvPr id="4" name="Text Placeholder 3"/>
          <p:cNvSpPr>
            <a:spLocks noGrp="1"/>
          </p:cNvSpPr>
          <p:nvPr>
            <p:ph type="body" sz="quarter" idx="12"/>
          </p:nvPr>
        </p:nvSpPr>
        <p:spPr/>
        <p:txBody>
          <a:bodyPr/>
          <a:lstStyle/>
          <a:p>
            <a:r>
              <a:rPr lang="en-GB" dirty="0"/>
              <a:t>R3e. How much do you agree or disagree with the following statement? </a:t>
            </a:r>
          </a:p>
          <a:p>
            <a:r>
              <a:rPr lang="en-GB" dirty="0"/>
              <a:t>Base: All respondents post stage  (1000) All YM drivers (Post stage 367); Those who would drive after 2+ drinks (Post stage </a:t>
            </a:r>
            <a:r>
              <a:rPr lang="en-GB" dirty="0" smtClean="0"/>
              <a:t>134)</a:t>
            </a:r>
            <a:endParaRPr lang="en-GB" dirty="0"/>
          </a:p>
        </p:txBody>
      </p:sp>
      <p:grpSp>
        <p:nvGrpSpPr>
          <p:cNvPr id="45" name="Group 44"/>
          <p:cNvGrpSpPr/>
          <p:nvPr/>
        </p:nvGrpSpPr>
        <p:grpSpPr>
          <a:xfrm>
            <a:off x="4513850" y="6118215"/>
            <a:ext cx="2479955" cy="454021"/>
            <a:chOff x="4725728" y="6076380"/>
            <a:chExt cx="2479955" cy="454021"/>
          </a:xfrm>
        </p:grpSpPr>
        <p:sp>
          <p:nvSpPr>
            <p:cNvPr id="46" name="Up Arrow 45"/>
            <p:cNvSpPr/>
            <p:nvPr/>
          </p:nvSpPr>
          <p:spPr>
            <a:xfrm>
              <a:off x="4729374" y="6088600"/>
              <a:ext cx="182880" cy="191004"/>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0" name="Up Arrow 49"/>
            <p:cNvSpPr/>
            <p:nvPr/>
          </p:nvSpPr>
          <p:spPr>
            <a:xfrm>
              <a:off x="4725728" y="6327177"/>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0" name="TextBox 59"/>
            <p:cNvSpPr txBox="1"/>
            <p:nvPr/>
          </p:nvSpPr>
          <p:spPr>
            <a:xfrm>
              <a:off x="4840028" y="6076380"/>
              <a:ext cx="2365655" cy="215444"/>
            </a:xfrm>
            <a:prstGeom prst="rect">
              <a:avLst/>
            </a:prstGeom>
            <a:noFill/>
          </p:spPr>
          <p:txBody>
            <a:bodyPr wrap="square" rtlCol="0">
              <a:spAutoFit/>
            </a:bodyPr>
            <a:lstStyle/>
            <a:p>
              <a:r>
                <a:rPr lang="en-GB" sz="800" b="0" dirty="0" smtClean="0">
                  <a:solidFill>
                    <a:prstClr val="black"/>
                  </a:solidFill>
                  <a:latin typeface="Verdana"/>
                </a:rPr>
                <a:t>Significantly lower than all respondents</a:t>
              </a:r>
              <a:endParaRPr lang="en-GB" sz="800" b="0" dirty="0">
                <a:solidFill>
                  <a:prstClr val="black"/>
                </a:solidFill>
                <a:latin typeface="Verdana"/>
              </a:endParaRPr>
            </a:p>
          </p:txBody>
        </p:sp>
        <p:sp>
          <p:nvSpPr>
            <p:cNvPr id="61" name="TextBox 60"/>
            <p:cNvSpPr txBox="1"/>
            <p:nvPr/>
          </p:nvSpPr>
          <p:spPr>
            <a:xfrm>
              <a:off x="4840028" y="6314957"/>
              <a:ext cx="2365655" cy="215444"/>
            </a:xfrm>
            <a:prstGeom prst="rect">
              <a:avLst/>
            </a:prstGeom>
            <a:noFill/>
          </p:spPr>
          <p:txBody>
            <a:bodyPr wrap="square" rtlCol="0">
              <a:spAutoFit/>
            </a:bodyPr>
            <a:lstStyle/>
            <a:p>
              <a:r>
                <a:rPr lang="en-GB" sz="800" b="0" dirty="0" smtClean="0">
                  <a:solidFill>
                    <a:prstClr val="black"/>
                  </a:solidFill>
                  <a:latin typeface="Verdana"/>
                </a:rPr>
                <a:t>Significantly higher than all respondents</a:t>
              </a:r>
              <a:endParaRPr lang="en-GB" sz="800" b="0" dirty="0">
                <a:solidFill>
                  <a:prstClr val="black"/>
                </a:solidFill>
                <a:latin typeface="Verdana"/>
              </a:endParaRPr>
            </a:p>
          </p:txBody>
        </p:sp>
      </p:grpSp>
      <p:graphicFrame>
        <p:nvGraphicFramePr>
          <p:cNvPr id="11" name="Content Placeholder 4"/>
          <p:cNvGraphicFramePr>
            <a:graphicFrameLocks/>
          </p:cNvGraphicFramePr>
          <p:nvPr>
            <p:extLst/>
          </p:nvPr>
        </p:nvGraphicFramePr>
        <p:xfrm>
          <a:off x="2985720" y="1442460"/>
          <a:ext cx="5885537" cy="26273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11"/>
          <p:cNvGraphicFramePr>
            <a:graphicFrameLocks noGrp="1"/>
          </p:cNvGraphicFramePr>
          <p:nvPr>
            <p:extLst/>
          </p:nvPr>
        </p:nvGraphicFramePr>
        <p:xfrm>
          <a:off x="3649507" y="1630313"/>
          <a:ext cx="5244860" cy="243840"/>
        </p:xfrm>
        <a:graphic>
          <a:graphicData uri="http://schemas.openxmlformats.org/drawingml/2006/table">
            <a:tbl>
              <a:tblPr firstRow="1" bandRow="1">
                <a:tableStyleId>{2D5ABB26-0587-4C30-8999-92F81FD0307C}</a:tableStyleId>
              </a:tblPr>
              <a:tblGrid>
                <a:gridCol w="1311215"/>
                <a:gridCol w="1311215"/>
                <a:gridCol w="1311215"/>
                <a:gridCol w="1311215"/>
              </a:tblGrid>
              <a:tr h="207972">
                <a:tc>
                  <a:txBody>
                    <a:bodyPr/>
                    <a:lstStyle/>
                    <a:p>
                      <a:r>
                        <a:rPr lang="en-GB" sz="1000" dirty="0" smtClean="0"/>
                        <a:t>Disagree strongly</a:t>
                      </a:r>
                      <a:endParaRPr lang="en-GB" sz="1000" dirty="0"/>
                    </a:p>
                  </a:txBody>
                  <a:tcPr/>
                </a:tc>
                <a:tc>
                  <a:txBody>
                    <a:bodyPr/>
                    <a:lstStyle/>
                    <a:p>
                      <a:r>
                        <a:rPr lang="en-GB" sz="1000" dirty="0" smtClean="0"/>
                        <a:t>Disagree slightly</a:t>
                      </a:r>
                      <a:endParaRPr lang="en-GB" sz="1000" dirty="0"/>
                    </a:p>
                  </a:txBody>
                  <a:tcPr/>
                </a:tc>
                <a:tc>
                  <a:txBody>
                    <a:bodyPr/>
                    <a:lstStyle/>
                    <a:p>
                      <a:r>
                        <a:rPr lang="en-GB" sz="1000" dirty="0" smtClean="0"/>
                        <a:t>Agree slightly</a:t>
                      </a:r>
                      <a:endParaRPr lang="en-GB" sz="1000" dirty="0"/>
                    </a:p>
                  </a:txBody>
                  <a:tcPr/>
                </a:tc>
                <a:tc>
                  <a:txBody>
                    <a:bodyPr/>
                    <a:lstStyle/>
                    <a:p>
                      <a:r>
                        <a:rPr lang="en-GB" sz="1000" dirty="0" smtClean="0"/>
                        <a:t>Agree</a:t>
                      </a:r>
                      <a:r>
                        <a:rPr lang="en-GB" sz="1000" baseline="0" dirty="0" smtClean="0"/>
                        <a:t> strongly</a:t>
                      </a:r>
                      <a:endParaRPr lang="en-GB" sz="1000" dirty="0"/>
                    </a:p>
                  </a:txBody>
                  <a:tcPr/>
                </a:tc>
              </a:tr>
            </a:tbl>
          </a:graphicData>
        </a:graphic>
      </p:graphicFrame>
      <p:sp>
        <p:nvSpPr>
          <p:cNvPr id="13" name="Rectangle 12"/>
          <p:cNvSpPr/>
          <p:nvPr/>
        </p:nvSpPr>
        <p:spPr>
          <a:xfrm>
            <a:off x="3640865" y="1723819"/>
            <a:ext cx="72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Rectangle 13"/>
          <p:cNvSpPr/>
          <p:nvPr/>
        </p:nvSpPr>
        <p:spPr>
          <a:xfrm>
            <a:off x="4951543" y="1723819"/>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Rectangle 14"/>
          <p:cNvSpPr/>
          <p:nvPr/>
        </p:nvSpPr>
        <p:spPr>
          <a:xfrm>
            <a:off x="6261814" y="1723819"/>
            <a:ext cx="72000" cy="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Rectangle 15"/>
          <p:cNvSpPr/>
          <p:nvPr/>
        </p:nvSpPr>
        <p:spPr>
          <a:xfrm>
            <a:off x="7574510" y="1723819"/>
            <a:ext cx="7200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aphicFrame>
        <p:nvGraphicFramePr>
          <p:cNvPr id="17" name="Table 16"/>
          <p:cNvGraphicFramePr>
            <a:graphicFrameLocks noGrp="1"/>
          </p:cNvGraphicFramePr>
          <p:nvPr>
            <p:extLst/>
          </p:nvPr>
        </p:nvGraphicFramePr>
        <p:xfrm>
          <a:off x="2738005" y="1913861"/>
          <a:ext cx="2039268" cy="2315240"/>
        </p:xfrm>
        <a:graphic>
          <a:graphicData uri="http://schemas.openxmlformats.org/drawingml/2006/table">
            <a:tbl>
              <a:tblPr firstRow="1" bandRow="1">
                <a:tableStyleId>{2D5ABB26-0587-4C30-8999-92F81FD0307C}</a:tableStyleId>
              </a:tblPr>
              <a:tblGrid>
                <a:gridCol w="2039268"/>
              </a:tblGrid>
              <a:tr h="572451">
                <a:tc>
                  <a:txBody>
                    <a:bodyPr/>
                    <a:lstStyle/>
                    <a:p>
                      <a:pPr algn="r">
                        <a:lnSpc>
                          <a:spcPct val="80000"/>
                        </a:lnSpc>
                      </a:pPr>
                      <a:r>
                        <a:rPr lang="en-GB" sz="1000" b="0" dirty="0" smtClean="0"/>
                        <a:t>Total sample</a:t>
                      </a:r>
                      <a:endParaRPr lang="en-GB" sz="1000" b="0" dirty="0"/>
                    </a:p>
                  </a:txBody>
                  <a:tcPr anchor="ctr"/>
                </a:tc>
              </a:tr>
              <a:tr h="235189">
                <a:tc>
                  <a:txBody>
                    <a:bodyPr/>
                    <a:lstStyle/>
                    <a:p>
                      <a:pPr algn="r">
                        <a:lnSpc>
                          <a:spcPct val="80000"/>
                        </a:lnSpc>
                      </a:pPr>
                      <a:endParaRPr lang="en-GB" sz="1000" b="0" dirty="0"/>
                    </a:p>
                  </a:txBody>
                  <a:tcPr anchor="ctr"/>
                </a:tc>
              </a:tr>
              <a:tr h="502533">
                <a:tc>
                  <a:txBody>
                    <a:bodyPr/>
                    <a:lstStyle/>
                    <a:p>
                      <a:pPr algn="r">
                        <a:lnSpc>
                          <a:spcPct val="80000"/>
                        </a:lnSpc>
                      </a:pPr>
                      <a:r>
                        <a:rPr lang="en-GB" sz="1000" b="0" dirty="0" smtClean="0"/>
                        <a:t>Male drivers 18-34</a:t>
                      </a:r>
                      <a:endParaRPr lang="en-GB" sz="1000" b="0" dirty="0"/>
                    </a:p>
                  </a:txBody>
                  <a:tcPr anchor="ctr"/>
                </a:tc>
              </a:tr>
              <a:tr h="251267">
                <a:tc>
                  <a:txBody>
                    <a:bodyPr/>
                    <a:lstStyle/>
                    <a:p>
                      <a:pPr algn="r">
                        <a:lnSpc>
                          <a:spcPct val="80000"/>
                        </a:lnSpc>
                      </a:pPr>
                      <a:endParaRPr lang="en-GB" sz="1000" b="0" dirty="0"/>
                    </a:p>
                  </a:txBody>
                  <a:tcPr anchor="ctr"/>
                </a:tc>
              </a:tr>
              <a:tr h="502533">
                <a:tc>
                  <a:txBody>
                    <a:bodyPr/>
                    <a:lstStyle/>
                    <a:p>
                      <a:pPr algn="r">
                        <a:lnSpc>
                          <a:spcPct val="80000"/>
                        </a:lnSpc>
                      </a:pPr>
                      <a:r>
                        <a:rPr lang="en-GB" sz="1000" b="0" dirty="0" smtClean="0"/>
                        <a:t>Those who would drive after 2+ drinks</a:t>
                      </a:r>
                    </a:p>
                  </a:txBody>
                  <a:tcPr anchor="ctr"/>
                </a:tc>
              </a:tr>
              <a:tr h="251267">
                <a:tc>
                  <a:txBody>
                    <a:bodyPr/>
                    <a:lstStyle/>
                    <a:p>
                      <a:pPr algn="r">
                        <a:lnSpc>
                          <a:spcPct val="80000"/>
                        </a:lnSpc>
                      </a:pPr>
                      <a:endParaRPr lang="en-GB" sz="1000" b="0" dirty="0"/>
                    </a:p>
                  </a:txBody>
                  <a:tcPr anchor="ctr"/>
                </a:tc>
              </a:tr>
            </a:tbl>
          </a:graphicData>
        </a:graphic>
      </p:graphicFrame>
      <p:sp>
        <p:nvSpPr>
          <p:cNvPr id="22" name="Up Arrow 21"/>
          <p:cNvSpPr/>
          <p:nvPr/>
        </p:nvSpPr>
        <p:spPr>
          <a:xfrm>
            <a:off x="6919365" y="3688492"/>
            <a:ext cx="144000" cy="144000"/>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3" name="Rectangle 22"/>
          <p:cNvSpPr/>
          <p:nvPr/>
        </p:nvSpPr>
        <p:spPr>
          <a:xfrm>
            <a:off x="289536" y="5396158"/>
            <a:ext cx="332561" cy="1440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4" name="TextBox 23"/>
          <p:cNvSpPr txBox="1"/>
          <p:nvPr/>
        </p:nvSpPr>
        <p:spPr>
          <a:xfrm>
            <a:off x="597665" y="5351947"/>
            <a:ext cx="3649105" cy="215444"/>
          </a:xfrm>
          <a:prstGeom prst="rect">
            <a:avLst/>
          </a:prstGeom>
          <a:noFill/>
        </p:spPr>
        <p:txBody>
          <a:bodyPr wrap="square" rtlCol="0">
            <a:spAutoFit/>
          </a:bodyPr>
          <a:lstStyle/>
          <a:p>
            <a:r>
              <a:rPr lang="en-GB" sz="800" b="0" dirty="0" smtClean="0">
                <a:solidFill>
                  <a:prstClr val="black"/>
                </a:solidFill>
                <a:latin typeface="Verdana"/>
              </a:rPr>
              <a:t>indicates a difference pre/post with statistical significance at 95% </a:t>
            </a:r>
            <a:endParaRPr lang="en-GB" sz="800" b="0" dirty="0">
              <a:solidFill>
                <a:prstClr val="black"/>
              </a:solidFill>
              <a:latin typeface="Verdana"/>
            </a:endParaRPr>
          </a:p>
        </p:txBody>
      </p:sp>
      <p:sp>
        <p:nvSpPr>
          <p:cNvPr id="6" name="Slide Number Placeholder 5"/>
          <p:cNvSpPr>
            <a:spLocks noGrp="1"/>
          </p:cNvSpPr>
          <p:nvPr>
            <p:ph type="sldNum" sz="quarter" idx="10"/>
          </p:nvPr>
        </p:nvSpPr>
        <p:spPr/>
        <p:txBody>
          <a:bodyPr/>
          <a:lstStyle/>
          <a:p>
            <a:fld id="{9784CBA3-D598-4B1F-BAA3-EE14B5154290}" type="slidenum">
              <a:rPr lang="en-AU" smtClean="0"/>
              <a:pPr/>
              <a:t>28</a:t>
            </a:fld>
            <a:endParaRPr lang="en-AU" dirty="0"/>
          </a:p>
        </p:txBody>
      </p:sp>
    </p:spTree>
    <p:extLst>
      <p:ext uri="{BB962C8B-B14F-4D97-AF65-F5344CB8AC3E}">
        <p14:creationId xmlns:p14="http://schemas.microsoft.com/office/powerpoint/2010/main" val="3476372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AU" dirty="0" smtClean="0"/>
              <a:t>Insight and recommendations</a:t>
            </a:r>
            <a:endParaRPr lang="en-AU" dirty="0"/>
          </a:p>
        </p:txBody>
      </p:sp>
      <p:graphicFrame>
        <p:nvGraphicFramePr>
          <p:cNvPr id="9" name="Content Placeholder 8"/>
          <p:cNvGraphicFramePr>
            <a:graphicFrameLocks noGrp="1"/>
          </p:cNvGraphicFramePr>
          <p:nvPr>
            <p:ph sz="quarter" idx="11"/>
            <p:extLst>
              <p:ext uri="{D42A27DB-BD31-4B8C-83A1-F6EECF244321}">
                <p14:modId xmlns:p14="http://schemas.microsoft.com/office/powerpoint/2010/main" val="3738107633"/>
              </p:ext>
            </p:extLst>
          </p:nvPr>
        </p:nvGraphicFramePr>
        <p:xfrm>
          <a:off x="314798" y="1972597"/>
          <a:ext cx="8508379" cy="3737088"/>
        </p:xfrm>
        <a:graphic>
          <a:graphicData uri="http://schemas.openxmlformats.org/drawingml/2006/table">
            <a:tbl>
              <a:tblPr>
                <a:solidFill>
                  <a:srgbClr val="FFFFFF">
                    <a:alpha val="0"/>
                  </a:srgbClr>
                </a:solidFill>
                <a:tableStyleId>{2D5ABB26-0587-4C30-8999-92F81FD0307C}</a:tableStyleId>
              </a:tblPr>
              <a:tblGrid>
                <a:gridCol w="3827793"/>
                <a:gridCol w="727121"/>
                <a:gridCol w="3953465"/>
              </a:tblGrid>
              <a:tr h="5209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chemeClr val="tx1"/>
                          </a:solidFill>
                          <a:latin typeface="+mn-lt"/>
                        </a:rPr>
                        <a:t>The campaign was well targeted at young</a:t>
                      </a:r>
                      <a:r>
                        <a:rPr lang="en-GB" sz="1200" b="0" baseline="0" dirty="0" smtClean="0">
                          <a:solidFill>
                            <a:schemeClr val="tx1"/>
                          </a:solidFill>
                          <a:latin typeface="+mn-lt"/>
                        </a:rPr>
                        <a:t> men and produced a good response in its target group </a:t>
                      </a:r>
                      <a:endParaRPr lang="en-GB" sz="1200" b="0" i="0" u="none" strike="noStrike" spc="0" baseline="0" dirty="0" smtClean="0">
                        <a:solidFill>
                          <a:schemeClr val="tx1"/>
                        </a:solidFill>
                        <a:latin typeface="Verdana"/>
                      </a:endParaRPr>
                    </a:p>
                  </a:txBody>
                  <a:tcPr marL="0" marR="0" anchor="ctr">
                    <a:lnL>
                      <a:noFill/>
                    </a:lnL>
                    <a:lnR>
                      <a:noFill/>
                    </a:lnR>
                    <a:lnT w="12700" cap="flat" cmpd="sng" algn="ctr">
                      <a:solidFill>
                        <a:srgbClr val="737373">
                          <a:alpha val="0"/>
                        </a:srgbClr>
                      </a:solidFill>
                      <a:prstDash val="solid"/>
                      <a:round/>
                      <a:headEnd type="none" w="med" len="med"/>
                      <a:tailEnd type="none" w="med" len="med"/>
                    </a:lnT>
                    <a:lnB w="9525" cap="flat" cmpd="sng" algn="ctr">
                      <a:solidFill>
                        <a:srgbClr val="797979"/>
                      </a:solidFill>
                      <a:prstDash val="solid"/>
                      <a:round/>
                      <a:headEnd type="none" w="med" len="med"/>
                      <a:tailEnd type="none" w="med" len="med"/>
                    </a:lnB>
                    <a:solidFill>
                      <a:srgbClr val="FFFFFF"/>
                    </a:solidFill>
                  </a:tcPr>
                </a:tc>
                <a:tc>
                  <a:txBody>
                    <a:bodyPr/>
                    <a:lstStyle/>
                    <a:p>
                      <a:pPr algn="l">
                        <a:lnSpc>
                          <a:spcPct val="100000"/>
                        </a:lnSpc>
                        <a:spcBef>
                          <a:spcPts val="0"/>
                        </a:spcBef>
                        <a:spcAft>
                          <a:spcPts val="0"/>
                        </a:spcAft>
                      </a:pPr>
                      <a:endParaRPr lang="en-GB" sz="1200" b="0" i="0" u="none" strike="noStrike" spc="0" baseline="0" dirty="0">
                        <a:solidFill>
                          <a:schemeClr val="tx1"/>
                        </a:solidFill>
                        <a:latin typeface="Verdana"/>
                      </a:endParaRPr>
                    </a:p>
                  </a:txBody>
                  <a:tcPr marL="0" marR="0" anchor="ctr">
                    <a:lnL>
                      <a:noFill/>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00000"/>
                        </a:lnSpc>
                        <a:spcBef>
                          <a:spcPts val="0"/>
                        </a:spcBef>
                        <a:spcAft>
                          <a:spcPts val="0"/>
                        </a:spcAft>
                      </a:pPr>
                      <a:r>
                        <a:rPr lang="en-GB" sz="1200" b="0" i="0" u="none" strike="noStrike" spc="0" baseline="0" dirty="0" smtClean="0">
                          <a:solidFill>
                            <a:schemeClr val="tx1"/>
                          </a:solidFill>
                          <a:latin typeface="Verdana"/>
                        </a:rPr>
                        <a:t>Continue with similar targeting approach</a:t>
                      </a:r>
                      <a:endParaRPr lang="en-GB" sz="1200" b="0" i="0" u="none" strike="noStrike" spc="0" baseline="0" dirty="0">
                        <a:solidFill>
                          <a:schemeClr val="tx1"/>
                        </a:solidFill>
                        <a:latin typeface="Verdana"/>
                      </a:endParaRPr>
                    </a:p>
                  </a:txBody>
                  <a:tcPr marL="0" marR="0" anchor="ctr">
                    <a:lnL>
                      <a:noFill/>
                    </a:lnL>
                    <a:lnR>
                      <a:noFill/>
                    </a:lnR>
                    <a:lnT w="12700" cap="flat" cmpd="sng" algn="ctr">
                      <a:solidFill>
                        <a:srgbClr val="737373">
                          <a:alpha val="0"/>
                        </a:srgbClr>
                      </a:solidFill>
                      <a:prstDash val="solid"/>
                      <a:round/>
                      <a:headEnd type="none" w="med" len="med"/>
                      <a:tailEnd type="none" w="med" len="med"/>
                    </a:lnT>
                    <a:lnB w="9525" cap="flat" cmpd="sng" algn="ctr">
                      <a:solidFill>
                        <a:srgbClr val="797979"/>
                      </a:solidFill>
                      <a:prstDash val="solid"/>
                      <a:round/>
                      <a:headEnd type="none" w="med" len="med"/>
                      <a:tailEnd type="none" w="med" len="med"/>
                    </a:lnB>
                    <a:solidFill>
                      <a:srgbClr val="FFFFFF"/>
                    </a:solidFill>
                  </a:tcPr>
                </a:tc>
              </a:tr>
              <a:tr h="6114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chemeClr val="tx1"/>
                          </a:solidFill>
                          <a:latin typeface="+mn-lt"/>
                        </a:rPr>
                        <a:t>The TV/VOD ad was strongest and most memorable</a:t>
                      </a:r>
                      <a:endParaRPr lang="en-GB" sz="1200" b="0" i="0" u="none" strike="noStrike" spc="0" baseline="0" dirty="0" smtClean="0">
                        <a:solidFill>
                          <a:schemeClr val="tx1"/>
                        </a:solidFill>
                        <a:latin typeface="Verdana"/>
                      </a:endParaRPr>
                    </a:p>
                  </a:txBody>
                  <a:tcPr marL="0" marR="0" anchor="ctr">
                    <a:lnL>
                      <a:noFill/>
                    </a:lnL>
                    <a:lnR>
                      <a:noFill/>
                    </a:lnR>
                    <a:lnT w="9525" cap="flat" cmpd="sng" algn="ctr">
                      <a:solidFill>
                        <a:srgbClr val="797979"/>
                      </a:solidFill>
                      <a:prstDash val="solid"/>
                      <a:round/>
                      <a:headEnd type="none" w="med" len="med"/>
                      <a:tailEnd type="none" w="med" len="med"/>
                    </a:lnT>
                    <a:lnB w="9525" cap="flat" cmpd="sng" algn="ctr">
                      <a:solidFill>
                        <a:srgbClr val="797979"/>
                      </a:solidFill>
                      <a:prstDash val="solid"/>
                      <a:round/>
                      <a:headEnd type="none" w="med" len="med"/>
                      <a:tailEnd type="none" w="med" len="med"/>
                    </a:lnB>
                    <a:solidFill>
                      <a:srgbClr val="FFFFFF"/>
                    </a:solidFill>
                  </a:tcPr>
                </a:tc>
                <a:tc>
                  <a:txBody>
                    <a:bodyPr/>
                    <a:lstStyle/>
                    <a:p>
                      <a:pPr algn="l">
                        <a:lnSpc>
                          <a:spcPct val="100000"/>
                        </a:lnSpc>
                        <a:spcBef>
                          <a:spcPts val="0"/>
                        </a:spcBef>
                        <a:spcAft>
                          <a:spcPts val="0"/>
                        </a:spcAft>
                      </a:pPr>
                      <a:endParaRPr lang="en-GB" sz="1200" b="0" i="0" u="none" strike="noStrike" spc="0" baseline="0" dirty="0">
                        <a:solidFill>
                          <a:schemeClr val="tx1"/>
                        </a:solidFill>
                        <a:latin typeface="Verdana"/>
                      </a:endParaRPr>
                    </a:p>
                  </a:txBody>
                  <a:tcPr marL="0" marR="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00000"/>
                        </a:lnSpc>
                        <a:spcBef>
                          <a:spcPts val="0"/>
                        </a:spcBef>
                        <a:spcAft>
                          <a:spcPts val="0"/>
                        </a:spcAft>
                      </a:pPr>
                      <a:r>
                        <a:rPr lang="en-GB" sz="1200" b="0" i="0" u="none" strike="noStrike" spc="0" baseline="0" dirty="0" smtClean="0">
                          <a:solidFill>
                            <a:schemeClr val="tx1"/>
                          </a:solidFill>
                          <a:latin typeface="Verdana"/>
                        </a:rPr>
                        <a:t>Make more use of the TV ads to maximise reach and recall</a:t>
                      </a:r>
                      <a:endParaRPr lang="en-GB" sz="1200" b="0" i="0" u="none" strike="noStrike" spc="0" baseline="0" dirty="0">
                        <a:solidFill>
                          <a:schemeClr val="tx1"/>
                        </a:solidFill>
                        <a:latin typeface="Verdana"/>
                      </a:endParaRPr>
                    </a:p>
                  </a:txBody>
                  <a:tcPr marL="0" marR="0" anchor="ctr">
                    <a:lnL>
                      <a:noFill/>
                    </a:lnL>
                    <a:lnR>
                      <a:noFill/>
                    </a:lnR>
                    <a:lnT w="9525" cap="flat" cmpd="sng" algn="ctr">
                      <a:solidFill>
                        <a:srgbClr val="797979"/>
                      </a:solidFill>
                      <a:prstDash val="solid"/>
                      <a:round/>
                      <a:headEnd type="none" w="med" len="med"/>
                      <a:tailEnd type="none" w="med" len="med"/>
                    </a:lnT>
                    <a:lnB w="9525" cap="flat" cmpd="sng" algn="ctr">
                      <a:solidFill>
                        <a:srgbClr val="797979"/>
                      </a:solidFill>
                      <a:prstDash val="solid"/>
                      <a:round/>
                      <a:headEnd type="none" w="med" len="med"/>
                      <a:tailEnd type="none" w="med" len="med"/>
                    </a:lnB>
                    <a:solidFill>
                      <a:srgbClr val="FFFFFF"/>
                    </a:solidFill>
                  </a:tcPr>
                </a:tc>
              </a:tr>
              <a:tr h="7293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baseline="0" dirty="0" smtClean="0">
                          <a:solidFill>
                            <a:schemeClr val="tx1"/>
                          </a:solidFill>
                          <a:latin typeface="+mn-lt"/>
                        </a:rPr>
                        <a:t>The washroom ad was weaker and most likely to be confusing</a:t>
                      </a:r>
                      <a:endParaRPr lang="en-GB" sz="1200" b="0" i="0" u="none" strike="noStrike" spc="0" baseline="0" dirty="0" smtClean="0">
                        <a:solidFill>
                          <a:schemeClr val="tx1"/>
                        </a:solidFill>
                        <a:latin typeface="Verdana"/>
                      </a:endParaRPr>
                    </a:p>
                  </a:txBody>
                  <a:tcPr marL="0" marR="0" anchor="ctr">
                    <a:lnL>
                      <a:noFill/>
                    </a:lnL>
                    <a:lnR>
                      <a:noFill/>
                    </a:lnR>
                    <a:lnT w="9525" cap="flat" cmpd="sng" algn="ctr">
                      <a:solidFill>
                        <a:srgbClr val="797979"/>
                      </a:solidFill>
                      <a:prstDash val="solid"/>
                      <a:round/>
                      <a:headEnd type="none" w="med" len="med"/>
                      <a:tailEnd type="none" w="med" len="med"/>
                    </a:lnT>
                    <a:lnB w="9525" cap="flat" cmpd="sng" algn="ctr">
                      <a:solidFill>
                        <a:srgbClr val="797979"/>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spc="0" baseline="0" dirty="0" smtClean="0">
                        <a:solidFill>
                          <a:schemeClr val="tx1"/>
                        </a:solidFill>
                        <a:latin typeface="Verdana"/>
                      </a:endParaRPr>
                    </a:p>
                  </a:txBody>
                  <a:tcPr marL="0" marR="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spc="0" baseline="0" dirty="0" smtClean="0">
                          <a:solidFill>
                            <a:schemeClr val="tx1"/>
                          </a:solidFill>
                          <a:latin typeface="+mn-lt"/>
                        </a:rPr>
                        <a:t>Review the content of the posters to improve clarity of their message and ensure synergy with the TV and radio ads</a:t>
                      </a:r>
                      <a:endParaRPr lang="en-GB" sz="1200" b="0" i="0" u="none" strike="noStrike" spc="0" baseline="0" dirty="0" smtClean="0">
                        <a:solidFill>
                          <a:schemeClr val="tx1"/>
                        </a:solidFill>
                        <a:latin typeface="Verdana"/>
                      </a:endParaRPr>
                    </a:p>
                  </a:txBody>
                  <a:tcPr marL="0" marR="0" anchor="ctr">
                    <a:lnL>
                      <a:noFill/>
                    </a:lnL>
                    <a:lnR>
                      <a:noFill/>
                    </a:lnR>
                    <a:lnT w="9525" cap="flat" cmpd="sng" algn="ctr">
                      <a:solidFill>
                        <a:srgbClr val="797979"/>
                      </a:solidFill>
                      <a:prstDash val="solid"/>
                      <a:round/>
                      <a:headEnd type="none" w="med" len="med"/>
                      <a:tailEnd type="none" w="med" len="med"/>
                    </a:lnT>
                    <a:lnB w="9525" cap="flat" cmpd="sng" algn="ctr">
                      <a:solidFill>
                        <a:srgbClr val="797979"/>
                      </a:solidFill>
                      <a:prstDash val="solid"/>
                      <a:round/>
                      <a:headEnd type="none" w="med" len="med"/>
                      <a:tailEnd type="none" w="med" len="med"/>
                    </a:lnB>
                    <a:solidFill>
                      <a:srgbClr val="FFFFFF"/>
                    </a:solidFill>
                  </a:tcPr>
                </a:tc>
              </a:tr>
              <a:tr h="9376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spc="0" baseline="0" dirty="0" smtClean="0">
                          <a:solidFill>
                            <a:schemeClr val="tx1"/>
                          </a:solidFill>
                          <a:latin typeface="+mn-lt"/>
                        </a:rPr>
                        <a:t>‘Risky drivers’ remained sceptical about the risks of driving after 2 drinks and were no less confident in their own driving abilities after 2 drinks</a:t>
                      </a:r>
                    </a:p>
                  </a:txBody>
                  <a:tcPr marL="0" marR="0" anchor="ctr">
                    <a:lnL>
                      <a:noFill/>
                    </a:lnL>
                    <a:lnR>
                      <a:noFill/>
                    </a:lnR>
                    <a:lnT w="9525" cap="flat" cmpd="sng" algn="ctr">
                      <a:solidFill>
                        <a:srgbClr val="797979"/>
                      </a:solidFill>
                      <a:prstDash val="solid"/>
                      <a:round/>
                      <a:headEnd type="none" w="med" len="med"/>
                      <a:tailEnd type="none" w="med" len="med"/>
                    </a:lnT>
                    <a:lnB w="9525" cap="flat" cmpd="sng" algn="ctr">
                      <a:solidFill>
                        <a:srgbClr val="797979"/>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spc="0" baseline="0" dirty="0" smtClean="0">
                        <a:solidFill>
                          <a:schemeClr val="tx1"/>
                        </a:solidFill>
                        <a:latin typeface="Verdana"/>
                      </a:endParaRPr>
                    </a:p>
                  </a:txBody>
                  <a:tcPr marL="0" marR="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spc="0" baseline="0" dirty="0" smtClean="0">
                          <a:solidFill>
                            <a:schemeClr val="tx1"/>
                          </a:solidFill>
                          <a:latin typeface="Verdana"/>
                        </a:rPr>
                        <a:t>Focus on ‘personalising’ this issue by offering scenarios or characters that viewers will want to identify with</a:t>
                      </a:r>
                    </a:p>
                  </a:txBody>
                  <a:tcPr marL="0" marR="0" anchor="ctr">
                    <a:lnL>
                      <a:noFill/>
                    </a:lnL>
                    <a:lnR>
                      <a:noFill/>
                    </a:lnR>
                    <a:lnT w="9525" cap="flat" cmpd="sng" algn="ctr">
                      <a:solidFill>
                        <a:srgbClr val="797979"/>
                      </a:solidFill>
                      <a:prstDash val="solid"/>
                      <a:round/>
                      <a:headEnd type="none" w="med" len="med"/>
                      <a:tailEnd type="none" w="med" len="med"/>
                    </a:lnT>
                    <a:lnB w="9525" cap="flat" cmpd="sng" algn="ctr">
                      <a:solidFill>
                        <a:srgbClr val="797979"/>
                      </a:solidFill>
                      <a:prstDash val="solid"/>
                      <a:round/>
                      <a:headEnd type="none" w="med" len="med"/>
                      <a:tailEnd type="none" w="med" len="med"/>
                    </a:lnB>
                    <a:solidFill>
                      <a:srgbClr val="FFFFFF"/>
                    </a:solidFill>
                  </a:tcPr>
                </a:tc>
              </a:tr>
              <a:tr h="9376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spc="0" baseline="0" dirty="0" smtClean="0">
                          <a:solidFill>
                            <a:schemeClr val="tx1"/>
                          </a:solidFill>
                          <a:latin typeface="+mn-lt"/>
                        </a:rPr>
                        <a:t>In general, the campaign had a positive impact on both young men and the general population; however, there is still room to reinforce messages further</a:t>
                      </a:r>
                    </a:p>
                  </a:txBody>
                  <a:tcPr marL="0" marR="0" anchor="ctr">
                    <a:lnL>
                      <a:noFill/>
                    </a:lnL>
                    <a:lnR>
                      <a:noFill/>
                    </a:lnR>
                    <a:lnT w="9525" cap="flat" cmpd="sng" algn="ctr">
                      <a:solidFill>
                        <a:srgbClr val="797979"/>
                      </a:solidFill>
                      <a:prstDash val="solid"/>
                      <a:round/>
                      <a:headEnd type="none" w="med" len="med"/>
                      <a:tailEnd type="none" w="med" len="med"/>
                    </a:lnT>
                    <a:lnB w="9525" cap="flat" cmpd="sng" algn="ctr">
                      <a:solidFill>
                        <a:srgbClr val="797979"/>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spc="0" baseline="0" dirty="0" smtClean="0">
                        <a:solidFill>
                          <a:schemeClr val="tx1"/>
                        </a:solidFill>
                        <a:latin typeface="Verdana"/>
                      </a:endParaRPr>
                    </a:p>
                  </a:txBody>
                  <a:tcPr marL="0" marR="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spc="0" baseline="0" dirty="0" smtClean="0">
                          <a:solidFill>
                            <a:schemeClr val="tx1"/>
                          </a:solidFill>
                          <a:latin typeface="Verdana"/>
                        </a:rPr>
                        <a:t>Continue to support 2-drink messaging in ongoing Think! communications</a:t>
                      </a:r>
                    </a:p>
                  </a:txBody>
                  <a:tcPr marL="0" marR="0" anchor="ctr">
                    <a:lnL>
                      <a:noFill/>
                    </a:lnL>
                    <a:lnR>
                      <a:noFill/>
                    </a:lnR>
                    <a:lnT w="9525" cap="flat" cmpd="sng" algn="ctr">
                      <a:solidFill>
                        <a:srgbClr val="797979"/>
                      </a:solidFill>
                      <a:prstDash val="solid"/>
                      <a:round/>
                      <a:headEnd type="none" w="med" len="med"/>
                      <a:tailEnd type="none" w="med" len="med"/>
                    </a:lnT>
                    <a:lnB w="9525" cap="flat" cmpd="sng" algn="ctr">
                      <a:solidFill>
                        <a:srgbClr val="797979"/>
                      </a:solidFill>
                      <a:prstDash val="solid"/>
                      <a:round/>
                      <a:headEnd type="none" w="med" len="med"/>
                      <a:tailEnd type="none" w="med" len="med"/>
                    </a:lnB>
                    <a:solidFill>
                      <a:srgbClr val="FFFFFF"/>
                    </a:solidFill>
                  </a:tcPr>
                </a:tc>
              </a:tr>
            </a:tbl>
          </a:graphicData>
        </a:graphic>
      </p:graphicFrame>
      <p:sp>
        <p:nvSpPr>
          <p:cNvPr id="11" name="Rectangle 10"/>
          <p:cNvSpPr/>
          <p:nvPr>
            <p:custDataLst>
              <p:tags r:id="rId1"/>
            </p:custDataLst>
          </p:nvPr>
        </p:nvSpPr>
        <p:spPr>
          <a:xfrm>
            <a:off x="4826675" y="1757642"/>
            <a:ext cx="4028400" cy="498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008" tIns="45500" rIns="91008" bIns="45500" rtlCol="0" anchor="ctr"/>
          <a:lstStyle/>
          <a:p>
            <a:pPr defTabSz="909843" fontAlgn="auto">
              <a:spcBef>
                <a:spcPts val="0"/>
              </a:spcBef>
              <a:spcAft>
                <a:spcPts val="0"/>
              </a:spcAft>
            </a:pPr>
            <a:endParaRPr lang="en-US" sz="1000" dirty="0">
              <a:solidFill>
                <a:prstClr val="white"/>
              </a:solidFill>
            </a:endParaRPr>
          </a:p>
        </p:txBody>
      </p:sp>
      <p:sp>
        <p:nvSpPr>
          <p:cNvPr id="14" name="Rectangle 13"/>
          <p:cNvSpPr/>
          <p:nvPr>
            <p:custDataLst>
              <p:tags r:id="rId2"/>
            </p:custDataLst>
          </p:nvPr>
        </p:nvSpPr>
        <p:spPr>
          <a:xfrm>
            <a:off x="5454589" y="1187688"/>
            <a:ext cx="2251136" cy="555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008" tIns="45500" rIns="91008" bIns="45500" rtlCol="0" anchor="b"/>
          <a:lstStyle/>
          <a:p>
            <a:pPr defTabSz="909843" fontAlgn="auto">
              <a:spcBef>
                <a:spcPts val="0"/>
              </a:spcBef>
              <a:spcAft>
                <a:spcPts val="0"/>
              </a:spcAft>
            </a:pPr>
            <a:r>
              <a:rPr lang="en-US" sz="1400" dirty="0" smtClean="0">
                <a:solidFill>
                  <a:srgbClr val="3EB1CC"/>
                </a:solidFill>
              </a:rPr>
              <a:t>Recommendations</a:t>
            </a:r>
            <a:endParaRPr lang="en-US" sz="1400" dirty="0">
              <a:solidFill>
                <a:srgbClr val="3EB1CC"/>
              </a:solidFill>
            </a:endParaRPr>
          </a:p>
        </p:txBody>
      </p:sp>
      <p:sp>
        <p:nvSpPr>
          <p:cNvPr id="15" name="Rectangle 14"/>
          <p:cNvSpPr/>
          <p:nvPr>
            <p:custDataLst>
              <p:tags r:id="rId3"/>
            </p:custDataLst>
          </p:nvPr>
        </p:nvSpPr>
        <p:spPr>
          <a:xfrm>
            <a:off x="4826675" y="1081698"/>
            <a:ext cx="626169" cy="626169"/>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0" dirty="0" smtClean="0">
              <a:solidFill>
                <a:prstClr val="white"/>
              </a:solidFill>
            </a:endParaRPr>
          </a:p>
        </p:txBody>
      </p:sp>
      <p:sp>
        <p:nvSpPr>
          <p:cNvPr id="16" name="Rectangle 15"/>
          <p:cNvSpPr/>
          <p:nvPr>
            <p:custDataLst>
              <p:tags r:id="rId4"/>
            </p:custDataLst>
          </p:nvPr>
        </p:nvSpPr>
        <p:spPr>
          <a:xfrm>
            <a:off x="911248" y="1187688"/>
            <a:ext cx="2010520" cy="555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008" tIns="45500" rIns="91008" bIns="45500" rtlCol="0" anchor="b"/>
          <a:lstStyle/>
          <a:p>
            <a:pPr defTabSz="909843" fontAlgn="auto">
              <a:spcBef>
                <a:spcPts val="0"/>
              </a:spcBef>
              <a:spcAft>
                <a:spcPts val="0"/>
              </a:spcAft>
            </a:pPr>
            <a:r>
              <a:rPr lang="en-US" sz="1400" dirty="0" smtClean="0">
                <a:solidFill>
                  <a:srgbClr val="131C6B"/>
                </a:solidFill>
              </a:rPr>
              <a:t>Research insights</a:t>
            </a:r>
            <a:endParaRPr lang="en-US" sz="1400" dirty="0">
              <a:solidFill>
                <a:srgbClr val="131C6B"/>
              </a:solidFill>
            </a:endParaRPr>
          </a:p>
        </p:txBody>
      </p:sp>
      <p:sp>
        <p:nvSpPr>
          <p:cNvPr id="17" name="Rectangle 16"/>
          <p:cNvSpPr/>
          <p:nvPr>
            <p:custDataLst>
              <p:tags r:id="rId5"/>
            </p:custDataLst>
          </p:nvPr>
        </p:nvSpPr>
        <p:spPr>
          <a:xfrm>
            <a:off x="285751" y="1757642"/>
            <a:ext cx="4028400" cy="498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008" tIns="45500" rIns="91008" bIns="45500" rtlCol="0" anchor="ctr"/>
          <a:lstStyle/>
          <a:p>
            <a:pPr defTabSz="909843" fontAlgn="auto">
              <a:spcBef>
                <a:spcPts val="0"/>
              </a:spcBef>
              <a:spcAft>
                <a:spcPts val="0"/>
              </a:spcAft>
            </a:pPr>
            <a:endParaRPr lang="en-US" sz="1000" dirty="0">
              <a:solidFill>
                <a:prstClr val="white"/>
              </a:solidFill>
            </a:endParaRPr>
          </a:p>
        </p:txBody>
      </p:sp>
      <p:sp>
        <p:nvSpPr>
          <p:cNvPr id="18" name="Rectangle 17"/>
          <p:cNvSpPr/>
          <p:nvPr>
            <p:custDataLst>
              <p:tags r:id="rId6"/>
            </p:custDataLst>
          </p:nvPr>
        </p:nvSpPr>
        <p:spPr>
          <a:xfrm>
            <a:off x="285751" y="1081698"/>
            <a:ext cx="626169" cy="626169"/>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0" dirty="0" smtClean="0">
              <a:solidFill>
                <a:prstClr val="white"/>
              </a:solidFill>
            </a:endParaRPr>
          </a:p>
        </p:txBody>
      </p:sp>
      <p:sp>
        <p:nvSpPr>
          <p:cNvPr id="19" name="Freeform 212"/>
          <p:cNvSpPr>
            <a:spLocks noChangeArrowheads="1"/>
          </p:cNvSpPr>
          <p:nvPr/>
        </p:nvSpPr>
        <p:spPr bwMode="auto">
          <a:xfrm>
            <a:off x="346697" y="1142644"/>
            <a:ext cx="504276" cy="504276"/>
          </a:xfrm>
          <a:custGeom>
            <a:avLst/>
            <a:gdLst>
              <a:gd name="T0" fmla="*/ 2147483647 w 3456"/>
              <a:gd name="T1" fmla="*/ 2147483647 h 3458"/>
              <a:gd name="T2" fmla="*/ 2147483647 w 3456"/>
              <a:gd name="T3" fmla="*/ 2147483647 h 3458"/>
              <a:gd name="T4" fmla="*/ 2147483647 w 3456"/>
              <a:gd name="T5" fmla="*/ 2147483647 h 3458"/>
              <a:gd name="T6" fmla="*/ 2147483647 w 3456"/>
              <a:gd name="T7" fmla="*/ 2147483647 h 3458"/>
              <a:gd name="T8" fmla="*/ 2147483647 w 3456"/>
              <a:gd name="T9" fmla="*/ 2147483647 h 3458"/>
              <a:gd name="T10" fmla="*/ 2147483647 w 3456"/>
              <a:gd name="T11" fmla="*/ 2147483647 h 3458"/>
              <a:gd name="T12" fmla="*/ 2147483647 w 3456"/>
              <a:gd name="T13" fmla="*/ 2147483647 h 3458"/>
              <a:gd name="T14" fmla="*/ 2147483647 w 3456"/>
              <a:gd name="T15" fmla="*/ 2147483647 h 3458"/>
              <a:gd name="T16" fmla="*/ 2147483647 w 3456"/>
              <a:gd name="T17" fmla="*/ 2147483647 h 3458"/>
              <a:gd name="T18" fmla="*/ 2147483647 w 3456"/>
              <a:gd name="T19" fmla="*/ 2147483647 h 3458"/>
              <a:gd name="T20" fmla="*/ 2147483647 w 3456"/>
              <a:gd name="T21" fmla="*/ 2147483647 h 3458"/>
              <a:gd name="T22" fmla="*/ 2147483647 w 3456"/>
              <a:gd name="T23" fmla="*/ 2147483647 h 3458"/>
              <a:gd name="T24" fmla="*/ 2147483647 w 3456"/>
              <a:gd name="T25" fmla="*/ 2147483647 h 3458"/>
              <a:gd name="T26" fmla="*/ 2147483647 w 3456"/>
              <a:gd name="T27" fmla="*/ 2147483647 h 3458"/>
              <a:gd name="T28" fmla="*/ 2147483647 w 3456"/>
              <a:gd name="T29" fmla="*/ 2147483647 h 3458"/>
              <a:gd name="T30" fmla="*/ 2147483647 w 3456"/>
              <a:gd name="T31" fmla="*/ 2147483647 h 3458"/>
              <a:gd name="T32" fmla="*/ 2147483647 w 3456"/>
              <a:gd name="T33" fmla="*/ 2147483647 h 3458"/>
              <a:gd name="T34" fmla="*/ 2147483647 w 3456"/>
              <a:gd name="T35" fmla="*/ 2147483647 h 3458"/>
              <a:gd name="T36" fmla="*/ 2147483647 w 3456"/>
              <a:gd name="T37" fmla="*/ 2147483647 h 3458"/>
              <a:gd name="T38" fmla="*/ 2147483647 w 3456"/>
              <a:gd name="T39" fmla="*/ 2147483647 h 3458"/>
              <a:gd name="T40" fmla="*/ 2147483647 w 3456"/>
              <a:gd name="T41" fmla="*/ 2147483647 h 3458"/>
              <a:gd name="T42" fmla="*/ 2147483647 w 3456"/>
              <a:gd name="T43" fmla="*/ 2147483647 h 3458"/>
              <a:gd name="T44" fmla="*/ 2147483647 w 3456"/>
              <a:gd name="T45" fmla="*/ 2147483647 h 3458"/>
              <a:gd name="T46" fmla="*/ 2147483647 w 3456"/>
              <a:gd name="T47" fmla="*/ 2147483647 h 3458"/>
              <a:gd name="T48" fmla="*/ 2147483647 w 3456"/>
              <a:gd name="T49" fmla="*/ 2147483647 h 3458"/>
              <a:gd name="T50" fmla="*/ 2147483647 w 3456"/>
              <a:gd name="T51" fmla="*/ 2147483647 h 3458"/>
              <a:gd name="T52" fmla="*/ 2147483647 w 3456"/>
              <a:gd name="T53" fmla="*/ 2147483647 h 3458"/>
              <a:gd name="T54" fmla="*/ 2147483647 w 3456"/>
              <a:gd name="T55" fmla="*/ 2147483647 h 3458"/>
              <a:gd name="T56" fmla="*/ 2147483647 w 3456"/>
              <a:gd name="T57" fmla="*/ 2147483647 h 3458"/>
              <a:gd name="T58" fmla="*/ 2147483647 w 3456"/>
              <a:gd name="T59" fmla="*/ 2147483647 h 3458"/>
              <a:gd name="T60" fmla="*/ 2147483647 w 3456"/>
              <a:gd name="T61" fmla="*/ 2147483647 h 3458"/>
              <a:gd name="T62" fmla="*/ 2147483647 w 3456"/>
              <a:gd name="T63" fmla="*/ 2147483647 h 3458"/>
              <a:gd name="T64" fmla="*/ 2147483647 w 3456"/>
              <a:gd name="T65" fmla="*/ 2147483647 h 3458"/>
              <a:gd name="T66" fmla="*/ 2147483647 w 3456"/>
              <a:gd name="T67" fmla="*/ 2147483647 h 3458"/>
              <a:gd name="T68" fmla="*/ 2147483647 w 3456"/>
              <a:gd name="T69" fmla="*/ 2147483647 h 3458"/>
              <a:gd name="T70" fmla="*/ 2147483647 w 3456"/>
              <a:gd name="T71" fmla="*/ 2147483647 h 3458"/>
              <a:gd name="T72" fmla="*/ 2147483647 w 3456"/>
              <a:gd name="T73" fmla="*/ 2147483647 h 3458"/>
              <a:gd name="T74" fmla="*/ 2147483647 w 3456"/>
              <a:gd name="T75" fmla="*/ 2147483647 h 3458"/>
              <a:gd name="T76" fmla="*/ 2147483647 w 3456"/>
              <a:gd name="T77" fmla="*/ 2147483647 h 3458"/>
              <a:gd name="T78" fmla="*/ 2147483647 w 3456"/>
              <a:gd name="T79" fmla="*/ 2147483647 h 3458"/>
              <a:gd name="T80" fmla="*/ 2147483647 w 3456"/>
              <a:gd name="T81" fmla="*/ 2147483647 h 3458"/>
              <a:gd name="T82" fmla="*/ 2147483647 w 3456"/>
              <a:gd name="T83" fmla="*/ 2147483647 h 3458"/>
              <a:gd name="T84" fmla="*/ 2147483647 w 3456"/>
              <a:gd name="T85" fmla="*/ 2147483647 h 3458"/>
              <a:gd name="T86" fmla="*/ 2147483647 w 3456"/>
              <a:gd name="T87" fmla="*/ 2147483647 h 3458"/>
              <a:gd name="T88" fmla="*/ 2147483647 w 3456"/>
              <a:gd name="T89" fmla="*/ 2147483647 h 3458"/>
              <a:gd name="T90" fmla="*/ 2147483647 w 3456"/>
              <a:gd name="T91" fmla="*/ 2147483647 h 3458"/>
              <a:gd name="T92" fmla="*/ 2147483647 w 3456"/>
              <a:gd name="T93" fmla="*/ 2147483647 h 3458"/>
              <a:gd name="T94" fmla="*/ 2147483647 w 3456"/>
              <a:gd name="T95" fmla="*/ 2147483647 h 3458"/>
              <a:gd name="T96" fmla="*/ 2147483647 w 3456"/>
              <a:gd name="T97" fmla="*/ 2147483647 h 3458"/>
              <a:gd name="T98" fmla="*/ 2147483647 w 3456"/>
              <a:gd name="T99" fmla="*/ 2147483647 h 3458"/>
              <a:gd name="T100" fmla="*/ 2147483647 w 3456"/>
              <a:gd name="T101" fmla="*/ 2147483647 h 3458"/>
              <a:gd name="T102" fmla="*/ 0 w 3456"/>
              <a:gd name="T103" fmla="*/ 2147483647 h 3458"/>
              <a:gd name="T104" fmla="*/ 2147483647 w 3456"/>
              <a:gd name="T105" fmla="*/ 2147483647 h 3458"/>
              <a:gd name="T106" fmla="*/ 2147483647 w 3456"/>
              <a:gd name="T107" fmla="*/ 2147483647 h 3458"/>
              <a:gd name="T108" fmla="*/ 2147483647 w 3456"/>
              <a:gd name="T109" fmla="*/ 2147483647 h 3458"/>
              <a:gd name="T110" fmla="*/ 2147483647 w 3456"/>
              <a:gd name="T111" fmla="*/ 2147483647 h 3458"/>
              <a:gd name="T112" fmla="*/ 2147483647 w 3456"/>
              <a:gd name="T113" fmla="*/ 2147483647 h 3458"/>
              <a:gd name="T114" fmla="*/ 2147483647 w 3456"/>
              <a:gd name="T115" fmla="*/ 2147483647 h 3458"/>
              <a:gd name="T116" fmla="*/ 2147483647 w 3456"/>
              <a:gd name="T117" fmla="*/ 2147483647 h 34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456"/>
              <a:gd name="T178" fmla="*/ 0 h 3458"/>
              <a:gd name="T179" fmla="*/ 3456 w 3456"/>
              <a:gd name="T180" fmla="*/ 3458 h 345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456" h="3458">
                <a:moveTo>
                  <a:pt x="1107" y="277"/>
                </a:moveTo>
                <a:lnTo>
                  <a:pt x="1042" y="280"/>
                </a:lnTo>
                <a:lnTo>
                  <a:pt x="980" y="287"/>
                </a:lnTo>
                <a:lnTo>
                  <a:pt x="916" y="299"/>
                </a:lnTo>
                <a:lnTo>
                  <a:pt x="855" y="317"/>
                </a:lnTo>
                <a:lnTo>
                  <a:pt x="794" y="338"/>
                </a:lnTo>
                <a:lnTo>
                  <a:pt x="735" y="364"/>
                </a:lnTo>
                <a:lnTo>
                  <a:pt x="678" y="396"/>
                </a:lnTo>
                <a:lnTo>
                  <a:pt x="622" y="433"/>
                </a:lnTo>
                <a:lnTo>
                  <a:pt x="569" y="475"/>
                </a:lnTo>
                <a:lnTo>
                  <a:pt x="520" y="520"/>
                </a:lnTo>
                <a:lnTo>
                  <a:pt x="473" y="570"/>
                </a:lnTo>
                <a:lnTo>
                  <a:pt x="432" y="623"/>
                </a:lnTo>
                <a:lnTo>
                  <a:pt x="396" y="678"/>
                </a:lnTo>
                <a:lnTo>
                  <a:pt x="364" y="736"/>
                </a:lnTo>
                <a:lnTo>
                  <a:pt x="337" y="795"/>
                </a:lnTo>
                <a:lnTo>
                  <a:pt x="315" y="856"/>
                </a:lnTo>
                <a:lnTo>
                  <a:pt x="298" y="918"/>
                </a:lnTo>
                <a:lnTo>
                  <a:pt x="286" y="981"/>
                </a:lnTo>
                <a:lnTo>
                  <a:pt x="279" y="1044"/>
                </a:lnTo>
                <a:lnTo>
                  <a:pt x="276" y="1108"/>
                </a:lnTo>
                <a:lnTo>
                  <a:pt x="279" y="1172"/>
                </a:lnTo>
                <a:lnTo>
                  <a:pt x="286" y="1235"/>
                </a:lnTo>
                <a:lnTo>
                  <a:pt x="298" y="1298"/>
                </a:lnTo>
                <a:lnTo>
                  <a:pt x="315" y="1360"/>
                </a:lnTo>
                <a:lnTo>
                  <a:pt x="337" y="1421"/>
                </a:lnTo>
                <a:lnTo>
                  <a:pt x="364" y="1479"/>
                </a:lnTo>
                <a:lnTo>
                  <a:pt x="396" y="1537"/>
                </a:lnTo>
                <a:lnTo>
                  <a:pt x="432" y="1593"/>
                </a:lnTo>
                <a:lnTo>
                  <a:pt x="473" y="1645"/>
                </a:lnTo>
                <a:lnTo>
                  <a:pt x="520" y="1696"/>
                </a:lnTo>
                <a:lnTo>
                  <a:pt x="569" y="1741"/>
                </a:lnTo>
                <a:lnTo>
                  <a:pt x="622" y="1783"/>
                </a:lnTo>
                <a:lnTo>
                  <a:pt x="678" y="1820"/>
                </a:lnTo>
                <a:lnTo>
                  <a:pt x="735" y="1851"/>
                </a:lnTo>
                <a:lnTo>
                  <a:pt x="794" y="1878"/>
                </a:lnTo>
                <a:lnTo>
                  <a:pt x="855" y="1900"/>
                </a:lnTo>
                <a:lnTo>
                  <a:pt x="916" y="1916"/>
                </a:lnTo>
                <a:lnTo>
                  <a:pt x="980" y="1929"/>
                </a:lnTo>
                <a:lnTo>
                  <a:pt x="1042" y="1937"/>
                </a:lnTo>
                <a:lnTo>
                  <a:pt x="1107" y="1939"/>
                </a:lnTo>
                <a:lnTo>
                  <a:pt x="1171" y="1937"/>
                </a:lnTo>
                <a:lnTo>
                  <a:pt x="1233" y="1929"/>
                </a:lnTo>
                <a:lnTo>
                  <a:pt x="1297" y="1916"/>
                </a:lnTo>
                <a:lnTo>
                  <a:pt x="1358" y="1900"/>
                </a:lnTo>
                <a:lnTo>
                  <a:pt x="1419" y="1878"/>
                </a:lnTo>
                <a:lnTo>
                  <a:pt x="1478" y="1851"/>
                </a:lnTo>
                <a:lnTo>
                  <a:pt x="1536" y="1820"/>
                </a:lnTo>
                <a:lnTo>
                  <a:pt x="1591" y="1783"/>
                </a:lnTo>
                <a:lnTo>
                  <a:pt x="1644" y="1741"/>
                </a:lnTo>
                <a:lnTo>
                  <a:pt x="1694" y="1696"/>
                </a:lnTo>
                <a:lnTo>
                  <a:pt x="1740" y="1645"/>
                </a:lnTo>
                <a:lnTo>
                  <a:pt x="1782" y="1593"/>
                </a:lnTo>
                <a:lnTo>
                  <a:pt x="1818" y="1537"/>
                </a:lnTo>
                <a:lnTo>
                  <a:pt x="1849" y="1479"/>
                </a:lnTo>
                <a:lnTo>
                  <a:pt x="1876" y="1421"/>
                </a:lnTo>
                <a:lnTo>
                  <a:pt x="1898" y="1360"/>
                </a:lnTo>
                <a:lnTo>
                  <a:pt x="1915" y="1298"/>
                </a:lnTo>
                <a:lnTo>
                  <a:pt x="1927" y="1235"/>
                </a:lnTo>
                <a:lnTo>
                  <a:pt x="1934" y="1172"/>
                </a:lnTo>
                <a:lnTo>
                  <a:pt x="1937" y="1108"/>
                </a:lnTo>
                <a:lnTo>
                  <a:pt x="1934" y="1044"/>
                </a:lnTo>
                <a:lnTo>
                  <a:pt x="1927" y="981"/>
                </a:lnTo>
                <a:lnTo>
                  <a:pt x="1915" y="918"/>
                </a:lnTo>
                <a:lnTo>
                  <a:pt x="1898" y="856"/>
                </a:lnTo>
                <a:lnTo>
                  <a:pt x="1876" y="795"/>
                </a:lnTo>
                <a:lnTo>
                  <a:pt x="1849" y="736"/>
                </a:lnTo>
                <a:lnTo>
                  <a:pt x="1818" y="678"/>
                </a:lnTo>
                <a:lnTo>
                  <a:pt x="1782" y="623"/>
                </a:lnTo>
                <a:lnTo>
                  <a:pt x="1740" y="570"/>
                </a:lnTo>
                <a:lnTo>
                  <a:pt x="1694" y="520"/>
                </a:lnTo>
                <a:lnTo>
                  <a:pt x="1644" y="475"/>
                </a:lnTo>
                <a:lnTo>
                  <a:pt x="1591" y="433"/>
                </a:lnTo>
                <a:lnTo>
                  <a:pt x="1536" y="396"/>
                </a:lnTo>
                <a:lnTo>
                  <a:pt x="1478" y="364"/>
                </a:lnTo>
                <a:lnTo>
                  <a:pt x="1419" y="338"/>
                </a:lnTo>
                <a:lnTo>
                  <a:pt x="1358" y="317"/>
                </a:lnTo>
                <a:lnTo>
                  <a:pt x="1297" y="299"/>
                </a:lnTo>
                <a:lnTo>
                  <a:pt x="1233" y="287"/>
                </a:lnTo>
                <a:lnTo>
                  <a:pt x="1171" y="280"/>
                </a:lnTo>
                <a:lnTo>
                  <a:pt x="1107" y="277"/>
                </a:lnTo>
                <a:close/>
                <a:moveTo>
                  <a:pt x="1070" y="0"/>
                </a:moveTo>
                <a:lnTo>
                  <a:pt x="1143" y="0"/>
                </a:lnTo>
                <a:lnTo>
                  <a:pt x="1217" y="6"/>
                </a:lnTo>
                <a:lnTo>
                  <a:pt x="1291" y="15"/>
                </a:lnTo>
                <a:lnTo>
                  <a:pt x="1364" y="30"/>
                </a:lnTo>
                <a:lnTo>
                  <a:pt x="1436" y="50"/>
                </a:lnTo>
                <a:lnTo>
                  <a:pt x="1506" y="75"/>
                </a:lnTo>
                <a:lnTo>
                  <a:pt x="1575" y="103"/>
                </a:lnTo>
                <a:lnTo>
                  <a:pt x="1643" y="138"/>
                </a:lnTo>
                <a:lnTo>
                  <a:pt x="1708" y="178"/>
                </a:lnTo>
                <a:lnTo>
                  <a:pt x="1771" y="221"/>
                </a:lnTo>
                <a:lnTo>
                  <a:pt x="1831" y="271"/>
                </a:lnTo>
                <a:lnTo>
                  <a:pt x="1890" y="325"/>
                </a:lnTo>
                <a:lnTo>
                  <a:pt x="1944" y="383"/>
                </a:lnTo>
                <a:lnTo>
                  <a:pt x="1994" y="445"/>
                </a:lnTo>
                <a:lnTo>
                  <a:pt x="2038" y="509"/>
                </a:lnTo>
                <a:lnTo>
                  <a:pt x="2077" y="574"/>
                </a:lnTo>
                <a:lnTo>
                  <a:pt x="2112" y="643"/>
                </a:lnTo>
                <a:lnTo>
                  <a:pt x="2141" y="713"/>
                </a:lnTo>
                <a:lnTo>
                  <a:pt x="2165" y="785"/>
                </a:lnTo>
                <a:lnTo>
                  <a:pt x="2186" y="858"/>
                </a:lnTo>
                <a:lnTo>
                  <a:pt x="2199" y="931"/>
                </a:lnTo>
                <a:lnTo>
                  <a:pt x="2209" y="1005"/>
                </a:lnTo>
                <a:lnTo>
                  <a:pt x="2213" y="1079"/>
                </a:lnTo>
                <a:lnTo>
                  <a:pt x="2212" y="1155"/>
                </a:lnTo>
                <a:lnTo>
                  <a:pt x="2207" y="1229"/>
                </a:lnTo>
                <a:lnTo>
                  <a:pt x="2196" y="1303"/>
                </a:lnTo>
                <a:lnTo>
                  <a:pt x="2180" y="1376"/>
                </a:lnTo>
                <a:lnTo>
                  <a:pt x="2159" y="1449"/>
                </a:lnTo>
                <a:lnTo>
                  <a:pt x="2134" y="1520"/>
                </a:lnTo>
                <a:lnTo>
                  <a:pt x="2103" y="1590"/>
                </a:lnTo>
                <a:lnTo>
                  <a:pt x="2067" y="1658"/>
                </a:lnTo>
                <a:lnTo>
                  <a:pt x="2027" y="1723"/>
                </a:lnTo>
                <a:lnTo>
                  <a:pt x="1981" y="1787"/>
                </a:lnTo>
                <a:lnTo>
                  <a:pt x="2281" y="2087"/>
                </a:lnTo>
                <a:lnTo>
                  <a:pt x="2477" y="2087"/>
                </a:lnTo>
                <a:lnTo>
                  <a:pt x="3456" y="3067"/>
                </a:lnTo>
                <a:lnTo>
                  <a:pt x="3064" y="3458"/>
                </a:lnTo>
                <a:lnTo>
                  <a:pt x="2085" y="2479"/>
                </a:lnTo>
                <a:lnTo>
                  <a:pt x="2085" y="2284"/>
                </a:lnTo>
                <a:lnTo>
                  <a:pt x="1785" y="1982"/>
                </a:lnTo>
                <a:lnTo>
                  <a:pt x="1722" y="2028"/>
                </a:lnTo>
                <a:lnTo>
                  <a:pt x="1656" y="2069"/>
                </a:lnTo>
                <a:lnTo>
                  <a:pt x="1589" y="2104"/>
                </a:lnTo>
                <a:lnTo>
                  <a:pt x="1519" y="2135"/>
                </a:lnTo>
                <a:lnTo>
                  <a:pt x="1448" y="2162"/>
                </a:lnTo>
                <a:lnTo>
                  <a:pt x="1375" y="2182"/>
                </a:lnTo>
                <a:lnTo>
                  <a:pt x="1302" y="2198"/>
                </a:lnTo>
                <a:lnTo>
                  <a:pt x="1228" y="2208"/>
                </a:lnTo>
                <a:lnTo>
                  <a:pt x="1153" y="2215"/>
                </a:lnTo>
                <a:lnTo>
                  <a:pt x="1078" y="2215"/>
                </a:lnTo>
                <a:lnTo>
                  <a:pt x="1004" y="2210"/>
                </a:lnTo>
                <a:lnTo>
                  <a:pt x="930" y="2201"/>
                </a:lnTo>
                <a:lnTo>
                  <a:pt x="856" y="2187"/>
                </a:lnTo>
                <a:lnTo>
                  <a:pt x="784" y="2168"/>
                </a:lnTo>
                <a:lnTo>
                  <a:pt x="712" y="2144"/>
                </a:lnTo>
                <a:lnTo>
                  <a:pt x="642" y="2114"/>
                </a:lnTo>
                <a:lnTo>
                  <a:pt x="574" y="2080"/>
                </a:lnTo>
                <a:lnTo>
                  <a:pt x="508" y="2040"/>
                </a:lnTo>
                <a:lnTo>
                  <a:pt x="443" y="1995"/>
                </a:lnTo>
                <a:lnTo>
                  <a:pt x="382" y="1946"/>
                </a:lnTo>
                <a:lnTo>
                  <a:pt x="323" y="1891"/>
                </a:lnTo>
                <a:lnTo>
                  <a:pt x="269" y="1834"/>
                </a:lnTo>
                <a:lnTo>
                  <a:pt x="221" y="1773"/>
                </a:lnTo>
                <a:lnTo>
                  <a:pt x="176" y="1710"/>
                </a:lnTo>
                <a:lnTo>
                  <a:pt x="137" y="1644"/>
                </a:lnTo>
                <a:lnTo>
                  <a:pt x="103" y="1577"/>
                </a:lnTo>
                <a:lnTo>
                  <a:pt x="73" y="1507"/>
                </a:lnTo>
                <a:lnTo>
                  <a:pt x="49" y="1437"/>
                </a:lnTo>
                <a:lnTo>
                  <a:pt x="30" y="1365"/>
                </a:lnTo>
                <a:lnTo>
                  <a:pt x="15" y="1293"/>
                </a:lnTo>
                <a:lnTo>
                  <a:pt x="5" y="1218"/>
                </a:lnTo>
                <a:lnTo>
                  <a:pt x="0" y="1145"/>
                </a:lnTo>
                <a:lnTo>
                  <a:pt x="0" y="1071"/>
                </a:lnTo>
                <a:lnTo>
                  <a:pt x="5" y="998"/>
                </a:lnTo>
                <a:lnTo>
                  <a:pt x="15" y="923"/>
                </a:lnTo>
                <a:lnTo>
                  <a:pt x="30" y="851"/>
                </a:lnTo>
                <a:lnTo>
                  <a:pt x="49" y="779"/>
                </a:lnTo>
                <a:lnTo>
                  <a:pt x="73" y="708"/>
                </a:lnTo>
                <a:lnTo>
                  <a:pt x="103" y="639"/>
                </a:lnTo>
                <a:lnTo>
                  <a:pt x="137" y="572"/>
                </a:lnTo>
                <a:lnTo>
                  <a:pt x="176" y="507"/>
                </a:lnTo>
                <a:lnTo>
                  <a:pt x="221" y="443"/>
                </a:lnTo>
                <a:lnTo>
                  <a:pt x="269" y="382"/>
                </a:lnTo>
                <a:lnTo>
                  <a:pt x="323" y="325"/>
                </a:lnTo>
                <a:lnTo>
                  <a:pt x="382" y="271"/>
                </a:lnTo>
                <a:lnTo>
                  <a:pt x="442" y="221"/>
                </a:lnTo>
                <a:lnTo>
                  <a:pt x="506" y="178"/>
                </a:lnTo>
                <a:lnTo>
                  <a:pt x="571" y="138"/>
                </a:lnTo>
                <a:lnTo>
                  <a:pt x="638" y="103"/>
                </a:lnTo>
                <a:lnTo>
                  <a:pt x="707" y="75"/>
                </a:lnTo>
                <a:lnTo>
                  <a:pt x="778" y="50"/>
                </a:lnTo>
                <a:lnTo>
                  <a:pt x="849" y="30"/>
                </a:lnTo>
                <a:lnTo>
                  <a:pt x="923" y="15"/>
                </a:lnTo>
                <a:lnTo>
                  <a:pt x="996" y="6"/>
                </a:lnTo>
                <a:lnTo>
                  <a:pt x="1070" y="0"/>
                </a:lnTo>
                <a:close/>
              </a:path>
            </a:pathLst>
          </a:custGeom>
          <a:solidFill>
            <a:schemeClr val="bg1"/>
          </a:solidFill>
          <a:ln w="9525">
            <a:noFill/>
            <a:round/>
            <a:headEnd/>
            <a:tailEnd/>
          </a:ln>
        </p:spPr>
        <p:txBody>
          <a:bodyPr wrap="none" anchor="ctr"/>
          <a:lstStyle/>
          <a:p>
            <a:endParaRPr lang="en-GB">
              <a:solidFill>
                <a:prstClr val="black"/>
              </a:solidFill>
            </a:endParaRPr>
          </a:p>
        </p:txBody>
      </p:sp>
      <p:grpSp>
        <p:nvGrpSpPr>
          <p:cNvPr id="2" name="Group 115"/>
          <p:cNvGrpSpPr>
            <a:grpSpLocks/>
          </p:cNvGrpSpPr>
          <p:nvPr/>
        </p:nvGrpSpPr>
        <p:grpSpPr bwMode="auto">
          <a:xfrm>
            <a:off x="4888276" y="1199768"/>
            <a:ext cx="502966" cy="390028"/>
            <a:chOff x="4585" y="1724"/>
            <a:chExt cx="383" cy="297"/>
          </a:xfrm>
          <a:solidFill>
            <a:schemeClr val="bg1"/>
          </a:solidFill>
        </p:grpSpPr>
        <p:sp>
          <p:nvSpPr>
            <p:cNvPr id="21" name="Freeform 116"/>
            <p:cNvSpPr>
              <a:spLocks noChangeArrowheads="1"/>
            </p:cNvSpPr>
            <p:nvPr/>
          </p:nvSpPr>
          <p:spPr bwMode="auto">
            <a:xfrm>
              <a:off x="4627" y="1724"/>
              <a:ext cx="341" cy="259"/>
            </a:xfrm>
            <a:custGeom>
              <a:avLst/>
              <a:gdLst>
                <a:gd name="T0" fmla="*/ 0 w 3076"/>
                <a:gd name="T1" fmla="*/ 0 h 2337"/>
                <a:gd name="T2" fmla="*/ 0 w 3076"/>
                <a:gd name="T3" fmla="*/ 0 h 2337"/>
                <a:gd name="T4" fmla="*/ 0 w 3076"/>
                <a:gd name="T5" fmla="*/ 0 h 2337"/>
                <a:gd name="T6" fmla="*/ 0 w 3076"/>
                <a:gd name="T7" fmla="*/ 0 h 2337"/>
                <a:gd name="T8" fmla="*/ 0 w 3076"/>
                <a:gd name="T9" fmla="*/ 0 h 2337"/>
                <a:gd name="T10" fmla="*/ 0 w 3076"/>
                <a:gd name="T11" fmla="*/ 0 h 2337"/>
                <a:gd name="T12" fmla="*/ 0 w 3076"/>
                <a:gd name="T13" fmla="*/ 0 h 2337"/>
                <a:gd name="T14" fmla="*/ 0 w 3076"/>
                <a:gd name="T15" fmla="*/ 0 h 2337"/>
                <a:gd name="T16" fmla="*/ 0 w 3076"/>
                <a:gd name="T17" fmla="*/ 0 h 2337"/>
                <a:gd name="T18" fmla="*/ 0 w 3076"/>
                <a:gd name="T19" fmla="*/ 0 h 2337"/>
                <a:gd name="T20" fmla="*/ 0 w 3076"/>
                <a:gd name="T21" fmla="*/ 0 h 2337"/>
                <a:gd name="T22" fmla="*/ 0 w 3076"/>
                <a:gd name="T23" fmla="*/ 0 h 2337"/>
                <a:gd name="T24" fmla="*/ 0 w 3076"/>
                <a:gd name="T25" fmla="*/ 0 h 2337"/>
                <a:gd name="T26" fmla="*/ 0 w 3076"/>
                <a:gd name="T27" fmla="*/ 0 h 2337"/>
                <a:gd name="T28" fmla="*/ 0 w 3076"/>
                <a:gd name="T29" fmla="*/ 0 h 2337"/>
                <a:gd name="T30" fmla="*/ 0 w 3076"/>
                <a:gd name="T31" fmla="*/ 0 h 2337"/>
                <a:gd name="T32" fmla="*/ 0 w 3076"/>
                <a:gd name="T33" fmla="*/ 0 h 2337"/>
                <a:gd name="T34" fmla="*/ 0 w 3076"/>
                <a:gd name="T35" fmla="*/ 0 h 2337"/>
                <a:gd name="T36" fmla="*/ 0 w 3076"/>
                <a:gd name="T37" fmla="*/ 0 h 2337"/>
                <a:gd name="T38" fmla="*/ 0 w 3076"/>
                <a:gd name="T39" fmla="*/ 0 h 2337"/>
                <a:gd name="T40" fmla="*/ 0 w 3076"/>
                <a:gd name="T41" fmla="*/ 0 h 2337"/>
                <a:gd name="T42" fmla="*/ 0 w 3076"/>
                <a:gd name="T43" fmla="*/ 0 h 2337"/>
                <a:gd name="T44" fmla="*/ 0 w 3076"/>
                <a:gd name="T45" fmla="*/ 0 h 2337"/>
                <a:gd name="T46" fmla="*/ 0 w 3076"/>
                <a:gd name="T47" fmla="*/ 0 h 2337"/>
                <a:gd name="T48" fmla="*/ 0 w 3076"/>
                <a:gd name="T49" fmla="*/ 0 h 2337"/>
                <a:gd name="T50" fmla="*/ 0 w 3076"/>
                <a:gd name="T51" fmla="*/ 0 h 2337"/>
                <a:gd name="T52" fmla="*/ 0 w 3076"/>
                <a:gd name="T53" fmla="*/ 0 h 2337"/>
                <a:gd name="T54" fmla="*/ 0 w 3076"/>
                <a:gd name="T55" fmla="*/ 0 h 2337"/>
                <a:gd name="T56" fmla="*/ 0 w 3076"/>
                <a:gd name="T57" fmla="*/ 0 h 2337"/>
                <a:gd name="T58" fmla="*/ 0 w 3076"/>
                <a:gd name="T59" fmla="*/ 0 h 2337"/>
                <a:gd name="T60" fmla="*/ 0 w 3076"/>
                <a:gd name="T61" fmla="*/ 0 h 2337"/>
                <a:gd name="T62" fmla="*/ 0 w 3076"/>
                <a:gd name="T63" fmla="*/ 0 h 2337"/>
                <a:gd name="T64" fmla="*/ 0 w 3076"/>
                <a:gd name="T65" fmla="*/ 0 h 2337"/>
                <a:gd name="T66" fmla="*/ 0 w 3076"/>
                <a:gd name="T67" fmla="*/ 0 h 2337"/>
                <a:gd name="T68" fmla="*/ 0 w 3076"/>
                <a:gd name="T69" fmla="*/ 0 h 2337"/>
                <a:gd name="T70" fmla="*/ 0 w 3076"/>
                <a:gd name="T71" fmla="*/ 0 h 2337"/>
                <a:gd name="T72" fmla="*/ 0 w 3076"/>
                <a:gd name="T73" fmla="*/ 0 h 2337"/>
                <a:gd name="T74" fmla="*/ 0 w 3076"/>
                <a:gd name="T75" fmla="*/ 0 h 2337"/>
                <a:gd name="T76" fmla="*/ 0 w 3076"/>
                <a:gd name="T77" fmla="*/ 0 h 2337"/>
                <a:gd name="T78" fmla="*/ 0 w 3076"/>
                <a:gd name="T79" fmla="*/ 0 h 2337"/>
                <a:gd name="T80" fmla="*/ 0 w 3076"/>
                <a:gd name="T81" fmla="*/ 0 h 2337"/>
                <a:gd name="T82" fmla="*/ 0 w 3076"/>
                <a:gd name="T83" fmla="*/ 0 h 2337"/>
                <a:gd name="T84" fmla="*/ 0 w 3076"/>
                <a:gd name="T85" fmla="*/ 0 h 2337"/>
                <a:gd name="T86" fmla="*/ 0 w 3076"/>
                <a:gd name="T87" fmla="*/ 0 h 2337"/>
                <a:gd name="T88" fmla="*/ 0 w 3076"/>
                <a:gd name="T89" fmla="*/ 0 h 2337"/>
                <a:gd name="T90" fmla="*/ 0 w 3076"/>
                <a:gd name="T91" fmla="*/ 0 h 2337"/>
                <a:gd name="T92" fmla="*/ 0 w 3076"/>
                <a:gd name="T93" fmla="*/ 0 h 2337"/>
                <a:gd name="T94" fmla="*/ 0 w 3076"/>
                <a:gd name="T95" fmla="*/ 0 h 2337"/>
                <a:gd name="T96" fmla="*/ 0 w 3076"/>
                <a:gd name="T97" fmla="*/ 0 h 2337"/>
                <a:gd name="T98" fmla="*/ 0 w 3076"/>
                <a:gd name="T99" fmla="*/ 0 h 2337"/>
                <a:gd name="T100" fmla="*/ 0 w 3076"/>
                <a:gd name="T101" fmla="*/ 0 h 2337"/>
                <a:gd name="T102" fmla="*/ 0 w 3076"/>
                <a:gd name="T103" fmla="*/ 0 h 2337"/>
                <a:gd name="T104" fmla="*/ 0 w 3076"/>
                <a:gd name="T105" fmla="*/ 0 h 23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76"/>
                <a:gd name="T160" fmla="*/ 0 h 2337"/>
                <a:gd name="T161" fmla="*/ 3076 w 3076"/>
                <a:gd name="T162" fmla="*/ 2337 h 233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76" h="2337">
                  <a:moveTo>
                    <a:pt x="2903" y="0"/>
                  </a:moveTo>
                  <a:lnTo>
                    <a:pt x="2935" y="3"/>
                  </a:lnTo>
                  <a:lnTo>
                    <a:pt x="2964" y="11"/>
                  </a:lnTo>
                  <a:lnTo>
                    <a:pt x="2990" y="24"/>
                  </a:lnTo>
                  <a:lnTo>
                    <a:pt x="3014" y="41"/>
                  </a:lnTo>
                  <a:lnTo>
                    <a:pt x="3035" y="62"/>
                  </a:lnTo>
                  <a:lnTo>
                    <a:pt x="3052" y="86"/>
                  </a:lnTo>
                  <a:lnTo>
                    <a:pt x="3066" y="113"/>
                  </a:lnTo>
                  <a:lnTo>
                    <a:pt x="3073" y="143"/>
                  </a:lnTo>
                  <a:lnTo>
                    <a:pt x="3076" y="173"/>
                  </a:lnTo>
                  <a:lnTo>
                    <a:pt x="3074" y="201"/>
                  </a:lnTo>
                  <a:lnTo>
                    <a:pt x="3068" y="228"/>
                  </a:lnTo>
                  <a:lnTo>
                    <a:pt x="3057" y="253"/>
                  </a:lnTo>
                  <a:lnTo>
                    <a:pt x="3042" y="276"/>
                  </a:lnTo>
                  <a:lnTo>
                    <a:pt x="3025" y="296"/>
                  </a:lnTo>
                  <a:lnTo>
                    <a:pt x="1038" y="2285"/>
                  </a:lnTo>
                  <a:lnTo>
                    <a:pt x="1018" y="2303"/>
                  </a:lnTo>
                  <a:lnTo>
                    <a:pt x="995" y="2317"/>
                  </a:lnTo>
                  <a:lnTo>
                    <a:pt x="971" y="2327"/>
                  </a:lnTo>
                  <a:lnTo>
                    <a:pt x="944" y="2335"/>
                  </a:lnTo>
                  <a:lnTo>
                    <a:pt x="915" y="2337"/>
                  </a:lnTo>
                  <a:lnTo>
                    <a:pt x="888" y="2335"/>
                  </a:lnTo>
                  <a:lnTo>
                    <a:pt x="861" y="2327"/>
                  </a:lnTo>
                  <a:lnTo>
                    <a:pt x="837" y="2317"/>
                  </a:lnTo>
                  <a:lnTo>
                    <a:pt x="814" y="2303"/>
                  </a:lnTo>
                  <a:lnTo>
                    <a:pt x="794" y="2285"/>
                  </a:lnTo>
                  <a:lnTo>
                    <a:pt x="51" y="1542"/>
                  </a:lnTo>
                  <a:lnTo>
                    <a:pt x="34" y="1522"/>
                  </a:lnTo>
                  <a:lnTo>
                    <a:pt x="20" y="1499"/>
                  </a:lnTo>
                  <a:lnTo>
                    <a:pt x="9" y="1474"/>
                  </a:lnTo>
                  <a:lnTo>
                    <a:pt x="2" y="1447"/>
                  </a:lnTo>
                  <a:lnTo>
                    <a:pt x="0" y="1419"/>
                  </a:lnTo>
                  <a:lnTo>
                    <a:pt x="3" y="1389"/>
                  </a:lnTo>
                  <a:lnTo>
                    <a:pt x="11" y="1359"/>
                  </a:lnTo>
                  <a:lnTo>
                    <a:pt x="24" y="1332"/>
                  </a:lnTo>
                  <a:lnTo>
                    <a:pt x="41" y="1308"/>
                  </a:lnTo>
                  <a:lnTo>
                    <a:pt x="62" y="1287"/>
                  </a:lnTo>
                  <a:lnTo>
                    <a:pt x="86" y="1270"/>
                  </a:lnTo>
                  <a:lnTo>
                    <a:pt x="112" y="1258"/>
                  </a:lnTo>
                  <a:lnTo>
                    <a:pt x="142" y="1249"/>
                  </a:lnTo>
                  <a:lnTo>
                    <a:pt x="173" y="1246"/>
                  </a:lnTo>
                  <a:lnTo>
                    <a:pt x="201" y="1248"/>
                  </a:lnTo>
                  <a:lnTo>
                    <a:pt x="227" y="1255"/>
                  </a:lnTo>
                  <a:lnTo>
                    <a:pt x="253" y="1266"/>
                  </a:lnTo>
                  <a:lnTo>
                    <a:pt x="276" y="1280"/>
                  </a:lnTo>
                  <a:lnTo>
                    <a:pt x="295" y="1297"/>
                  </a:lnTo>
                  <a:lnTo>
                    <a:pt x="915" y="1918"/>
                  </a:lnTo>
                  <a:lnTo>
                    <a:pt x="2781" y="51"/>
                  </a:lnTo>
                  <a:lnTo>
                    <a:pt x="2801" y="34"/>
                  </a:lnTo>
                  <a:lnTo>
                    <a:pt x="2824" y="20"/>
                  </a:lnTo>
                  <a:lnTo>
                    <a:pt x="2849" y="9"/>
                  </a:lnTo>
                  <a:lnTo>
                    <a:pt x="2875" y="2"/>
                  </a:lnTo>
                  <a:lnTo>
                    <a:pt x="2903" y="0"/>
                  </a:lnTo>
                  <a:close/>
                </a:path>
              </a:pathLst>
            </a:custGeom>
            <a:grpFill/>
            <a:ln w="9525">
              <a:noFill/>
              <a:round/>
              <a:headEnd/>
              <a:tailEnd/>
            </a:ln>
          </p:spPr>
          <p:txBody>
            <a:bodyPr wrap="none" anchor="ctr"/>
            <a:lstStyle/>
            <a:p>
              <a:endParaRPr lang="en-GB">
                <a:solidFill>
                  <a:prstClr val="black"/>
                </a:solidFill>
              </a:endParaRPr>
            </a:p>
          </p:txBody>
        </p:sp>
        <p:sp>
          <p:nvSpPr>
            <p:cNvPr id="22" name="Freeform 117"/>
            <p:cNvSpPr>
              <a:spLocks noChangeArrowheads="1"/>
            </p:cNvSpPr>
            <p:nvPr/>
          </p:nvSpPr>
          <p:spPr bwMode="auto">
            <a:xfrm>
              <a:off x="4585" y="1791"/>
              <a:ext cx="229" cy="230"/>
            </a:xfrm>
            <a:custGeom>
              <a:avLst/>
              <a:gdLst>
                <a:gd name="T0" fmla="*/ 0 w 2074"/>
                <a:gd name="T1" fmla="*/ 0 h 2077"/>
                <a:gd name="T2" fmla="*/ 0 w 2074"/>
                <a:gd name="T3" fmla="*/ 0 h 2077"/>
                <a:gd name="T4" fmla="*/ 0 w 2074"/>
                <a:gd name="T5" fmla="*/ 0 h 2077"/>
                <a:gd name="T6" fmla="*/ 0 w 2074"/>
                <a:gd name="T7" fmla="*/ 0 h 2077"/>
                <a:gd name="T8" fmla="*/ 0 w 2074"/>
                <a:gd name="T9" fmla="*/ 0 h 2077"/>
                <a:gd name="T10" fmla="*/ 0 w 2074"/>
                <a:gd name="T11" fmla="*/ 0 h 2077"/>
                <a:gd name="T12" fmla="*/ 0 w 2074"/>
                <a:gd name="T13" fmla="*/ 0 h 2077"/>
                <a:gd name="T14" fmla="*/ 0 w 2074"/>
                <a:gd name="T15" fmla="*/ 0 h 2077"/>
                <a:gd name="T16" fmla="*/ 0 w 2074"/>
                <a:gd name="T17" fmla="*/ 0 h 2077"/>
                <a:gd name="T18" fmla="*/ 0 w 2074"/>
                <a:gd name="T19" fmla="*/ 0 h 2077"/>
                <a:gd name="T20" fmla="*/ 0 w 2074"/>
                <a:gd name="T21" fmla="*/ 0 h 2077"/>
                <a:gd name="T22" fmla="*/ 0 w 2074"/>
                <a:gd name="T23" fmla="*/ 0 h 2077"/>
                <a:gd name="T24" fmla="*/ 0 w 2074"/>
                <a:gd name="T25" fmla="*/ 0 h 20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74"/>
                <a:gd name="T40" fmla="*/ 0 h 2077"/>
                <a:gd name="T41" fmla="*/ 2074 w 2074"/>
                <a:gd name="T42" fmla="*/ 2077 h 20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74" h="2077">
                  <a:moveTo>
                    <a:pt x="0" y="0"/>
                  </a:moveTo>
                  <a:lnTo>
                    <a:pt x="2074" y="0"/>
                  </a:lnTo>
                  <a:lnTo>
                    <a:pt x="2074" y="346"/>
                  </a:lnTo>
                  <a:lnTo>
                    <a:pt x="1866" y="554"/>
                  </a:lnTo>
                  <a:lnTo>
                    <a:pt x="1866" y="208"/>
                  </a:lnTo>
                  <a:lnTo>
                    <a:pt x="207" y="208"/>
                  </a:lnTo>
                  <a:lnTo>
                    <a:pt x="207" y="1869"/>
                  </a:lnTo>
                  <a:lnTo>
                    <a:pt x="1866" y="1869"/>
                  </a:lnTo>
                  <a:lnTo>
                    <a:pt x="1866" y="1479"/>
                  </a:lnTo>
                  <a:lnTo>
                    <a:pt x="2074" y="1271"/>
                  </a:lnTo>
                  <a:lnTo>
                    <a:pt x="2074" y="2077"/>
                  </a:lnTo>
                  <a:lnTo>
                    <a:pt x="0" y="2077"/>
                  </a:lnTo>
                  <a:lnTo>
                    <a:pt x="0" y="0"/>
                  </a:lnTo>
                  <a:close/>
                </a:path>
              </a:pathLst>
            </a:custGeom>
            <a:grpFill/>
            <a:ln w="9525">
              <a:noFill/>
              <a:round/>
              <a:headEnd/>
              <a:tailEnd/>
            </a:ln>
          </p:spPr>
          <p:txBody>
            <a:bodyPr wrap="none" anchor="ctr"/>
            <a:lstStyle/>
            <a:p>
              <a:endParaRPr lang="en-GB">
                <a:solidFill>
                  <a:prstClr val="black"/>
                </a:solidFill>
              </a:endParaRPr>
            </a:p>
          </p:txBody>
        </p:sp>
      </p:grpSp>
      <p:sp>
        <p:nvSpPr>
          <p:cNvPr id="20" name="Slide Number Placeholder 2"/>
          <p:cNvSpPr txBox="1">
            <a:spLocks/>
          </p:cNvSpPr>
          <p:nvPr/>
        </p:nvSpPr>
        <p:spPr>
          <a:xfrm>
            <a:off x="8458249" y="6422679"/>
            <a:ext cx="505467" cy="252000"/>
          </a:xfrm>
          <a:prstGeom prst="rect">
            <a:avLst/>
          </a:prstGeom>
        </p:spPr>
        <p:txBody>
          <a:bodyPr/>
          <a:ls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pPr algn="r"/>
            <a:fld id="{9784CBA3-D598-4B1F-BAA3-EE14B5154290}" type="slidenum">
              <a:rPr lang="en-AU" sz="750" b="0" smtClean="0">
                <a:latin typeface="+mj-lt"/>
              </a:rPr>
              <a:pPr algn="r"/>
              <a:t>29</a:t>
            </a:fld>
            <a:endParaRPr lang="en-AU" sz="750" b="0" dirty="0">
              <a:latin typeface="+mj-lt"/>
            </a:endParaRPr>
          </a:p>
        </p:txBody>
      </p:sp>
    </p:spTree>
    <p:extLst>
      <p:ext uri="{BB962C8B-B14F-4D97-AF65-F5344CB8AC3E}">
        <p14:creationId xmlns:p14="http://schemas.microsoft.com/office/powerpoint/2010/main" val="2202644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Summary of research approach</a:t>
            </a:r>
            <a:endParaRPr lang="en-GB" dirty="0"/>
          </a:p>
        </p:txBody>
      </p:sp>
      <p:sp>
        <p:nvSpPr>
          <p:cNvPr id="4" name="Content Placeholder 3"/>
          <p:cNvSpPr>
            <a:spLocks noGrp="1"/>
          </p:cNvSpPr>
          <p:nvPr>
            <p:ph sz="quarter" idx="11"/>
          </p:nvPr>
        </p:nvSpPr>
        <p:spPr/>
        <p:txBody>
          <a:bodyPr/>
          <a:lstStyle/>
          <a:p>
            <a:r>
              <a:rPr lang="en-US" b="1" dirty="0" smtClean="0"/>
              <a:t>Quantitative pre and post advertising survey:</a:t>
            </a:r>
          </a:p>
          <a:p>
            <a:r>
              <a:rPr lang="en-US" dirty="0" smtClean="0"/>
              <a:t>Online survey amongst adults (including drivers) pre and post the campaign to measure awareness, take out and attitudes:</a:t>
            </a:r>
          </a:p>
          <a:p>
            <a:endParaRPr lang="en-US" dirty="0" smtClean="0"/>
          </a:p>
          <a:p>
            <a:pPr lvl="2"/>
            <a:r>
              <a:rPr lang="en-US" dirty="0" smtClean="0"/>
              <a:t>1000 adults aged 18+ interviewed at each wave, of which:</a:t>
            </a:r>
          </a:p>
          <a:p>
            <a:pPr lvl="3"/>
            <a:r>
              <a:rPr lang="en-US" dirty="0" smtClean="0"/>
              <a:t>Young men aged 18-34: 571 at pre-wave, 551 at post wave</a:t>
            </a:r>
          </a:p>
          <a:p>
            <a:endParaRPr lang="en-US" dirty="0" smtClean="0"/>
          </a:p>
          <a:p>
            <a:pPr lvl="1"/>
            <a:r>
              <a:rPr lang="en-GB" b="0" dirty="0" smtClean="0"/>
              <a:t>Pre wave conducted: 19th-24th November 2015</a:t>
            </a:r>
          </a:p>
          <a:p>
            <a:pPr lvl="1"/>
            <a:r>
              <a:rPr lang="en-GB" b="0" dirty="0" smtClean="0"/>
              <a:t>Post wave conducted:  4th-11th January 2016</a:t>
            </a:r>
          </a:p>
          <a:p>
            <a:endParaRPr lang="en-GB" dirty="0"/>
          </a:p>
        </p:txBody>
      </p:sp>
      <p:sp>
        <p:nvSpPr>
          <p:cNvPr id="9" name="Text Placeholder 8"/>
          <p:cNvSpPr>
            <a:spLocks noGrp="1"/>
          </p:cNvSpPr>
          <p:nvPr>
            <p:ph type="body" sz="quarter" idx="12"/>
          </p:nvPr>
        </p:nvSpPr>
        <p:spPr/>
        <p:txBody>
          <a:bodyPr/>
          <a:lstStyle/>
          <a:p>
            <a:endParaRPr lang="en-GB"/>
          </a:p>
        </p:txBody>
      </p:sp>
      <p:sp>
        <p:nvSpPr>
          <p:cNvPr id="11" name="Slide Number Placeholder 10"/>
          <p:cNvSpPr>
            <a:spLocks noGrp="1"/>
          </p:cNvSpPr>
          <p:nvPr>
            <p:ph type="sldNum" sz="quarter" idx="10"/>
          </p:nvPr>
        </p:nvSpPr>
        <p:spPr/>
        <p:txBody>
          <a:bodyPr/>
          <a:lstStyle/>
          <a:p>
            <a:fld id="{9784CBA3-D598-4B1F-BAA3-EE14B5154290}" type="slidenum">
              <a:rPr lang="en-AU" smtClean="0"/>
              <a:pPr/>
              <a:t>3</a:t>
            </a:fld>
            <a:endParaRPr lang="en-AU" dirty="0"/>
          </a:p>
        </p:txBody>
      </p:sp>
    </p:spTree>
    <p:extLst>
      <p:ext uri="{BB962C8B-B14F-4D97-AF65-F5344CB8AC3E}">
        <p14:creationId xmlns:p14="http://schemas.microsoft.com/office/powerpoint/2010/main" val="1301784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GB" smtClean="0"/>
              <a:t>2</a:t>
            </a:r>
            <a:endParaRPr lang="en-GB" dirty="0"/>
          </a:p>
        </p:txBody>
      </p:sp>
      <p:sp>
        <p:nvSpPr>
          <p:cNvPr id="5" name="Title 4"/>
          <p:cNvSpPr>
            <a:spLocks noGrp="1"/>
          </p:cNvSpPr>
          <p:nvPr>
            <p:ph type="title"/>
          </p:nvPr>
        </p:nvSpPr>
        <p:spPr/>
        <p:txBody>
          <a:bodyPr/>
          <a:lstStyle/>
          <a:p>
            <a:r>
              <a:rPr lang="en-GB" dirty="0" smtClean="0"/>
              <a:t>Overview of key findings</a:t>
            </a:r>
            <a:endParaRPr lang="en-GB" dirty="0"/>
          </a:p>
        </p:txBody>
      </p:sp>
    </p:spTree>
    <p:extLst>
      <p:ext uri="{BB962C8B-B14F-4D97-AF65-F5344CB8AC3E}">
        <p14:creationId xmlns:p14="http://schemas.microsoft.com/office/powerpoint/2010/main" val="1419417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Overview of key findings</a:t>
            </a:r>
            <a:endParaRPr lang="en-GB" dirty="0"/>
          </a:p>
        </p:txBody>
      </p:sp>
      <p:sp>
        <p:nvSpPr>
          <p:cNvPr id="18" name="Slide Number Placeholder 2"/>
          <p:cNvSpPr>
            <a:spLocks noGrp="1"/>
          </p:cNvSpPr>
          <p:nvPr>
            <p:ph type="sldNum" sz="quarter" idx="10"/>
          </p:nvPr>
        </p:nvSpPr>
        <p:spPr/>
        <p:txBody>
          <a:bodyPr/>
          <a:lstStyle/>
          <a:p>
            <a:fld id="{9784CBA3-D598-4B1F-BAA3-EE14B5154290}" type="slidenum">
              <a:rPr lang="en-AU" smtClean="0"/>
              <a:pPr/>
              <a:t>5</a:t>
            </a:fld>
            <a:endParaRPr lang="en-AU" dirty="0"/>
          </a:p>
        </p:txBody>
      </p:sp>
      <p:sp>
        <p:nvSpPr>
          <p:cNvPr id="6" name="Rectangle 5"/>
          <p:cNvSpPr/>
          <p:nvPr/>
        </p:nvSpPr>
        <p:spPr>
          <a:xfrm>
            <a:off x="310896" y="1225296"/>
            <a:ext cx="649224" cy="649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dirty="0" smtClean="0">
                <a:solidFill>
                  <a:prstClr val="white"/>
                </a:solidFill>
              </a:rPr>
              <a:t>1</a:t>
            </a:r>
            <a:endParaRPr lang="en-GB" sz="2000" b="0" dirty="0">
              <a:solidFill>
                <a:prstClr val="white"/>
              </a:solidFill>
            </a:endParaRPr>
          </a:p>
        </p:txBody>
      </p:sp>
      <p:sp>
        <p:nvSpPr>
          <p:cNvPr id="7" name="Content Placeholder 5"/>
          <p:cNvSpPr txBox="1">
            <a:spLocks/>
          </p:cNvSpPr>
          <p:nvPr/>
        </p:nvSpPr>
        <p:spPr>
          <a:xfrm>
            <a:off x="1069848" y="1951713"/>
            <a:ext cx="7785227" cy="742097"/>
          </a:xfrm>
          <a:prstGeom prst="rect">
            <a:avLst/>
          </a:prstGeom>
        </p:spPr>
        <p:txBody>
          <a:bodyPr vert="horz" lIns="0" tIns="212400" rIns="0" bIns="0" rtlCol="0">
            <a:noAutofit/>
          </a:bodyPr>
          <a:lstStyle/>
          <a:p>
            <a:pPr>
              <a:spcBef>
                <a:spcPts val="0"/>
              </a:spcBef>
              <a:spcAft>
                <a:spcPts val="0"/>
              </a:spcAft>
            </a:pPr>
            <a:r>
              <a:rPr lang="en-GB" sz="1600" b="0" dirty="0">
                <a:solidFill>
                  <a:srgbClr val="333333"/>
                </a:solidFill>
                <a:latin typeface="Verdana"/>
              </a:rPr>
              <a:t>The TV ad was </a:t>
            </a:r>
            <a:r>
              <a:rPr lang="en-GB" sz="1600" b="0" dirty="0" smtClean="0">
                <a:solidFill>
                  <a:srgbClr val="333333"/>
                </a:solidFill>
                <a:latin typeface="Verdana"/>
              </a:rPr>
              <a:t>strongest, with good communication of the ‘second drink’ message. The poster ad, however, was confusing for people</a:t>
            </a:r>
            <a:endParaRPr lang="en-GB" sz="1600" b="0" dirty="0">
              <a:solidFill>
                <a:srgbClr val="333333"/>
              </a:solidFill>
              <a:latin typeface="Verdana"/>
            </a:endParaRPr>
          </a:p>
        </p:txBody>
      </p:sp>
      <p:sp>
        <p:nvSpPr>
          <p:cNvPr id="10" name="Rectangle 9"/>
          <p:cNvSpPr/>
          <p:nvPr/>
        </p:nvSpPr>
        <p:spPr>
          <a:xfrm>
            <a:off x="310896" y="2087118"/>
            <a:ext cx="649224" cy="6492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dirty="0" smtClean="0">
                <a:solidFill>
                  <a:prstClr val="white"/>
                </a:solidFill>
              </a:rPr>
              <a:t>2</a:t>
            </a:r>
            <a:endParaRPr lang="en-GB" sz="2000" b="0" dirty="0">
              <a:solidFill>
                <a:prstClr val="white"/>
              </a:solidFill>
            </a:endParaRPr>
          </a:p>
        </p:txBody>
      </p:sp>
      <p:sp>
        <p:nvSpPr>
          <p:cNvPr id="11" name="Content Placeholder 5"/>
          <p:cNvSpPr txBox="1">
            <a:spLocks/>
          </p:cNvSpPr>
          <p:nvPr/>
        </p:nvSpPr>
        <p:spPr>
          <a:xfrm>
            <a:off x="1069848" y="2770457"/>
            <a:ext cx="7785227" cy="742097"/>
          </a:xfrm>
          <a:prstGeom prst="rect">
            <a:avLst/>
          </a:prstGeom>
        </p:spPr>
        <p:txBody>
          <a:bodyPr vert="horz" lIns="0" tIns="212400" rIns="0" bIns="0" rtlCol="0">
            <a:noAutofit/>
          </a:bodyPr>
          <a:lstStyle/>
          <a:p>
            <a:pPr>
              <a:spcBef>
                <a:spcPts val="0"/>
              </a:spcBef>
              <a:spcAft>
                <a:spcPts val="0"/>
              </a:spcAft>
            </a:pPr>
            <a:r>
              <a:rPr lang="en-GB" sz="1600" b="0" dirty="0" smtClean="0">
                <a:solidFill>
                  <a:srgbClr val="333333"/>
                </a:solidFill>
                <a:latin typeface="Verdana"/>
              </a:rPr>
              <a:t>Post campaign there was a decrease in the social acceptability of driving after 2 drinks, both for all adults and young men</a:t>
            </a:r>
          </a:p>
        </p:txBody>
      </p:sp>
      <p:sp>
        <p:nvSpPr>
          <p:cNvPr id="12" name="Rectangle 11"/>
          <p:cNvSpPr/>
          <p:nvPr/>
        </p:nvSpPr>
        <p:spPr>
          <a:xfrm>
            <a:off x="310896" y="2948940"/>
            <a:ext cx="649224" cy="6492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dirty="0" smtClean="0">
                <a:solidFill>
                  <a:prstClr val="white"/>
                </a:solidFill>
              </a:rPr>
              <a:t>3</a:t>
            </a:r>
            <a:endParaRPr lang="en-GB" sz="2000" b="0" dirty="0">
              <a:solidFill>
                <a:prstClr val="white"/>
              </a:solidFill>
            </a:endParaRPr>
          </a:p>
        </p:txBody>
      </p:sp>
      <p:sp>
        <p:nvSpPr>
          <p:cNvPr id="13" name="Content Placeholder 5"/>
          <p:cNvSpPr txBox="1">
            <a:spLocks/>
          </p:cNvSpPr>
          <p:nvPr/>
        </p:nvSpPr>
        <p:spPr>
          <a:xfrm>
            <a:off x="1069848" y="3624710"/>
            <a:ext cx="7785227" cy="742097"/>
          </a:xfrm>
          <a:prstGeom prst="rect">
            <a:avLst/>
          </a:prstGeom>
        </p:spPr>
        <p:txBody>
          <a:bodyPr vert="horz" lIns="0" tIns="212400" rIns="0" bIns="0" rtlCol="0">
            <a:noAutofit/>
          </a:bodyPr>
          <a:lstStyle/>
          <a:p>
            <a:pPr fontAlgn="auto">
              <a:spcBef>
                <a:spcPct val="20000"/>
              </a:spcBef>
              <a:spcAft>
                <a:spcPts val="0"/>
              </a:spcAft>
              <a:buFont typeface="Arial" pitchFamily="34" charset="0"/>
              <a:buNone/>
              <a:defRPr/>
            </a:pPr>
            <a:r>
              <a:rPr lang="en-GB" sz="1600" b="0" dirty="0" smtClean="0">
                <a:solidFill>
                  <a:srgbClr val="333333"/>
                </a:solidFill>
                <a:latin typeface="Verdana"/>
              </a:rPr>
              <a:t>Perceived safety of driving after one and two drinks has also declined post campaign among both all adults and young men</a:t>
            </a:r>
          </a:p>
        </p:txBody>
      </p:sp>
      <p:sp>
        <p:nvSpPr>
          <p:cNvPr id="14" name="Rectangle 13"/>
          <p:cNvSpPr/>
          <p:nvPr/>
        </p:nvSpPr>
        <p:spPr>
          <a:xfrm>
            <a:off x="310896" y="3810762"/>
            <a:ext cx="649224" cy="6492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dirty="0" smtClean="0">
                <a:solidFill>
                  <a:prstClr val="white"/>
                </a:solidFill>
              </a:rPr>
              <a:t>4</a:t>
            </a:r>
            <a:endParaRPr lang="en-GB" sz="2000" b="0" dirty="0">
              <a:solidFill>
                <a:prstClr val="white"/>
              </a:solidFill>
            </a:endParaRPr>
          </a:p>
        </p:txBody>
      </p:sp>
      <p:sp>
        <p:nvSpPr>
          <p:cNvPr id="17" name="Content Placeholder 5"/>
          <p:cNvSpPr txBox="1">
            <a:spLocks/>
          </p:cNvSpPr>
          <p:nvPr/>
        </p:nvSpPr>
        <p:spPr>
          <a:xfrm>
            <a:off x="1069848" y="1089183"/>
            <a:ext cx="7785227" cy="742097"/>
          </a:xfrm>
          <a:prstGeom prst="rect">
            <a:avLst/>
          </a:prstGeom>
        </p:spPr>
        <p:txBody>
          <a:bodyPr vert="horz" lIns="0" tIns="212400" rIns="0" bIns="0" rtlCol="0">
            <a:noAutofit/>
          </a:bodyPr>
          <a:lstStyle/>
          <a:p>
            <a:pPr>
              <a:spcBef>
                <a:spcPts val="0"/>
              </a:spcBef>
              <a:spcAft>
                <a:spcPts val="0"/>
              </a:spcAft>
            </a:pPr>
            <a:r>
              <a:rPr lang="en-GB" sz="1600" b="0" dirty="0" smtClean="0">
                <a:solidFill>
                  <a:srgbClr val="333333"/>
                </a:solidFill>
                <a:latin typeface="Verdana"/>
              </a:rPr>
              <a:t>Around one in three recognised the campaign but this was higher for young men (55%) who also had a stronger campaign response </a:t>
            </a:r>
          </a:p>
        </p:txBody>
      </p:sp>
      <p:sp>
        <p:nvSpPr>
          <p:cNvPr id="15" name="Rectangle 14"/>
          <p:cNvSpPr/>
          <p:nvPr/>
        </p:nvSpPr>
        <p:spPr>
          <a:xfrm>
            <a:off x="310896" y="4728706"/>
            <a:ext cx="649224" cy="6492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dirty="0" smtClean="0">
                <a:solidFill>
                  <a:prstClr val="white"/>
                </a:solidFill>
              </a:rPr>
              <a:t>5</a:t>
            </a:r>
            <a:endParaRPr lang="en-GB" sz="2000" b="0" dirty="0">
              <a:solidFill>
                <a:prstClr val="white"/>
              </a:solidFill>
            </a:endParaRPr>
          </a:p>
        </p:txBody>
      </p:sp>
      <p:sp>
        <p:nvSpPr>
          <p:cNvPr id="16" name="Content Placeholder 5"/>
          <p:cNvSpPr txBox="1">
            <a:spLocks/>
          </p:cNvSpPr>
          <p:nvPr/>
        </p:nvSpPr>
        <p:spPr>
          <a:xfrm>
            <a:off x="1059214" y="4508237"/>
            <a:ext cx="7785227" cy="742097"/>
          </a:xfrm>
          <a:prstGeom prst="rect">
            <a:avLst/>
          </a:prstGeom>
        </p:spPr>
        <p:txBody>
          <a:bodyPr vert="horz" lIns="0" tIns="212400" rIns="0" bIns="0" rtlCol="0">
            <a:noAutofit/>
          </a:bodyPr>
          <a:lstStyle/>
          <a:p>
            <a:pPr fontAlgn="auto">
              <a:spcBef>
                <a:spcPct val="20000"/>
              </a:spcBef>
              <a:spcAft>
                <a:spcPts val="0"/>
              </a:spcAft>
              <a:buFont typeface="Arial" pitchFamily="34" charset="0"/>
              <a:buNone/>
              <a:defRPr/>
            </a:pPr>
            <a:r>
              <a:rPr lang="en-GB" sz="1600" b="0" dirty="0" smtClean="0">
                <a:solidFill>
                  <a:srgbClr val="333333"/>
                </a:solidFill>
                <a:latin typeface="Verdana"/>
              </a:rPr>
              <a:t>‘Risky drivers’ were more likely to recognise the campaign and, post campaign, were more accepting of the idea that you could be over the limit after two drinks, however this did not lead them to believe it to be more dangerous</a:t>
            </a:r>
          </a:p>
        </p:txBody>
      </p:sp>
    </p:spTree>
    <p:extLst>
      <p:ext uri="{BB962C8B-B14F-4D97-AF65-F5344CB8AC3E}">
        <p14:creationId xmlns:p14="http://schemas.microsoft.com/office/powerpoint/2010/main" val="121981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2" grpId="0" animBg="1"/>
      <p:bldP spid="13" grpId="0"/>
      <p:bldP spid="14" grpId="0" animBg="1"/>
      <p:bldP spid="15"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5750" y="1821424"/>
            <a:ext cx="1841500" cy="1274762"/>
          </a:xfrm>
        </p:spPr>
        <p:txBody>
          <a:bodyPr/>
          <a:lstStyle/>
          <a:p>
            <a:r>
              <a:rPr lang="en-GB" dirty="0" smtClean="0"/>
              <a:t>3</a:t>
            </a:r>
            <a:endParaRPr lang="en-GB" dirty="0"/>
          </a:p>
        </p:txBody>
      </p:sp>
      <p:sp>
        <p:nvSpPr>
          <p:cNvPr id="5" name="Title 4"/>
          <p:cNvSpPr>
            <a:spLocks noGrp="1"/>
          </p:cNvSpPr>
          <p:nvPr>
            <p:ph type="title"/>
          </p:nvPr>
        </p:nvSpPr>
        <p:spPr/>
        <p:txBody>
          <a:bodyPr/>
          <a:lstStyle/>
          <a:p>
            <a:r>
              <a:rPr lang="en-GB" dirty="0" smtClean="0"/>
              <a:t>Campaign recognition and communication</a:t>
            </a:r>
            <a:endParaRPr lang="en-GB" dirty="0"/>
          </a:p>
        </p:txBody>
      </p:sp>
    </p:spTree>
    <p:extLst>
      <p:ext uri="{BB962C8B-B14F-4D97-AF65-F5344CB8AC3E}">
        <p14:creationId xmlns:p14="http://schemas.microsoft.com/office/powerpoint/2010/main" val="26540167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Overview of key findings: campaign recognition and communication</a:t>
            </a:r>
            <a:endParaRPr lang="en-GB" dirty="0"/>
          </a:p>
        </p:txBody>
      </p:sp>
      <p:sp>
        <p:nvSpPr>
          <p:cNvPr id="18" name="Slide Number Placeholder 2"/>
          <p:cNvSpPr>
            <a:spLocks noGrp="1"/>
          </p:cNvSpPr>
          <p:nvPr>
            <p:ph type="sldNum" sz="quarter" idx="10"/>
          </p:nvPr>
        </p:nvSpPr>
        <p:spPr/>
        <p:txBody>
          <a:bodyPr/>
          <a:lstStyle/>
          <a:p>
            <a:fld id="{9784CBA3-D598-4B1F-BAA3-EE14B5154290}" type="slidenum">
              <a:rPr lang="en-AU" smtClean="0"/>
              <a:pPr/>
              <a:t>7</a:t>
            </a:fld>
            <a:endParaRPr lang="en-AU" dirty="0"/>
          </a:p>
        </p:txBody>
      </p:sp>
      <p:sp>
        <p:nvSpPr>
          <p:cNvPr id="6" name="Rectangle 5"/>
          <p:cNvSpPr/>
          <p:nvPr/>
        </p:nvSpPr>
        <p:spPr>
          <a:xfrm>
            <a:off x="310896" y="1225296"/>
            <a:ext cx="649224" cy="649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dirty="0" smtClean="0">
                <a:solidFill>
                  <a:prstClr val="white"/>
                </a:solidFill>
              </a:rPr>
              <a:t>1</a:t>
            </a:r>
            <a:endParaRPr lang="en-GB" sz="2000" b="0" dirty="0">
              <a:solidFill>
                <a:prstClr val="white"/>
              </a:solidFill>
            </a:endParaRPr>
          </a:p>
        </p:txBody>
      </p:sp>
      <p:sp>
        <p:nvSpPr>
          <p:cNvPr id="7" name="Content Placeholder 5"/>
          <p:cNvSpPr txBox="1">
            <a:spLocks/>
          </p:cNvSpPr>
          <p:nvPr/>
        </p:nvSpPr>
        <p:spPr>
          <a:xfrm>
            <a:off x="1069848" y="1853578"/>
            <a:ext cx="7785227" cy="742097"/>
          </a:xfrm>
          <a:prstGeom prst="rect">
            <a:avLst/>
          </a:prstGeom>
        </p:spPr>
        <p:txBody>
          <a:bodyPr vert="horz" lIns="0" tIns="212400" rIns="0" bIns="0" rtlCol="0">
            <a:noAutofit/>
          </a:bodyPr>
          <a:lstStyle/>
          <a:p>
            <a:pPr>
              <a:spcBef>
                <a:spcPts val="0"/>
              </a:spcBef>
              <a:spcAft>
                <a:spcPts val="0"/>
              </a:spcAft>
            </a:pPr>
            <a:r>
              <a:rPr lang="en-GB" sz="1600" b="0" dirty="0" smtClean="0">
                <a:solidFill>
                  <a:srgbClr val="333333"/>
                </a:solidFill>
                <a:latin typeface="Verdana"/>
              </a:rPr>
              <a:t>The key take out was a generic ‘drink drive’ message, particularly for young men, but there was also good communication of the ‘second drink’ message, especially by the TV/VOD ads</a:t>
            </a:r>
            <a:endParaRPr lang="en-GB" sz="1500" b="0" dirty="0" smtClean="0">
              <a:solidFill>
                <a:srgbClr val="333333"/>
              </a:solidFill>
              <a:latin typeface="Verdana"/>
            </a:endParaRPr>
          </a:p>
        </p:txBody>
      </p:sp>
      <p:sp>
        <p:nvSpPr>
          <p:cNvPr id="10" name="Rectangle 9"/>
          <p:cNvSpPr/>
          <p:nvPr/>
        </p:nvSpPr>
        <p:spPr>
          <a:xfrm>
            <a:off x="310896" y="2087118"/>
            <a:ext cx="649224" cy="6492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dirty="0" smtClean="0">
                <a:solidFill>
                  <a:prstClr val="white"/>
                </a:solidFill>
              </a:rPr>
              <a:t>2</a:t>
            </a:r>
            <a:endParaRPr lang="en-GB" sz="2000" b="0" dirty="0">
              <a:solidFill>
                <a:prstClr val="white"/>
              </a:solidFill>
            </a:endParaRPr>
          </a:p>
        </p:txBody>
      </p:sp>
      <p:sp>
        <p:nvSpPr>
          <p:cNvPr id="11" name="Content Placeholder 5"/>
          <p:cNvSpPr txBox="1">
            <a:spLocks/>
          </p:cNvSpPr>
          <p:nvPr/>
        </p:nvSpPr>
        <p:spPr>
          <a:xfrm>
            <a:off x="1069848" y="2811278"/>
            <a:ext cx="7785227" cy="742097"/>
          </a:xfrm>
          <a:prstGeom prst="rect">
            <a:avLst/>
          </a:prstGeom>
        </p:spPr>
        <p:txBody>
          <a:bodyPr vert="horz" lIns="0" tIns="212400" rIns="0" bIns="0" rtlCol="0">
            <a:noAutofit/>
          </a:bodyPr>
          <a:lstStyle/>
          <a:p>
            <a:pPr>
              <a:spcBef>
                <a:spcPts val="0"/>
              </a:spcBef>
              <a:spcAft>
                <a:spcPts val="0"/>
              </a:spcAft>
            </a:pPr>
            <a:r>
              <a:rPr lang="en-GB" sz="1600" b="0" dirty="0" smtClean="0">
                <a:solidFill>
                  <a:srgbClr val="333333"/>
                </a:solidFill>
                <a:latin typeface="Verdana"/>
              </a:rPr>
              <a:t>The TV/VOD ad was most memorable, and the poster ad was generally weakest, causing some confusion</a:t>
            </a:r>
          </a:p>
        </p:txBody>
      </p:sp>
      <p:sp>
        <p:nvSpPr>
          <p:cNvPr id="12" name="Rectangle 11"/>
          <p:cNvSpPr/>
          <p:nvPr/>
        </p:nvSpPr>
        <p:spPr>
          <a:xfrm>
            <a:off x="310896" y="2948940"/>
            <a:ext cx="649224" cy="6492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dirty="0" smtClean="0">
                <a:solidFill>
                  <a:prstClr val="white"/>
                </a:solidFill>
              </a:rPr>
              <a:t>3</a:t>
            </a:r>
            <a:endParaRPr lang="en-GB" sz="2000" b="0" dirty="0">
              <a:solidFill>
                <a:prstClr val="white"/>
              </a:solidFill>
            </a:endParaRPr>
          </a:p>
        </p:txBody>
      </p:sp>
      <p:sp>
        <p:nvSpPr>
          <p:cNvPr id="13" name="Content Placeholder 5"/>
          <p:cNvSpPr txBox="1">
            <a:spLocks/>
          </p:cNvSpPr>
          <p:nvPr/>
        </p:nvSpPr>
        <p:spPr>
          <a:xfrm>
            <a:off x="1069847" y="3561588"/>
            <a:ext cx="7785227" cy="742097"/>
          </a:xfrm>
          <a:prstGeom prst="rect">
            <a:avLst/>
          </a:prstGeom>
        </p:spPr>
        <p:txBody>
          <a:bodyPr vert="horz" lIns="0" tIns="212400" rIns="0" bIns="0" rtlCol="0">
            <a:noAutofit/>
          </a:bodyPr>
          <a:lstStyle/>
          <a:p>
            <a:pPr fontAlgn="auto">
              <a:spcBef>
                <a:spcPct val="20000"/>
              </a:spcBef>
              <a:spcAft>
                <a:spcPts val="0"/>
              </a:spcAft>
              <a:buFont typeface="Arial" pitchFamily="34" charset="0"/>
              <a:buNone/>
              <a:defRPr/>
            </a:pPr>
            <a:r>
              <a:rPr lang="en-GB" sz="1600" b="0" dirty="0" smtClean="0">
                <a:solidFill>
                  <a:srgbClr val="333333"/>
                </a:solidFill>
                <a:latin typeface="Verdana"/>
              </a:rPr>
              <a:t>Young men were just as open to the drink drive messages as other adults, and the ads were more likely to make young men think about their own behaviour</a:t>
            </a:r>
          </a:p>
        </p:txBody>
      </p:sp>
      <p:sp>
        <p:nvSpPr>
          <p:cNvPr id="14" name="Rectangle 13"/>
          <p:cNvSpPr/>
          <p:nvPr/>
        </p:nvSpPr>
        <p:spPr>
          <a:xfrm>
            <a:off x="310896" y="3810762"/>
            <a:ext cx="649224" cy="6492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dirty="0" smtClean="0">
                <a:solidFill>
                  <a:prstClr val="white"/>
                </a:solidFill>
              </a:rPr>
              <a:t>4</a:t>
            </a:r>
            <a:endParaRPr lang="en-GB" sz="2000" b="0" dirty="0">
              <a:solidFill>
                <a:prstClr val="white"/>
              </a:solidFill>
            </a:endParaRPr>
          </a:p>
        </p:txBody>
      </p:sp>
      <p:sp>
        <p:nvSpPr>
          <p:cNvPr id="17" name="Content Placeholder 5"/>
          <p:cNvSpPr txBox="1">
            <a:spLocks/>
          </p:cNvSpPr>
          <p:nvPr/>
        </p:nvSpPr>
        <p:spPr>
          <a:xfrm>
            <a:off x="1069847" y="1184025"/>
            <a:ext cx="7785227" cy="742097"/>
          </a:xfrm>
          <a:prstGeom prst="rect">
            <a:avLst/>
          </a:prstGeom>
        </p:spPr>
        <p:txBody>
          <a:bodyPr vert="horz" lIns="0" tIns="212400" rIns="0" bIns="0" rtlCol="0">
            <a:noAutofit/>
          </a:bodyPr>
          <a:lstStyle/>
          <a:p>
            <a:pPr>
              <a:spcBef>
                <a:spcPts val="0"/>
              </a:spcBef>
              <a:spcAft>
                <a:spcPts val="0"/>
              </a:spcAft>
            </a:pPr>
            <a:r>
              <a:rPr lang="en-GB" sz="1600" b="0" dirty="0" smtClean="0">
                <a:solidFill>
                  <a:srgbClr val="333333"/>
                </a:solidFill>
                <a:latin typeface="Verdana"/>
              </a:rPr>
              <a:t>Recall and recognition were considerably higher among young men</a:t>
            </a:r>
          </a:p>
        </p:txBody>
      </p:sp>
    </p:spTree>
    <p:extLst>
      <p:ext uri="{BB962C8B-B14F-4D97-AF65-F5344CB8AC3E}">
        <p14:creationId xmlns:p14="http://schemas.microsoft.com/office/powerpoint/2010/main" val="2523202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2" grpId="0" animBg="1"/>
      <p:bldP spid="13" grpId="0"/>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Around one in three adults recognised the campaign, but this was higher among young men across all media</a:t>
            </a:r>
            <a:endParaRPr lang="en-GB"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8</a:t>
            </a:fld>
            <a:endParaRPr lang="en-AU" dirty="0"/>
          </a:p>
        </p:txBody>
      </p:sp>
      <p:graphicFrame>
        <p:nvGraphicFramePr>
          <p:cNvPr id="4" name="Chart 3"/>
          <p:cNvGraphicFramePr/>
          <p:nvPr>
            <p:extLst/>
          </p:nvPr>
        </p:nvGraphicFramePr>
        <p:xfrm>
          <a:off x="-253999" y="1549116"/>
          <a:ext cx="7100569" cy="3511982"/>
        </p:xfrm>
        <a:graphic>
          <a:graphicData uri="http://schemas.openxmlformats.org/drawingml/2006/chart">
            <c:chart xmlns:c="http://schemas.openxmlformats.org/drawingml/2006/chart" xmlns:r="http://schemas.openxmlformats.org/officeDocument/2006/relationships" r:id="rId6"/>
          </a:graphicData>
        </a:graphic>
      </p:graphicFrame>
      <p:grpSp>
        <p:nvGrpSpPr>
          <p:cNvPr id="5" name="Group 69"/>
          <p:cNvGrpSpPr>
            <a:grpSpLocks noChangeAspect="1"/>
          </p:cNvGrpSpPr>
          <p:nvPr/>
        </p:nvGrpSpPr>
        <p:grpSpPr>
          <a:xfrm>
            <a:off x="4472693" y="1400466"/>
            <a:ext cx="627061" cy="627061"/>
            <a:chOff x="4805363" y="4593257"/>
            <a:chExt cx="1057004" cy="1057004"/>
          </a:xfrm>
        </p:grpSpPr>
        <p:sp>
          <p:nvSpPr>
            <p:cNvPr id="6" name="Rectangle 5"/>
            <p:cNvSpPr/>
            <p:nvPr/>
          </p:nvSpPr>
          <p:spPr>
            <a:xfrm>
              <a:off x="4805363" y="4593257"/>
              <a:ext cx="1057004" cy="10570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7" name="Group 157"/>
            <p:cNvGrpSpPr>
              <a:grpSpLocks/>
            </p:cNvGrpSpPr>
            <p:nvPr/>
          </p:nvGrpSpPr>
          <p:grpSpPr bwMode="auto">
            <a:xfrm>
              <a:off x="4898184" y="4762500"/>
              <a:ext cx="893016" cy="800100"/>
              <a:chOff x="2810" y="2516"/>
              <a:chExt cx="346" cy="310"/>
            </a:xfrm>
            <a:solidFill>
              <a:schemeClr val="bg1"/>
            </a:solidFill>
          </p:grpSpPr>
          <p:sp>
            <p:nvSpPr>
              <p:cNvPr id="8" name="Freeform 158"/>
              <p:cNvSpPr>
                <a:spLocks noChangeArrowheads="1"/>
              </p:cNvSpPr>
              <p:nvPr/>
            </p:nvSpPr>
            <p:spPr bwMode="auto">
              <a:xfrm>
                <a:off x="2810" y="2516"/>
                <a:ext cx="346" cy="310"/>
              </a:xfrm>
              <a:custGeom>
                <a:avLst/>
                <a:gdLst>
                  <a:gd name="T0" fmla="*/ 0 w 3067"/>
                  <a:gd name="T1" fmla="*/ 0 h 2813"/>
                  <a:gd name="T2" fmla="*/ 0 w 3067"/>
                  <a:gd name="T3" fmla="*/ 0 h 2813"/>
                  <a:gd name="T4" fmla="*/ 0 w 3067"/>
                  <a:gd name="T5" fmla="*/ 0 h 2813"/>
                  <a:gd name="T6" fmla="*/ 0 w 3067"/>
                  <a:gd name="T7" fmla="*/ 0 h 2813"/>
                  <a:gd name="T8" fmla="*/ 0 w 3067"/>
                  <a:gd name="T9" fmla="*/ 0 h 2813"/>
                  <a:gd name="T10" fmla="*/ 0 w 3067"/>
                  <a:gd name="T11" fmla="*/ 0 h 2813"/>
                  <a:gd name="T12" fmla="*/ 0 w 3067"/>
                  <a:gd name="T13" fmla="*/ 0 h 2813"/>
                  <a:gd name="T14" fmla="*/ 0 w 3067"/>
                  <a:gd name="T15" fmla="*/ 0 h 2813"/>
                  <a:gd name="T16" fmla="*/ 0 w 3067"/>
                  <a:gd name="T17" fmla="*/ 0 h 2813"/>
                  <a:gd name="T18" fmla="*/ 0 w 3067"/>
                  <a:gd name="T19" fmla="*/ 0 h 2813"/>
                  <a:gd name="T20" fmla="*/ 0 w 3067"/>
                  <a:gd name="T21" fmla="*/ 0 h 2813"/>
                  <a:gd name="T22" fmla="*/ 0 w 3067"/>
                  <a:gd name="T23" fmla="*/ 0 h 2813"/>
                  <a:gd name="T24" fmla="*/ 0 w 3067"/>
                  <a:gd name="T25" fmla="*/ 0 h 2813"/>
                  <a:gd name="T26" fmla="*/ 0 w 3067"/>
                  <a:gd name="T27" fmla="*/ 0 h 2813"/>
                  <a:gd name="T28" fmla="*/ 0 w 3067"/>
                  <a:gd name="T29" fmla="*/ 0 h 2813"/>
                  <a:gd name="T30" fmla="*/ 0 w 3067"/>
                  <a:gd name="T31" fmla="*/ 0 h 2813"/>
                  <a:gd name="T32" fmla="*/ 0 w 3067"/>
                  <a:gd name="T33" fmla="*/ 0 h 2813"/>
                  <a:gd name="T34" fmla="*/ 0 w 3067"/>
                  <a:gd name="T35" fmla="*/ 0 h 2813"/>
                  <a:gd name="T36" fmla="*/ 0 w 3067"/>
                  <a:gd name="T37" fmla="*/ 0 h 2813"/>
                  <a:gd name="T38" fmla="*/ 0 w 3067"/>
                  <a:gd name="T39" fmla="*/ 0 h 2813"/>
                  <a:gd name="T40" fmla="*/ 0 w 3067"/>
                  <a:gd name="T41" fmla="*/ 0 h 2813"/>
                  <a:gd name="T42" fmla="*/ 0 w 3067"/>
                  <a:gd name="T43" fmla="*/ 0 h 2813"/>
                  <a:gd name="T44" fmla="*/ 0 w 3067"/>
                  <a:gd name="T45" fmla="*/ 0 h 2813"/>
                  <a:gd name="T46" fmla="*/ 0 w 3067"/>
                  <a:gd name="T47" fmla="*/ 0 h 2813"/>
                  <a:gd name="T48" fmla="*/ 0 w 3067"/>
                  <a:gd name="T49" fmla="*/ 0 h 2813"/>
                  <a:gd name="T50" fmla="*/ 0 w 3067"/>
                  <a:gd name="T51" fmla="*/ 0 h 2813"/>
                  <a:gd name="T52" fmla="*/ 0 w 3067"/>
                  <a:gd name="T53" fmla="*/ 0 h 2813"/>
                  <a:gd name="T54" fmla="*/ 0 w 3067"/>
                  <a:gd name="T55" fmla="*/ 0 h 2813"/>
                  <a:gd name="T56" fmla="*/ 0 w 3067"/>
                  <a:gd name="T57" fmla="*/ 0 h 2813"/>
                  <a:gd name="T58" fmla="*/ 0 w 3067"/>
                  <a:gd name="T59" fmla="*/ 0 h 2813"/>
                  <a:gd name="T60" fmla="*/ 0 w 3067"/>
                  <a:gd name="T61" fmla="*/ 0 h 2813"/>
                  <a:gd name="T62" fmla="*/ 0 w 3067"/>
                  <a:gd name="T63" fmla="*/ 0 h 2813"/>
                  <a:gd name="T64" fmla="*/ 0 w 3067"/>
                  <a:gd name="T65" fmla="*/ 0 h 2813"/>
                  <a:gd name="T66" fmla="*/ 0 w 3067"/>
                  <a:gd name="T67" fmla="*/ 0 h 2813"/>
                  <a:gd name="T68" fmla="*/ 0 w 3067"/>
                  <a:gd name="T69" fmla="*/ 0 h 2813"/>
                  <a:gd name="T70" fmla="*/ 0 w 3067"/>
                  <a:gd name="T71" fmla="*/ 0 h 2813"/>
                  <a:gd name="T72" fmla="*/ 0 w 3067"/>
                  <a:gd name="T73" fmla="*/ 0 h 2813"/>
                  <a:gd name="T74" fmla="*/ 0 w 3067"/>
                  <a:gd name="T75" fmla="*/ 0 h 2813"/>
                  <a:gd name="T76" fmla="*/ 0 w 3067"/>
                  <a:gd name="T77" fmla="*/ 0 h 2813"/>
                  <a:gd name="T78" fmla="*/ 0 w 3067"/>
                  <a:gd name="T79" fmla="*/ 0 h 2813"/>
                  <a:gd name="T80" fmla="*/ 0 w 3067"/>
                  <a:gd name="T81" fmla="*/ 0 h 2813"/>
                  <a:gd name="T82" fmla="*/ 0 w 3067"/>
                  <a:gd name="T83" fmla="*/ 0 h 28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67"/>
                  <a:gd name="T127" fmla="*/ 0 h 2813"/>
                  <a:gd name="T128" fmla="*/ 3067 w 3067"/>
                  <a:gd name="T129" fmla="*/ 2813 h 281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67" h="2813">
                    <a:moveTo>
                      <a:pt x="123" y="932"/>
                    </a:moveTo>
                    <a:lnTo>
                      <a:pt x="101" y="936"/>
                    </a:lnTo>
                    <a:lnTo>
                      <a:pt x="82" y="944"/>
                    </a:lnTo>
                    <a:lnTo>
                      <a:pt x="66" y="957"/>
                    </a:lnTo>
                    <a:lnTo>
                      <a:pt x="54" y="973"/>
                    </a:lnTo>
                    <a:lnTo>
                      <a:pt x="46" y="992"/>
                    </a:lnTo>
                    <a:lnTo>
                      <a:pt x="42" y="1013"/>
                    </a:lnTo>
                    <a:lnTo>
                      <a:pt x="42" y="2627"/>
                    </a:lnTo>
                    <a:lnTo>
                      <a:pt x="46" y="2650"/>
                    </a:lnTo>
                    <a:lnTo>
                      <a:pt x="54" y="2669"/>
                    </a:lnTo>
                    <a:lnTo>
                      <a:pt x="66" y="2685"/>
                    </a:lnTo>
                    <a:lnTo>
                      <a:pt x="82" y="2697"/>
                    </a:lnTo>
                    <a:lnTo>
                      <a:pt x="101" y="2705"/>
                    </a:lnTo>
                    <a:lnTo>
                      <a:pt x="123" y="2708"/>
                    </a:lnTo>
                    <a:lnTo>
                      <a:pt x="2942" y="2708"/>
                    </a:lnTo>
                    <a:lnTo>
                      <a:pt x="2965" y="2705"/>
                    </a:lnTo>
                    <a:lnTo>
                      <a:pt x="2984" y="2697"/>
                    </a:lnTo>
                    <a:lnTo>
                      <a:pt x="3000" y="2685"/>
                    </a:lnTo>
                    <a:lnTo>
                      <a:pt x="3012" y="2669"/>
                    </a:lnTo>
                    <a:lnTo>
                      <a:pt x="3020" y="2650"/>
                    </a:lnTo>
                    <a:lnTo>
                      <a:pt x="3023" y="2627"/>
                    </a:lnTo>
                    <a:lnTo>
                      <a:pt x="3023" y="1013"/>
                    </a:lnTo>
                    <a:lnTo>
                      <a:pt x="3020" y="992"/>
                    </a:lnTo>
                    <a:lnTo>
                      <a:pt x="3012" y="973"/>
                    </a:lnTo>
                    <a:lnTo>
                      <a:pt x="3000" y="957"/>
                    </a:lnTo>
                    <a:lnTo>
                      <a:pt x="2984" y="944"/>
                    </a:lnTo>
                    <a:lnTo>
                      <a:pt x="2965" y="936"/>
                    </a:lnTo>
                    <a:lnTo>
                      <a:pt x="2942" y="932"/>
                    </a:lnTo>
                    <a:lnTo>
                      <a:pt x="123" y="932"/>
                    </a:lnTo>
                    <a:close/>
                    <a:moveTo>
                      <a:pt x="2665" y="0"/>
                    </a:moveTo>
                    <a:lnTo>
                      <a:pt x="2780" y="0"/>
                    </a:lnTo>
                    <a:lnTo>
                      <a:pt x="2739" y="40"/>
                    </a:lnTo>
                    <a:lnTo>
                      <a:pt x="2739" y="869"/>
                    </a:lnTo>
                    <a:lnTo>
                      <a:pt x="2779" y="869"/>
                    </a:lnTo>
                    <a:lnTo>
                      <a:pt x="2779" y="890"/>
                    </a:lnTo>
                    <a:lnTo>
                      <a:pt x="2942" y="890"/>
                    </a:lnTo>
                    <a:lnTo>
                      <a:pt x="2968" y="893"/>
                    </a:lnTo>
                    <a:lnTo>
                      <a:pt x="2991" y="900"/>
                    </a:lnTo>
                    <a:lnTo>
                      <a:pt x="3012" y="911"/>
                    </a:lnTo>
                    <a:lnTo>
                      <a:pt x="3030" y="926"/>
                    </a:lnTo>
                    <a:lnTo>
                      <a:pt x="3046" y="945"/>
                    </a:lnTo>
                    <a:lnTo>
                      <a:pt x="3057" y="966"/>
                    </a:lnTo>
                    <a:lnTo>
                      <a:pt x="3064" y="989"/>
                    </a:lnTo>
                    <a:lnTo>
                      <a:pt x="3067" y="1013"/>
                    </a:lnTo>
                    <a:lnTo>
                      <a:pt x="3067" y="2627"/>
                    </a:lnTo>
                    <a:lnTo>
                      <a:pt x="3064" y="2653"/>
                    </a:lnTo>
                    <a:lnTo>
                      <a:pt x="3057" y="2676"/>
                    </a:lnTo>
                    <a:lnTo>
                      <a:pt x="3046" y="2697"/>
                    </a:lnTo>
                    <a:lnTo>
                      <a:pt x="3030" y="2715"/>
                    </a:lnTo>
                    <a:lnTo>
                      <a:pt x="3012" y="2730"/>
                    </a:lnTo>
                    <a:lnTo>
                      <a:pt x="2991" y="2742"/>
                    </a:lnTo>
                    <a:lnTo>
                      <a:pt x="2968" y="2749"/>
                    </a:lnTo>
                    <a:lnTo>
                      <a:pt x="2942" y="2751"/>
                    </a:lnTo>
                    <a:lnTo>
                      <a:pt x="2754" y="2751"/>
                    </a:lnTo>
                    <a:lnTo>
                      <a:pt x="2740" y="2813"/>
                    </a:lnTo>
                    <a:lnTo>
                      <a:pt x="2701" y="2813"/>
                    </a:lnTo>
                    <a:lnTo>
                      <a:pt x="2687" y="2751"/>
                    </a:lnTo>
                    <a:lnTo>
                      <a:pt x="379" y="2751"/>
                    </a:lnTo>
                    <a:lnTo>
                      <a:pt x="365" y="2813"/>
                    </a:lnTo>
                    <a:lnTo>
                      <a:pt x="326" y="2813"/>
                    </a:lnTo>
                    <a:lnTo>
                      <a:pt x="312" y="2751"/>
                    </a:lnTo>
                    <a:lnTo>
                      <a:pt x="123" y="2751"/>
                    </a:lnTo>
                    <a:lnTo>
                      <a:pt x="98" y="2749"/>
                    </a:lnTo>
                    <a:lnTo>
                      <a:pt x="75" y="2742"/>
                    </a:lnTo>
                    <a:lnTo>
                      <a:pt x="54" y="2730"/>
                    </a:lnTo>
                    <a:lnTo>
                      <a:pt x="35" y="2715"/>
                    </a:lnTo>
                    <a:lnTo>
                      <a:pt x="21" y="2697"/>
                    </a:lnTo>
                    <a:lnTo>
                      <a:pt x="9" y="2676"/>
                    </a:lnTo>
                    <a:lnTo>
                      <a:pt x="2" y="2653"/>
                    </a:lnTo>
                    <a:lnTo>
                      <a:pt x="0" y="2627"/>
                    </a:lnTo>
                    <a:lnTo>
                      <a:pt x="0" y="1013"/>
                    </a:lnTo>
                    <a:lnTo>
                      <a:pt x="2" y="989"/>
                    </a:lnTo>
                    <a:lnTo>
                      <a:pt x="9" y="966"/>
                    </a:lnTo>
                    <a:lnTo>
                      <a:pt x="21" y="945"/>
                    </a:lnTo>
                    <a:lnTo>
                      <a:pt x="35" y="926"/>
                    </a:lnTo>
                    <a:lnTo>
                      <a:pt x="54" y="911"/>
                    </a:lnTo>
                    <a:lnTo>
                      <a:pt x="75" y="900"/>
                    </a:lnTo>
                    <a:lnTo>
                      <a:pt x="98" y="893"/>
                    </a:lnTo>
                    <a:lnTo>
                      <a:pt x="123" y="890"/>
                    </a:lnTo>
                    <a:lnTo>
                      <a:pt x="2666" y="890"/>
                    </a:lnTo>
                    <a:lnTo>
                      <a:pt x="2666" y="869"/>
                    </a:lnTo>
                    <a:lnTo>
                      <a:pt x="2707" y="869"/>
                    </a:lnTo>
                    <a:lnTo>
                      <a:pt x="2707" y="41"/>
                    </a:lnTo>
                    <a:lnTo>
                      <a:pt x="2665" y="0"/>
                    </a:lnTo>
                    <a:close/>
                  </a:path>
                </a:pathLst>
              </a:custGeom>
              <a:grpFill/>
              <a:ln w="9525">
                <a:noFill/>
                <a:round/>
                <a:headEnd/>
                <a:tailEnd/>
              </a:ln>
            </p:spPr>
            <p:txBody>
              <a:bodyPr wrap="none" anchor="ctr"/>
              <a:lstStyle/>
              <a:p>
                <a:endParaRPr lang="en-GB">
                  <a:solidFill>
                    <a:prstClr val="black"/>
                  </a:solidFill>
                </a:endParaRPr>
              </a:p>
            </p:txBody>
          </p:sp>
          <p:sp>
            <p:nvSpPr>
              <p:cNvPr id="9" name="Freeform 159"/>
              <p:cNvSpPr>
                <a:spLocks noChangeArrowheads="1"/>
              </p:cNvSpPr>
              <p:nvPr/>
            </p:nvSpPr>
            <p:spPr bwMode="auto">
              <a:xfrm>
                <a:off x="3009" y="2707"/>
                <a:ext cx="105" cy="49"/>
              </a:xfrm>
              <a:custGeom>
                <a:avLst/>
                <a:gdLst>
                  <a:gd name="T0" fmla="*/ 0 w 968"/>
                  <a:gd name="T1" fmla="*/ 0 h 470"/>
                  <a:gd name="T2" fmla="*/ 0 w 968"/>
                  <a:gd name="T3" fmla="*/ 0 h 470"/>
                  <a:gd name="T4" fmla="*/ 0 w 968"/>
                  <a:gd name="T5" fmla="*/ 0 h 470"/>
                  <a:gd name="T6" fmla="*/ 0 w 968"/>
                  <a:gd name="T7" fmla="*/ 0 h 470"/>
                  <a:gd name="T8" fmla="*/ 0 w 968"/>
                  <a:gd name="T9" fmla="*/ 0 h 470"/>
                  <a:gd name="T10" fmla="*/ 0 w 968"/>
                  <a:gd name="T11" fmla="*/ 0 h 470"/>
                  <a:gd name="T12" fmla="*/ 0 w 968"/>
                  <a:gd name="T13" fmla="*/ 0 h 470"/>
                  <a:gd name="T14" fmla="*/ 0 w 968"/>
                  <a:gd name="T15" fmla="*/ 0 h 470"/>
                  <a:gd name="T16" fmla="*/ 0 w 968"/>
                  <a:gd name="T17" fmla="*/ 0 h 470"/>
                  <a:gd name="T18" fmla="*/ 0 w 968"/>
                  <a:gd name="T19" fmla="*/ 0 h 470"/>
                  <a:gd name="T20" fmla="*/ 0 w 968"/>
                  <a:gd name="T21" fmla="*/ 0 h 470"/>
                  <a:gd name="T22" fmla="*/ 0 w 968"/>
                  <a:gd name="T23" fmla="*/ 0 h 470"/>
                  <a:gd name="T24" fmla="*/ 0 w 968"/>
                  <a:gd name="T25" fmla="*/ 0 h 470"/>
                  <a:gd name="T26" fmla="*/ 0 w 968"/>
                  <a:gd name="T27" fmla="*/ 0 h 470"/>
                  <a:gd name="T28" fmla="*/ 0 w 968"/>
                  <a:gd name="T29" fmla="*/ 0 h 470"/>
                  <a:gd name="T30" fmla="*/ 0 w 968"/>
                  <a:gd name="T31" fmla="*/ 0 h 470"/>
                  <a:gd name="T32" fmla="*/ 0 w 968"/>
                  <a:gd name="T33" fmla="*/ 0 h 470"/>
                  <a:gd name="T34" fmla="*/ 0 w 968"/>
                  <a:gd name="T35" fmla="*/ 0 h 470"/>
                  <a:gd name="T36" fmla="*/ 0 w 968"/>
                  <a:gd name="T37" fmla="*/ 0 h 470"/>
                  <a:gd name="T38" fmla="*/ 0 w 968"/>
                  <a:gd name="T39" fmla="*/ 0 h 470"/>
                  <a:gd name="T40" fmla="*/ 0 w 968"/>
                  <a:gd name="T41" fmla="*/ 0 h 470"/>
                  <a:gd name="T42" fmla="*/ 0 w 968"/>
                  <a:gd name="T43" fmla="*/ 0 h 470"/>
                  <a:gd name="T44" fmla="*/ 0 w 968"/>
                  <a:gd name="T45" fmla="*/ 0 h 470"/>
                  <a:gd name="T46" fmla="*/ 0 w 968"/>
                  <a:gd name="T47" fmla="*/ 0 h 470"/>
                  <a:gd name="T48" fmla="*/ 0 w 968"/>
                  <a:gd name="T49" fmla="*/ 0 h 470"/>
                  <a:gd name="T50" fmla="*/ 0 w 968"/>
                  <a:gd name="T51" fmla="*/ 0 h 470"/>
                  <a:gd name="T52" fmla="*/ 0 w 968"/>
                  <a:gd name="T53" fmla="*/ 0 h 470"/>
                  <a:gd name="T54" fmla="*/ 0 w 968"/>
                  <a:gd name="T55" fmla="*/ 0 h 470"/>
                  <a:gd name="T56" fmla="*/ 0 w 968"/>
                  <a:gd name="T57" fmla="*/ 0 h 470"/>
                  <a:gd name="T58" fmla="*/ 0 w 968"/>
                  <a:gd name="T59" fmla="*/ 0 h 470"/>
                  <a:gd name="T60" fmla="*/ 0 w 968"/>
                  <a:gd name="T61" fmla="*/ 0 h 470"/>
                  <a:gd name="T62" fmla="*/ 0 w 968"/>
                  <a:gd name="T63" fmla="*/ 0 h 470"/>
                  <a:gd name="T64" fmla="*/ 0 w 968"/>
                  <a:gd name="T65" fmla="*/ 0 h 470"/>
                  <a:gd name="T66" fmla="*/ 0 w 968"/>
                  <a:gd name="T67" fmla="*/ 0 h 470"/>
                  <a:gd name="T68" fmla="*/ 0 w 968"/>
                  <a:gd name="T69" fmla="*/ 0 h 470"/>
                  <a:gd name="T70" fmla="*/ 0 w 968"/>
                  <a:gd name="T71" fmla="*/ 0 h 470"/>
                  <a:gd name="T72" fmla="*/ 0 w 968"/>
                  <a:gd name="T73" fmla="*/ 0 h 470"/>
                  <a:gd name="T74" fmla="*/ 0 w 968"/>
                  <a:gd name="T75" fmla="*/ 0 h 470"/>
                  <a:gd name="T76" fmla="*/ 0 w 968"/>
                  <a:gd name="T77" fmla="*/ 0 h 470"/>
                  <a:gd name="T78" fmla="*/ 0 w 968"/>
                  <a:gd name="T79" fmla="*/ 0 h 470"/>
                  <a:gd name="T80" fmla="*/ 0 w 968"/>
                  <a:gd name="T81" fmla="*/ 0 h 470"/>
                  <a:gd name="T82" fmla="*/ 0 w 968"/>
                  <a:gd name="T83" fmla="*/ 0 h 470"/>
                  <a:gd name="T84" fmla="*/ 0 w 968"/>
                  <a:gd name="T85" fmla="*/ 0 h 470"/>
                  <a:gd name="T86" fmla="*/ 0 w 968"/>
                  <a:gd name="T87" fmla="*/ 0 h 470"/>
                  <a:gd name="T88" fmla="*/ 0 w 968"/>
                  <a:gd name="T89" fmla="*/ 0 h 470"/>
                  <a:gd name="T90" fmla="*/ 0 w 968"/>
                  <a:gd name="T91" fmla="*/ 0 h 470"/>
                  <a:gd name="T92" fmla="*/ 0 w 968"/>
                  <a:gd name="T93" fmla="*/ 0 h 4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68"/>
                  <a:gd name="T142" fmla="*/ 0 h 470"/>
                  <a:gd name="T143" fmla="*/ 968 w 968"/>
                  <a:gd name="T144" fmla="*/ 470 h 4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68" h="470">
                    <a:moveTo>
                      <a:pt x="0" y="0"/>
                    </a:moveTo>
                    <a:lnTo>
                      <a:pt x="317" y="0"/>
                    </a:lnTo>
                    <a:lnTo>
                      <a:pt x="322" y="31"/>
                    </a:lnTo>
                    <a:lnTo>
                      <a:pt x="333" y="60"/>
                    </a:lnTo>
                    <a:lnTo>
                      <a:pt x="349" y="87"/>
                    </a:lnTo>
                    <a:lnTo>
                      <a:pt x="370" y="110"/>
                    </a:lnTo>
                    <a:lnTo>
                      <a:pt x="394" y="128"/>
                    </a:lnTo>
                    <a:lnTo>
                      <a:pt x="421" y="142"/>
                    </a:lnTo>
                    <a:lnTo>
                      <a:pt x="452" y="151"/>
                    </a:lnTo>
                    <a:lnTo>
                      <a:pt x="484" y="154"/>
                    </a:lnTo>
                    <a:lnTo>
                      <a:pt x="516" y="151"/>
                    </a:lnTo>
                    <a:lnTo>
                      <a:pt x="547" y="142"/>
                    </a:lnTo>
                    <a:lnTo>
                      <a:pt x="574" y="128"/>
                    </a:lnTo>
                    <a:lnTo>
                      <a:pt x="598" y="110"/>
                    </a:lnTo>
                    <a:lnTo>
                      <a:pt x="619" y="87"/>
                    </a:lnTo>
                    <a:lnTo>
                      <a:pt x="635" y="60"/>
                    </a:lnTo>
                    <a:lnTo>
                      <a:pt x="646" y="31"/>
                    </a:lnTo>
                    <a:lnTo>
                      <a:pt x="651" y="0"/>
                    </a:lnTo>
                    <a:lnTo>
                      <a:pt x="968" y="0"/>
                    </a:lnTo>
                    <a:lnTo>
                      <a:pt x="964" y="54"/>
                    </a:lnTo>
                    <a:lnTo>
                      <a:pt x="953" y="108"/>
                    </a:lnTo>
                    <a:lnTo>
                      <a:pt x="936" y="158"/>
                    </a:lnTo>
                    <a:lnTo>
                      <a:pt x="915" y="207"/>
                    </a:lnTo>
                    <a:lnTo>
                      <a:pt x="889" y="252"/>
                    </a:lnTo>
                    <a:lnTo>
                      <a:pt x="857" y="294"/>
                    </a:lnTo>
                    <a:lnTo>
                      <a:pt x="822" y="332"/>
                    </a:lnTo>
                    <a:lnTo>
                      <a:pt x="783" y="367"/>
                    </a:lnTo>
                    <a:lnTo>
                      <a:pt x="740" y="397"/>
                    </a:lnTo>
                    <a:lnTo>
                      <a:pt x="693" y="423"/>
                    </a:lnTo>
                    <a:lnTo>
                      <a:pt x="645" y="443"/>
                    </a:lnTo>
                    <a:lnTo>
                      <a:pt x="593" y="458"/>
                    </a:lnTo>
                    <a:lnTo>
                      <a:pt x="540" y="467"/>
                    </a:lnTo>
                    <a:lnTo>
                      <a:pt x="484" y="470"/>
                    </a:lnTo>
                    <a:lnTo>
                      <a:pt x="428" y="467"/>
                    </a:lnTo>
                    <a:lnTo>
                      <a:pt x="375" y="458"/>
                    </a:lnTo>
                    <a:lnTo>
                      <a:pt x="323" y="443"/>
                    </a:lnTo>
                    <a:lnTo>
                      <a:pt x="275" y="423"/>
                    </a:lnTo>
                    <a:lnTo>
                      <a:pt x="228" y="397"/>
                    </a:lnTo>
                    <a:lnTo>
                      <a:pt x="186" y="367"/>
                    </a:lnTo>
                    <a:lnTo>
                      <a:pt x="146" y="332"/>
                    </a:lnTo>
                    <a:lnTo>
                      <a:pt x="111" y="294"/>
                    </a:lnTo>
                    <a:lnTo>
                      <a:pt x="79" y="252"/>
                    </a:lnTo>
                    <a:lnTo>
                      <a:pt x="53" y="207"/>
                    </a:lnTo>
                    <a:lnTo>
                      <a:pt x="32" y="158"/>
                    </a:lnTo>
                    <a:lnTo>
                      <a:pt x="16" y="108"/>
                    </a:lnTo>
                    <a:lnTo>
                      <a:pt x="5" y="54"/>
                    </a:lnTo>
                    <a:lnTo>
                      <a:pt x="0" y="0"/>
                    </a:lnTo>
                    <a:close/>
                  </a:path>
                </a:pathLst>
              </a:custGeom>
              <a:grpFill/>
              <a:ln w="9525">
                <a:noFill/>
                <a:round/>
                <a:headEnd/>
                <a:tailEnd/>
              </a:ln>
            </p:spPr>
            <p:txBody>
              <a:bodyPr wrap="none" anchor="ctr"/>
              <a:lstStyle/>
              <a:p>
                <a:endParaRPr lang="en-GB">
                  <a:solidFill>
                    <a:prstClr val="black"/>
                  </a:solidFill>
                </a:endParaRPr>
              </a:p>
            </p:txBody>
          </p:sp>
          <p:sp>
            <p:nvSpPr>
              <p:cNvPr id="10" name="Freeform 160"/>
              <p:cNvSpPr>
                <a:spLocks noChangeArrowheads="1"/>
              </p:cNvSpPr>
              <p:nvPr/>
            </p:nvSpPr>
            <p:spPr bwMode="auto">
              <a:xfrm>
                <a:off x="3009" y="2651"/>
                <a:ext cx="105" cy="49"/>
              </a:xfrm>
              <a:custGeom>
                <a:avLst/>
                <a:gdLst>
                  <a:gd name="T0" fmla="*/ 0 w 968"/>
                  <a:gd name="T1" fmla="*/ 0 h 470"/>
                  <a:gd name="T2" fmla="*/ 0 w 968"/>
                  <a:gd name="T3" fmla="*/ 0 h 470"/>
                  <a:gd name="T4" fmla="*/ 0 w 968"/>
                  <a:gd name="T5" fmla="*/ 0 h 470"/>
                  <a:gd name="T6" fmla="*/ 0 w 968"/>
                  <a:gd name="T7" fmla="*/ 0 h 470"/>
                  <a:gd name="T8" fmla="*/ 0 w 968"/>
                  <a:gd name="T9" fmla="*/ 0 h 470"/>
                  <a:gd name="T10" fmla="*/ 0 w 968"/>
                  <a:gd name="T11" fmla="*/ 0 h 470"/>
                  <a:gd name="T12" fmla="*/ 0 w 968"/>
                  <a:gd name="T13" fmla="*/ 0 h 470"/>
                  <a:gd name="T14" fmla="*/ 0 w 968"/>
                  <a:gd name="T15" fmla="*/ 0 h 470"/>
                  <a:gd name="T16" fmla="*/ 0 w 968"/>
                  <a:gd name="T17" fmla="*/ 0 h 470"/>
                  <a:gd name="T18" fmla="*/ 0 w 968"/>
                  <a:gd name="T19" fmla="*/ 0 h 470"/>
                  <a:gd name="T20" fmla="*/ 0 w 968"/>
                  <a:gd name="T21" fmla="*/ 0 h 470"/>
                  <a:gd name="T22" fmla="*/ 0 w 968"/>
                  <a:gd name="T23" fmla="*/ 0 h 470"/>
                  <a:gd name="T24" fmla="*/ 0 w 968"/>
                  <a:gd name="T25" fmla="*/ 0 h 470"/>
                  <a:gd name="T26" fmla="*/ 0 w 968"/>
                  <a:gd name="T27" fmla="*/ 0 h 470"/>
                  <a:gd name="T28" fmla="*/ 0 w 968"/>
                  <a:gd name="T29" fmla="*/ 0 h 470"/>
                  <a:gd name="T30" fmla="*/ 0 w 968"/>
                  <a:gd name="T31" fmla="*/ 0 h 470"/>
                  <a:gd name="T32" fmla="*/ 0 w 968"/>
                  <a:gd name="T33" fmla="*/ 0 h 470"/>
                  <a:gd name="T34" fmla="*/ 0 w 968"/>
                  <a:gd name="T35" fmla="*/ 0 h 470"/>
                  <a:gd name="T36" fmla="*/ 0 w 968"/>
                  <a:gd name="T37" fmla="*/ 0 h 470"/>
                  <a:gd name="T38" fmla="*/ 0 w 968"/>
                  <a:gd name="T39" fmla="*/ 0 h 470"/>
                  <a:gd name="T40" fmla="*/ 0 w 968"/>
                  <a:gd name="T41" fmla="*/ 0 h 470"/>
                  <a:gd name="T42" fmla="*/ 0 w 968"/>
                  <a:gd name="T43" fmla="*/ 0 h 470"/>
                  <a:gd name="T44" fmla="*/ 0 w 968"/>
                  <a:gd name="T45" fmla="*/ 0 h 470"/>
                  <a:gd name="T46" fmla="*/ 0 w 968"/>
                  <a:gd name="T47" fmla="*/ 0 h 470"/>
                  <a:gd name="T48" fmla="*/ 0 w 968"/>
                  <a:gd name="T49" fmla="*/ 0 h 470"/>
                  <a:gd name="T50" fmla="*/ 0 w 968"/>
                  <a:gd name="T51" fmla="*/ 0 h 470"/>
                  <a:gd name="T52" fmla="*/ 0 w 968"/>
                  <a:gd name="T53" fmla="*/ 0 h 470"/>
                  <a:gd name="T54" fmla="*/ 0 w 968"/>
                  <a:gd name="T55" fmla="*/ 0 h 470"/>
                  <a:gd name="T56" fmla="*/ 0 w 968"/>
                  <a:gd name="T57" fmla="*/ 0 h 470"/>
                  <a:gd name="T58" fmla="*/ 0 w 968"/>
                  <a:gd name="T59" fmla="*/ 0 h 470"/>
                  <a:gd name="T60" fmla="*/ 0 w 968"/>
                  <a:gd name="T61" fmla="*/ 0 h 470"/>
                  <a:gd name="T62" fmla="*/ 0 w 968"/>
                  <a:gd name="T63" fmla="*/ 0 h 470"/>
                  <a:gd name="T64" fmla="*/ 0 w 968"/>
                  <a:gd name="T65" fmla="*/ 0 h 470"/>
                  <a:gd name="T66" fmla="*/ 0 w 968"/>
                  <a:gd name="T67" fmla="*/ 0 h 470"/>
                  <a:gd name="T68" fmla="*/ 0 w 968"/>
                  <a:gd name="T69" fmla="*/ 0 h 470"/>
                  <a:gd name="T70" fmla="*/ 0 w 968"/>
                  <a:gd name="T71" fmla="*/ 0 h 470"/>
                  <a:gd name="T72" fmla="*/ 0 w 968"/>
                  <a:gd name="T73" fmla="*/ 0 h 470"/>
                  <a:gd name="T74" fmla="*/ 0 w 968"/>
                  <a:gd name="T75" fmla="*/ 0 h 470"/>
                  <a:gd name="T76" fmla="*/ 0 w 968"/>
                  <a:gd name="T77" fmla="*/ 0 h 470"/>
                  <a:gd name="T78" fmla="*/ 0 w 968"/>
                  <a:gd name="T79" fmla="*/ 0 h 470"/>
                  <a:gd name="T80" fmla="*/ 0 w 968"/>
                  <a:gd name="T81" fmla="*/ 0 h 470"/>
                  <a:gd name="T82" fmla="*/ 0 w 968"/>
                  <a:gd name="T83" fmla="*/ 0 h 470"/>
                  <a:gd name="T84" fmla="*/ 0 w 968"/>
                  <a:gd name="T85" fmla="*/ 0 h 470"/>
                  <a:gd name="T86" fmla="*/ 0 w 968"/>
                  <a:gd name="T87" fmla="*/ 0 h 470"/>
                  <a:gd name="T88" fmla="*/ 0 w 968"/>
                  <a:gd name="T89" fmla="*/ 0 h 470"/>
                  <a:gd name="T90" fmla="*/ 0 w 968"/>
                  <a:gd name="T91" fmla="*/ 0 h 470"/>
                  <a:gd name="T92" fmla="*/ 0 w 968"/>
                  <a:gd name="T93" fmla="*/ 0 h 4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68"/>
                  <a:gd name="T142" fmla="*/ 0 h 470"/>
                  <a:gd name="T143" fmla="*/ 968 w 968"/>
                  <a:gd name="T144" fmla="*/ 470 h 4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68" h="470">
                    <a:moveTo>
                      <a:pt x="484" y="0"/>
                    </a:moveTo>
                    <a:lnTo>
                      <a:pt x="540" y="3"/>
                    </a:lnTo>
                    <a:lnTo>
                      <a:pt x="593" y="12"/>
                    </a:lnTo>
                    <a:lnTo>
                      <a:pt x="645" y="27"/>
                    </a:lnTo>
                    <a:lnTo>
                      <a:pt x="693" y="47"/>
                    </a:lnTo>
                    <a:lnTo>
                      <a:pt x="740" y="73"/>
                    </a:lnTo>
                    <a:lnTo>
                      <a:pt x="783" y="103"/>
                    </a:lnTo>
                    <a:lnTo>
                      <a:pt x="822" y="137"/>
                    </a:lnTo>
                    <a:lnTo>
                      <a:pt x="857" y="176"/>
                    </a:lnTo>
                    <a:lnTo>
                      <a:pt x="889" y="217"/>
                    </a:lnTo>
                    <a:lnTo>
                      <a:pt x="915" y="263"/>
                    </a:lnTo>
                    <a:lnTo>
                      <a:pt x="936" y="311"/>
                    </a:lnTo>
                    <a:lnTo>
                      <a:pt x="953" y="362"/>
                    </a:lnTo>
                    <a:lnTo>
                      <a:pt x="964" y="416"/>
                    </a:lnTo>
                    <a:lnTo>
                      <a:pt x="968" y="470"/>
                    </a:lnTo>
                    <a:lnTo>
                      <a:pt x="651" y="470"/>
                    </a:lnTo>
                    <a:lnTo>
                      <a:pt x="646" y="439"/>
                    </a:lnTo>
                    <a:lnTo>
                      <a:pt x="635" y="410"/>
                    </a:lnTo>
                    <a:lnTo>
                      <a:pt x="619" y="383"/>
                    </a:lnTo>
                    <a:lnTo>
                      <a:pt x="598" y="360"/>
                    </a:lnTo>
                    <a:lnTo>
                      <a:pt x="574" y="341"/>
                    </a:lnTo>
                    <a:lnTo>
                      <a:pt x="547" y="327"/>
                    </a:lnTo>
                    <a:lnTo>
                      <a:pt x="516" y="318"/>
                    </a:lnTo>
                    <a:lnTo>
                      <a:pt x="484" y="314"/>
                    </a:lnTo>
                    <a:lnTo>
                      <a:pt x="452" y="318"/>
                    </a:lnTo>
                    <a:lnTo>
                      <a:pt x="421" y="327"/>
                    </a:lnTo>
                    <a:lnTo>
                      <a:pt x="394" y="341"/>
                    </a:lnTo>
                    <a:lnTo>
                      <a:pt x="370" y="360"/>
                    </a:lnTo>
                    <a:lnTo>
                      <a:pt x="349" y="383"/>
                    </a:lnTo>
                    <a:lnTo>
                      <a:pt x="333" y="410"/>
                    </a:lnTo>
                    <a:lnTo>
                      <a:pt x="322" y="439"/>
                    </a:lnTo>
                    <a:lnTo>
                      <a:pt x="317" y="470"/>
                    </a:lnTo>
                    <a:lnTo>
                      <a:pt x="0" y="470"/>
                    </a:lnTo>
                    <a:lnTo>
                      <a:pt x="5" y="416"/>
                    </a:lnTo>
                    <a:lnTo>
                      <a:pt x="16" y="362"/>
                    </a:lnTo>
                    <a:lnTo>
                      <a:pt x="32" y="311"/>
                    </a:lnTo>
                    <a:lnTo>
                      <a:pt x="53" y="263"/>
                    </a:lnTo>
                    <a:lnTo>
                      <a:pt x="79" y="217"/>
                    </a:lnTo>
                    <a:lnTo>
                      <a:pt x="111" y="176"/>
                    </a:lnTo>
                    <a:lnTo>
                      <a:pt x="146" y="137"/>
                    </a:lnTo>
                    <a:lnTo>
                      <a:pt x="186" y="103"/>
                    </a:lnTo>
                    <a:lnTo>
                      <a:pt x="228" y="73"/>
                    </a:lnTo>
                    <a:lnTo>
                      <a:pt x="275" y="47"/>
                    </a:lnTo>
                    <a:lnTo>
                      <a:pt x="323" y="27"/>
                    </a:lnTo>
                    <a:lnTo>
                      <a:pt x="375" y="12"/>
                    </a:lnTo>
                    <a:lnTo>
                      <a:pt x="428" y="3"/>
                    </a:lnTo>
                    <a:lnTo>
                      <a:pt x="484" y="0"/>
                    </a:lnTo>
                    <a:close/>
                  </a:path>
                </a:pathLst>
              </a:custGeom>
              <a:grpFill/>
              <a:ln w="9525">
                <a:noFill/>
                <a:round/>
                <a:headEnd/>
                <a:tailEnd/>
              </a:ln>
            </p:spPr>
            <p:txBody>
              <a:bodyPr wrap="none" anchor="ctr"/>
              <a:lstStyle/>
              <a:p>
                <a:endParaRPr lang="en-GB">
                  <a:solidFill>
                    <a:prstClr val="black"/>
                  </a:solidFill>
                </a:endParaRPr>
              </a:p>
            </p:txBody>
          </p:sp>
          <p:sp>
            <p:nvSpPr>
              <p:cNvPr id="11" name="Freeform 161"/>
              <p:cNvSpPr>
                <a:spLocks noChangeArrowheads="1"/>
              </p:cNvSpPr>
              <p:nvPr/>
            </p:nvSpPr>
            <p:spPr bwMode="auto">
              <a:xfrm>
                <a:off x="2824" y="2630"/>
                <a:ext cx="318" cy="176"/>
              </a:xfrm>
              <a:custGeom>
                <a:avLst/>
                <a:gdLst>
                  <a:gd name="T0" fmla="*/ 0 w 2822"/>
                  <a:gd name="T1" fmla="*/ 0 h 1588"/>
                  <a:gd name="T2" fmla="*/ 0 w 2822"/>
                  <a:gd name="T3" fmla="*/ 0 h 1588"/>
                  <a:gd name="T4" fmla="*/ 0 w 2822"/>
                  <a:gd name="T5" fmla="*/ 0 h 1588"/>
                  <a:gd name="T6" fmla="*/ 0 w 2822"/>
                  <a:gd name="T7" fmla="*/ 0 h 1588"/>
                  <a:gd name="T8" fmla="*/ 0 w 2822"/>
                  <a:gd name="T9" fmla="*/ 0 h 1588"/>
                  <a:gd name="T10" fmla="*/ 0 w 2822"/>
                  <a:gd name="T11" fmla="*/ 0 h 1588"/>
                  <a:gd name="T12" fmla="*/ 0 w 2822"/>
                  <a:gd name="T13" fmla="*/ 0 h 1588"/>
                  <a:gd name="T14" fmla="*/ 0 w 2822"/>
                  <a:gd name="T15" fmla="*/ 0 h 1588"/>
                  <a:gd name="T16" fmla="*/ 0 w 2822"/>
                  <a:gd name="T17" fmla="*/ 0 h 1588"/>
                  <a:gd name="T18" fmla="*/ 0 w 2822"/>
                  <a:gd name="T19" fmla="*/ 0 h 1588"/>
                  <a:gd name="T20" fmla="*/ 0 w 2822"/>
                  <a:gd name="T21" fmla="*/ 0 h 1588"/>
                  <a:gd name="T22" fmla="*/ 0 w 2822"/>
                  <a:gd name="T23" fmla="*/ 0 h 1588"/>
                  <a:gd name="T24" fmla="*/ 0 w 2822"/>
                  <a:gd name="T25" fmla="*/ 0 h 1588"/>
                  <a:gd name="T26" fmla="*/ 0 w 2822"/>
                  <a:gd name="T27" fmla="*/ 0 h 1588"/>
                  <a:gd name="T28" fmla="*/ 0 w 2822"/>
                  <a:gd name="T29" fmla="*/ 0 h 1588"/>
                  <a:gd name="T30" fmla="*/ 0 w 2822"/>
                  <a:gd name="T31" fmla="*/ 0 h 1588"/>
                  <a:gd name="T32" fmla="*/ 0 w 2822"/>
                  <a:gd name="T33" fmla="*/ 0 h 1588"/>
                  <a:gd name="T34" fmla="*/ 0 w 2822"/>
                  <a:gd name="T35" fmla="*/ 0 h 1588"/>
                  <a:gd name="T36" fmla="*/ 0 w 2822"/>
                  <a:gd name="T37" fmla="*/ 0 h 1588"/>
                  <a:gd name="T38" fmla="*/ 0 w 2822"/>
                  <a:gd name="T39" fmla="*/ 0 h 1588"/>
                  <a:gd name="T40" fmla="*/ 0 w 2822"/>
                  <a:gd name="T41" fmla="*/ 0 h 1588"/>
                  <a:gd name="T42" fmla="*/ 0 w 2822"/>
                  <a:gd name="T43" fmla="*/ 0 h 1588"/>
                  <a:gd name="T44" fmla="*/ 0 w 2822"/>
                  <a:gd name="T45" fmla="*/ 0 h 1588"/>
                  <a:gd name="T46" fmla="*/ 0 w 2822"/>
                  <a:gd name="T47" fmla="*/ 0 h 1588"/>
                  <a:gd name="T48" fmla="*/ 0 w 2822"/>
                  <a:gd name="T49" fmla="*/ 0 h 1588"/>
                  <a:gd name="T50" fmla="*/ 0 w 2822"/>
                  <a:gd name="T51" fmla="*/ 0 h 1588"/>
                  <a:gd name="T52" fmla="*/ 0 w 2822"/>
                  <a:gd name="T53" fmla="*/ 0 h 1588"/>
                  <a:gd name="T54" fmla="*/ 0 w 2822"/>
                  <a:gd name="T55" fmla="*/ 0 h 1588"/>
                  <a:gd name="T56" fmla="*/ 0 w 2822"/>
                  <a:gd name="T57" fmla="*/ 0 h 1588"/>
                  <a:gd name="T58" fmla="*/ 0 w 2822"/>
                  <a:gd name="T59" fmla="*/ 0 h 1588"/>
                  <a:gd name="T60" fmla="*/ 0 w 2822"/>
                  <a:gd name="T61" fmla="*/ 0 h 1588"/>
                  <a:gd name="T62" fmla="*/ 0 w 2822"/>
                  <a:gd name="T63" fmla="*/ 0 h 1588"/>
                  <a:gd name="T64" fmla="*/ 0 w 2822"/>
                  <a:gd name="T65" fmla="*/ 0 h 1588"/>
                  <a:gd name="T66" fmla="*/ 0 w 2822"/>
                  <a:gd name="T67" fmla="*/ 0 h 1588"/>
                  <a:gd name="T68" fmla="*/ 0 w 2822"/>
                  <a:gd name="T69" fmla="*/ 0 h 1588"/>
                  <a:gd name="T70" fmla="*/ 0 w 2822"/>
                  <a:gd name="T71" fmla="*/ 0 h 1588"/>
                  <a:gd name="T72" fmla="*/ 0 w 2822"/>
                  <a:gd name="T73" fmla="*/ 0 h 1588"/>
                  <a:gd name="T74" fmla="*/ 0 w 2822"/>
                  <a:gd name="T75" fmla="*/ 0 h 1588"/>
                  <a:gd name="T76" fmla="*/ 0 w 2822"/>
                  <a:gd name="T77" fmla="*/ 0 h 1588"/>
                  <a:gd name="T78" fmla="*/ 0 w 2822"/>
                  <a:gd name="T79" fmla="*/ 0 h 1588"/>
                  <a:gd name="T80" fmla="*/ 0 w 2822"/>
                  <a:gd name="T81" fmla="*/ 0 h 1588"/>
                  <a:gd name="T82" fmla="*/ 0 w 2822"/>
                  <a:gd name="T83" fmla="*/ 0 h 1588"/>
                  <a:gd name="T84" fmla="*/ 0 w 2822"/>
                  <a:gd name="T85" fmla="*/ 0 h 1588"/>
                  <a:gd name="T86" fmla="*/ 0 w 2822"/>
                  <a:gd name="T87" fmla="*/ 0 h 1588"/>
                  <a:gd name="T88" fmla="*/ 0 w 2822"/>
                  <a:gd name="T89" fmla="*/ 0 h 1588"/>
                  <a:gd name="T90" fmla="*/ 0 w 2822"/>
                  <a:gd name="T91" fmla="*/ 0 h 1588"/>
                  <a:gd name="T92" fmla="*/ 0 w 2822"/>
                  <a:gd name="T93" fmla="*/ 0 h 1588"/>
                  <a:gd name="T94" fmla="*/ 0 w 2822"/>
                  <a:gd name="T95" fmla="*/ 0 h 15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22"/>
                  <a:gd name="T145" fmla="*/ 0 h 1588"/>
                  <a:gd name="T146" fmla="*/ 2822 w 2822"/>
                  <a:gd name="T147" fmla="*/ 1588 h 15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22" h="1588">
                    <a:moveTo>
                      <a:pt x="2399" y="1301"/>
                    </a:moveTo>
                    <a:lnTo>
                      <a:pt x="2378" y="1303"/>
                    </a:lnTo>
                    <a:lnTo>
                      <a:pt x="2359" y="1310"/>
                    </a:lnTo>
                    <a:lnTo>
                      <a:pt x="2342" y="1320"/>
                    </a:lnTo>
                    <a:lnTo>
                      <a:pt x="2328" y="1334"/>
                    </a:lnTo>
                    <a:lnTo>
                      <a:pt x="2316" y="1351"/>
                    </a:lnTo>
                    <a:lnTo>
                      <a:pt x="2310" y="1371"/>
                    </a:lnTo>
                    <a:lnTo>
                      <a:pt x="2307" y="1392"/>
                    </a:lnTo>
                    <a:lnTo>
                      <a:pt x="2310" y="1412"/>
                    </a:lnTo>
                    <a:lnTo>
                      <a:pt x="2316" y="1431"/>
                    </a:lnTo>
                    <a:lnTo>
                      <a:pt x="2328" y="1448"/>
                    </a:lnTo>
                    <a:lnTo>
                      <a:pt x="2342" y="1462"/>
                    </a:lnTo>
                    <a:lnTo>
                      <a:pt x="2359" y="1473"/>
                    </a:lnTo>
                    <a:lnTo>
                      <a:pt x="2378" y="1480"/>
                    </a:lnTo>
                    <a:lnTo>
                      <a:pt x="2399" y="1482"/>
                    </a:lnTo>
                    <a:lnTo>
                      <a:pt x="2420" y="1480"/>
                    </a:lnTo>
                    <a:lnTo>
                      <a:pt x="2439" y="1473"/>
                    </a:lnTo>
                    <a:lnTo>
                      <a:pt x="2456" y="1462"/>
                    </a:lnTo>
                    <a:lnTo>
                      <a:pt x="2470" y="1448"/>
                    </a:lnTo>
                    <a:lnTo>
                      <a:pt x="2480" y="1431"/>
                    </a:lnTo>
                    <a:lnTo>
                      <a:pt x="2487" y="1412"/>
                    </a:lnTo>
                    <a:lnTo>
                      <a:pt x="2490" y="1392"/>
                    </a:lnTo>
                    <a:lnTo>
                      <a:pt x="2487" y="1371"/>
                    </a:lnTo>
                    <a:lnTo>
                      <a:pt x="2480" y="1351"/>
                    </a:lnTo>
                    <a:lnTo>
                      <a:pt x="2470" y="1334"/>
                    </a:lnTo>
                    <a:lnTo>
                      <a:pt x="2456" y="1320"/>
                    </a:lnTo>
                    <a:lnTo>
                      <a:pt x="2439" y="1310"/>
                    </a:lnTo>
                    <a:lnTo>
                      <a:pt x="2420" y="1303"/>
                    </a:lnTo>
                    <a:lnTo>
                      <a:pt x="2399" y="1301"/>
                    </a:lnTo>
                    <a:close/>
                    <a:moveTo>
                      <a:pt x="1818" y="1301"/>
                    </a:moveTo>
                    <a:lnTo>
                      <a:pt x="1796" y="1303"/>
                    </a:lnTo>
                    <a:lnTo>
                      <a:pt x="1777" y="1310"/>
                    </a:lnTo>
                    <a:lnTo>
                      <a:pt x="1761" y="1320"/>
                    </a:lnTo>
                    <a:lnTo>
                      <a:pt x="1747" y="1334"/>
                    </a:lnTo>
                    <a:lnTo>
                      <a:pt x="1736" y="1351"/>
                    </a:lnTo>
                    <a:lnTo>
                      <a:pt x="1729" y="1371"/>
                    </a:lnTo>
                    <a:lnTo>
                      <a:pt x="1727" y="1392"/>
                    </a:lnTo>
                    <a:lnTo>
                      <a:pt x="1729" y="1412"/>
                    </a:lnTo>
                    <a:lnTo>
                      <a:pt x="1736" y="1431"/>
                    </a:lnTo>
                    <a:lnTo>
                      <a:pt x="1747" y="1448"/>
                    </a:lnTo>
                    <a:lnTo>
                      <a:pt x="1761" y="1462"/>
                    </a:lnTo>
                    <a:lnTo>
                      <a:pt x="1777" y="1473"/>
                    </a:lnTo>
                    <a:lnTo>
                      <a:pt x="1796" y="1480"/>
                    </a:lnTo>
                    <a:lnTo>
                      <a:pt x="1818" y="1482"/>
                    </a:lnTo>
                    <a:lnTo>
                      <a:pt x="1839" y="1480"/>
                    </a:lnTo>
                    <a:lnTo>
                      <a:pt x="1858" y="1473"/>
                    </a:lnTo>
                    <a:lnTo>
                      <a:pt x="1874" y="1462"/>
                    </a:lnTo>
                    <a:lnTo>
                      <a:pt x="1888" y="1448"/>
                    </a:lnTo>
                    <a:lnTo>
                      <a:pt x="1900" y="1431"/>
                    </a:lnTo>
                    <a:lnTo>
                      <a:pt x="1907" y="1412"/>
                    </a:lnTo>
                    <a:lnTo>
                      <a:pt x="1909" y="1392"/>
                    </a:lnTo>
                    <a:lnTo>
                      <a:pt x="1907" y="1371"/>
                    </a:lnTo>
                    <a:lnTo>
                      <a:pt x="1900" y="1351"/>
                    </a:lnTo>
                    <a:lnTo>
                      <a:pt x="1888" y="1334"/>
                    </a:lnTo>
                    <a:lnTo>
                      <a:pt x="1874" y="1320"/>
                    </a:lnTo>
                    <a:lnTo>
                      <a:pt x="1858" y="1310"/>
                    </a:lnTo>
                    <a:lnTo>
                      <a:pt x="1839" y="1303"/>
                    </a:lnTo>
                    <a:lnTo>
                      <a:pt x="1818" y="1301"/>
                    </a:lnTo>
                    <a:close/>
                    <a:moveTo>
                      <a:pt x="2108" y="130"/>
                    </a:moveTo>
                    <a:lnTo>
                      <a:pt x="2049" y="133"/>
                    </a:lnTo>
                    <a:lnTo>
                      <a:pt x="1992" y="142"/>
                    </a:lnTo>
                    <a:lnTo>
                      <a:pt x="1936" y="157"/>
                    </a:lnTo>
                    <a:lnTo>
                      <a:pt x="1883" y="179"/>
                    </a:lnTo>
                    <a:lnTo>
                      <a:pt x="1834" y="205"/>
                    </a:lnTo>
                    <a:lnTo>
                      <a:pt x="1786" y="235"/>
                    </a:lnTo>
                    <a:lnTo>
                      <a:pt x="1744" y="271"/>
                    </a:lnTo>
                    <a:lnTo>
                      <a:pt x="1704" y="310"/>
                    </a:lnTo>
                    <a:lnTo>
                      <a:pt x="1669" y="353"/>
                    </a:lnTo>
                    <a:lnTo>
                      <a:pt x="1639" y="400"/>
                    </a:lnTo>
                    <a:lnTo>
                      <a:pt x="1612" y="450"/>
                    </a:lnTo>
                    <a:lnTo>
                      <a:pt x="1592" y="502"/>
                    </a:lnTo>
                    <a:lnTo>
                      <a:pt x="1577" y="558"/>
                    </a:lnTo>
                    <a:lnTo>
                      <a:pt x="1568" y="615"/>
                    </a:lnTo>
                    <a:lnTo>
                      <a:pt x="1564" y="674"/>
                    </a:lnTo>
                    <a:lnTo>
                      <a:pt x="1568" y="734"/>
                    </a:lnTo>
                    <a:lnTo>
                      <a:pt x="1577" y="791"/>
                    </a:lnTo>
                    <a:lnTo>
                      <a:pt x="1592" y="846"/>
                    </a:lnTo>
                    <a:lnTo>
                      <a:pt x="1612" y="899"/>
                    </a:lnTo>
                    <a:lnTo>
                      <a:pt x="1639" y="950"/>
                    </a:lnTo>
                    <a:lnTo>
                      <a:pt x="1669" y="996"/>
                    </a:lnTo>
                    <a:lnTo>
                      <a:pt x="1704" y="1040"/>
                    </a:lnTo>
                    <a:lnTo>
                      <a:pt x="1744" y="1078"/>
                    </a:lnTo>
                    <a:lnTo>
                      <a:pt x="1786" y="1114"/>
                    </a:lnTo>
                    <a:lnTo>
                      <a:pt x="1834" y="1144"/>
                    </a:lnTo>
                    <a:lnTo>
                      <a:pt x="1883" y="1170"/>
                    </a:lnTo>
                    <a:lnTo>
                      <a:pt x="1936" y="1190"/>
                    </a:lnTo>
                    <a:lnTo>
                      <a:pt x="1992" y="1206"/>
                    </a:lnTo>
                    <a:lnTo>
                      <a:pt x="2049" y="1216"/>
                    </a:lnTo>
                    <a:lnTo>
                      <a:pt x="2108" y="1219"/>
                    </a:lnTo>
                    <a:lnTo>
                      <a:pt x="2168" y="1216"/>
                    </a:lnTo>
                    <a:lnTo>
                      <a:pt x="2225" y="1206"/>
                    </a:lnTo>
                    <a:lnTo>
                      <a:pt x="2280" y="1190"/>
                    </a:lnTo>
                    <a:lnTo>
                      <a:pt x="2333" y="1170"/>
                    </a:lnTo>
                    <a:lnTo>
                      <a:pt x="2382" y="1144"/>
                    </a:lnTo>
                    <a:lnTo>
                      <a:pt x="2429" y="1114"/>
                    </a:lnTo>
                    <a:lnTo>
                      <a:pt x="2472" y="1078"/>
                    </a:lnTo>
                    <a:lnTo>
                      <a:pt x="2512" y="1040"/>
                    </a:lnTo>
                    <a:lnTo>
                      <a:pt x="2547" y="996"/>
                    </a:lnTo>
                    <a:lnTo>
                      <a:pt x="2578" y="950"/>
                    </a:lnTo>
                    <a:lnTo>
                      <a:pt x="2603" y="899"/>
                    </a:lnTo>
                    <a:lnTo>
                      <a:pt x="2624" y="846"/>
                    </a:lnTo>
                    <a:lnTo>
                      <a:pt x="2639" y="791"/>
                    </a:lnTo>
                    <a:lnTo>
                      <a:pt x="2648" y="734"/>
                    </a:lnTo>
                    <a:lnTo>
                      <a:pt x="2651" y="674"/>
                    </a:lnTo>
                    <a:lnTo>
                      <a:pt x="2648" y="615"/>
                    </a:lnTo>
                    <a:lnTo>
                      <a:pt x="2639" y="558"/>
                    </a:lnTo>
                    <a:lnTo>
                      <a:pt x="2624" y="502"/>
                    </a:lnTo>
                    <a:lnTo>
                      <a:pt x="2603" y="450"/>
                    </a:lnTo>
                    <a:lnTo>
                      <a:pt x="2578" y="400"/>
                    </a:lnTo>
                    <a:lnTo>
                      <a:pt x="2547" y="353"/>
                    </a:lnTo>
                    <a:lnTo>
                      <a:pt x="2512" y="310"/>
                    </a:lnTo>
                    <a:lnTo>
                      <a:pt x="2472" y="271"/>
                    </a:lnTo>
                    <a:lnTo>
                      <a:pt x="2429" y="235"/>
                    </a:lnTo>
                    <a:lnTo>
                      <a:pt x="2382" y="205"/>
                    </a:lnTo>
                    <a:lnTo>
                      <a:pt x="2333" y="179"/>
                    </a:lnTo>
                    <a:lnTo>
                      <a:pt x="2280" y="157"/>
                    </a:lnTo>
                    <a:lnTo>
                      <a:pt x="2225" y="142"/>
                    </a:lnTo>
                    <a:lnTo>
                      <a:pt x="2168" y="133"/>
                    </a:lnTo>
                    <a:lnTo>
                      <a:pt x="2108" y="130"/>
                    </a:lnTo>
                    <a:close/>
                    <a:moveTo>
                      <a:pt x="51" y="0"/>
                    </a:moveTo>
                    <a:lnTo>
                      <a:pt x="2771" y="0"/>
                    </a:lnTo>
                    <a:lnTo>
                      <a:pt x="2787" y="3"/>
                    </a:lnTo>
                    <a:lnTo>
                      <a:pt x="2801" y="10"/>
                    </a:lnTo>
                    <a:lnTo>
                      <a:pt x="2812" y="21"/>
                    </a:lnTo>
                    <a:lnTo>
                      <a:pt x="2819" y="35"/>
                    </a:lnTo>
                    <a:lnTo>
                      <a:pt x="2822" y="52"/>
                    </a:lnTo>
                    <a:lnTo>
                      <a:pt x="2822" y="1538"/>
                    </a:lnTo>
                    <a:lnTo>
                      <a:pt x="2819" y="1554"/>
                    </a:lnTo>
                    <a:lnTo>
                      <a:pt x="2812" y="1568"/>
                    </a:lnTo>
                    <a:lnTo>
                      <a:pt x="2801" y="1579"/>
                    </a:lnTo>
                    <a:lnTo>
                      <a:pt x="2787" y="1586"/>
                    </a:lnTo>
                    <a:lnTo>
                      <a:pt x="2771" y="1588"/>
                    </a:lnTo>
                    <a:lnTo>
                      <a:pt x="51" y="1588"/>
                    </a:lnTo>
                    <a:lnTo>
                      <a:pt x="35" y="1586"/>
                    </a:lnTo>
                    <a:lnTo>
                      <a:pt x="21" y="1579"/>
                    </a:lnTo>
                    <a:lnTo>
                      <a:pt x="10" y="1568"/>
                    </a:lnTo>
                    <a:lnTo>
                      <a:pt x="2" y="1554"/>
                    </a:lnTo>
                    <a:lnTo>
                      <a:pt x="0" y="1538"/>
                    </a:lnTo>
                    <a:lnTo>
                      <a:pt x="0" y="52"/>
                    </a:lnTo>
                    <a:lnTo>
                      <a:pt x="2" y="35"/>
                    </a:lnTo>
                    <a:lnTo>
                      <a:pt x="10" y="21"/>
                    </a:lnTo>
                    <a:lnTo>
                      <a:pt x="21" y="10"/>
                    </a:lnTo>
                    <a:lnTo>
                      <a:pt x="35" y="3"/>
                    </a:lnTo>
                    <a:lnTo>
                      <a:pt x="51" y="0"/>
                    </a:lnTo>
                    <a:close/>
                  </a:path>
                </a:pathLst>
              </a:custGeom>
              <a:grpFill/>
              <a:ln w="9525">
                <a:noFill/>
                <a:round/>
                <a:headEnd/>
                <a:tailEnd/>
              </a:ln>
            </p:spPr>
            <p:txBody>
              <a:bodyPr wrap="none" anchor="ctr"/>
              <a:lstStyle/>
              <a:p>
                <a:endParaRPr lang="en-GB">
                  <a:solidFill>
                    <a:prstClr val="black"/>
                  </a:solidFill>
                </a:endParaRPr>
              </a:p>
            </p:txBody>
          </p:sp>
        </p:grpSp>
      </p:grpSp>
      <p:grpSp>
        <p:nvGrpSpPr>
          <p:cNvPr id="22" name="Group 21"/>
          <p:cNvGrpSpPr/>
          <p:nvPr/>
        </p:nvGrpSpPr>
        <p:grpSpPr>
          <a:xfrm>
            <a:off x="3370934" y="1379126"/>
            <a:ext cx="633729" cy="662677"/>
            <a:chOff x="250254" y="4395613"/>
            <a:chExt cx="1288127" cy="1516520"/>
          </a:xfrm>
        </p:grpSpPr>
        <p:sp>
          <p:nvSpPr>
            <p:cNvPr id="23" name="Rectangle 22"/>
            <p:cNvSpPr/>
            <p:nvPr/>
          </p:nvSpPr>
          <p:spPr>
            <a:xfrm>
              <a:off x="250254" y="4461861"/>
              <a:ext cx="1288127" cy="14502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24" name="Group 2"/>
            <p:cNvGrpSpPr>
              <a:grpSpLocks/>
            </p:cNvGrpSpPr>
            <p:nvPr/>
          </p:nvGrpSpPr>
          <p:grpSpPr bwMode="auto">
            <a:xfrm rot="1520426">
              <a:off x="657852" y="4395613"/>
              <a:ext cx="496717" cy="1362896"/>
              <a:chOff x="179" y="819"/>
              <a:chExt cx="121" cy="332"/>
            </a:xfrm>
            <a:solidFill>
              <a:schemeClr val="bg1"/>
            </a:solidFill>
          </p:grpSpPr>
          <p:sp>
            <p:nvSpPr>
              <p:cNvPr id="25" name="Freeform 3"/>
              <p:cNvSpPr>
                <a:spLocks noChangeArrowheads="1"/>
              </p:cNvSpPr>
              <p:nvPr/>
            </p:nvSpPr>
            <p:spPr bwMode="auto">
              <a:xfrm>
                <a:off x="179" y="1018"/>
                <a:ext cx="121" cy="133"/>
              </a:xfrm>
              <a:custGeom>
                <a:avLst/>
                <a:gdLst>
                  <a:gd name="T0" fmla="*/ 0 w 1219"/>
                  <a:gd name="T1" fmla="*/ 0 h 1343"/>
                  <a:gd name="T2" fmla="*/ 0 w 1219"/>
                  <a:gd name="T3" fmla="*/ 0 h 1343"/>
                  <a:gd name="T4" fmla="*/ 0 w 1219"/>
                  <a:gd name="T5" fmla="*/ 0 h 1343"/>
                  <a:gd name="T6" fmla="*/ 0 w 1219"/>
                  <a:gd name="T7" fmla="*/ 0 h 1343"/>
                  <a:gd name="T8" fmla="*/ 0 w 1219"/>
                  <a:gd name="T9" fmla="*/ 0 h 1343"/>
                  <a:gd name="T10" fmla="*/ 0 w 1219"/>
                  <a:gd name="T11" fmla="*/ 0 h 1343"/>
                  <a:gd name="T12" fmla="*/ 0 w 1219"/>
                  <a:gd name="T13" fmla="*/ 0 h 1343"/>
                  <a:gd name="T14" fmla="*/ 0 w 1219"/>
                  <a:gd name="T15" fmla="*/ 0 h 1343"/>
                  <a:gd name="T16" fmla="*/ 0 w 1219"/>
                  <a:gd name="T17" fmla="*/ 0 h 1343"/>
                  <a:gd name="T18" fmla="*/ 0 w 1219"/>
                  <a:gd name="T19" fmla="*/ 0 h 1343"/>
                  <a:gd name="T20" fmla="*/ 0 w 1219"/>
                  <a:gd name="T21" fmla="*/ 0 h 1343"/>
                  <a:gd name="T22" fmla="*/ 0 w 1219"/>
                  <a:gd name="T23" fmla="*/ 0 h 1343"/>
                  <a:gd name="T24" fmla="*/ 0 w 1219"/>
                  <a:gd name="T25" fmla="*/ 0 h 1343"/>
                  <a:gd name="T26" fmla="*/ 0 w 1219"/>
                  <a:gd name="T27" fmla="*/ 0 h 1343"/>
                  <a:gd name="T28" fmla="*/ 0 w 1219"/>
                  <a:gd name="T29" fmla="*/ 0 h 1343"/>
                  <a:gd name="T30" fmla="*/ 0 w 1219"/>
                  <a:gd name="T31" fmla="*/ 0 h 1343"/>
                  <a:gd name="T32" fmla="*/ 0 w 1219"/>
                  <a:gd name="T33" fmla="*/ 0 h 1343"/>
                  <a:gd name="T34" fmla="*/ 0 w 1219"/>
                  <a:gd name="T35" fmla="*/ 0 h 1343"/>
                  <a:gd name="T36" fmla="*/ 0 w 1219"/>
                  <a:gd name="T37" fmla="*/ 0 h 1343"/>
                  <a:gd name="T38" fmla="*/ 0 w 1219"/>
                  <a:gd name="T39" fmla="*/ 0 h 1343"/>
                  <a:gd name="T40" fmla="*/ 0 w 1219"/>
                  <a:gd name="T41" fmla="*/ 0 h 1343"/>
                  <a:gd name="T42" fmla="*/ 0 w 1219"/>
                  <a:gd name="T43" fmla="*/ 0 h 1343"/>
                  <a:gd name="T44" fmla="*/ 0 w 1219"/>
                  <a:gd name="T45" fmla="*/ 0 h 1343"/>
                  <a:gd name="T46" fmla="*/ 0 w 1219"/>
                  <a:gd name="T47" fmla="*/ 0 h 1343"/>
                  <a:gd name="T48" fmla="*/ 0 w 1219"/>
                  <a:gd name="T49" fmla="*/ 0 h 1343"/>
                  <a:gd name="T50" fmla="*/ 0 w 1219"/>
                  <a:gd name="T51" fmla="*/ 0 h 1343"/>
                  <a:gd name="T52" fmla="*/ 0 w 1219"/>
                  <a:gd name="T53" fmla="*/ 0 h 1343"/>
                  <a:gd name="T54" fmla="*/ 0 w 1219"/>
                  <a:gd name="T55" fmla="*/ 0 h 1343"/>
                  <a:gd name="T56" fmla="*/ 0 w 1219"/>
                  <a:gd name="T57" fmla="*/ 0 h 1343"/>
                  <a:gd name="T58" fmla="*/ 0 w 1219"/>
                  <a:gd name="T59" fmla="*/ 0 h 1343"/>
                  <a:gd name="T60" fmla="*/ 0 w 1219"/>
                  <a:gd name="T61" fmla="*/ 0 h 1343"/>
                  <a:gd name="T62" fmla="*/ 0 w 1219"/>
                  <a:gd name="T63" fmla="*/ 0 h 1343"/>
                  <a:gd name="T64" fmla="*/ 0 w 1219"/>
                  <a:gd name="T65" fmla="*/ 0 h 1343"/>
                  <a:gd name="T66" fmla="*/ 0 w 1219"/>
                  <a:gd name="T67" fmla="*/ 0 h 1343"/>
                  <a:gd name="T68" fmla="*/ 0 w 1219"/>
                  <a:gd name="T69" fmla="*/ 0 h 1343"/>
                  <a:gd name="T70" fmla="*/ 0 w 1219"/>
                  <a:gd name="T71" fmla="*/ 0 h 1343"/>
                  <a:gd name="T72" fmla="*/ 0 w 1219"/>
                  <a:gd name="T73" fmla="*/ 0 h 1343"/>
                  <a:gd name="T74" fmla="*/ 0 w 1219"/>
                  <a:gd name="T75" fmla="*/ 0 h 1343"/>
                  <a:gd name="T76" fmla="*/ 0 w 1219"/>
                  <a:gd name="T77" fmla="*/ 0 h 1343"/>
                  <a:gd name="T78" fmla="*/ 0 w 1219"/>
                  <a:gd name="T79" fmla="*/ 0 h 1343"/>
                  <a:gd name="T80" fmla="*/ 0 w 1219"/>
                  <a:gd name="T81" fmla="*/ 0 h 1343"/>
                  <a:gd name="T82" fmla="*/ 0 w 1219"/>
                  <a:gd name="T83" fmla="*/ 0 h 1343"/>
                  <a:gd name="T84" fmla="*/ 0 w 1219"/>
                  <a:gd name="T85" fmla="*/ 0 h 1343"/>
                  <a:gd name="T86" fmla="*/ 0 w 1219"/>
                  <a:gd name="T87" fmla="*/ 0 h 1343"/>
                  <a:gd name="T88" fmla="*/ 0 w 1219"/>
                  <a:gd name="T89" fmla="*/ 0 h 1343"/>
                  <a:gd name="T90" fmla="*/ 0 w 1219"/>
                  <a:gd name="T91" fmla="*/ 0 h 1343"/>
                  <a:gd name="T92" fmla="*/ 0 w 1219"/>
                  <a:gd name="T93" fmla="*/ 0 h 1343"/>
                  <a:gd name="T94" fmla="*/ 0 w 1219"/>
                  <a:gd name="T95" fmla="*/ 0 h 1343"/>
                  <a:gd name="T96" fmla="*/ 0 w 1219"/>
                  <a:gd name="T97" fmla="*/ 0 h 1343"/>
                  <a:gd name="T98" fmla="*/ 0 w 1219"/>
                  <a:gd name="T99" fmla="*/ 0 h 1343"/>
                  <a:gd name="T100" fmla="*/ 0 w 1219"/>
                  <a:gd name="T101" fmla="*/ 0 h 1343"/>
                  <a:gd name="T102" fmla="*/ 0 w 1219"/>
                  <a:gd name="T103" fmla="*/ 0 h 1343"/>
                  <a:gd name="T104" fmla="*/ 0 w 1219"/>
                  <a:gd name="T105" fmla="*/ 0 h 1343"/>
                  <a:gd name="T106" fmla="*/ 0 w 1219"/>
                  <a:gd name="T107" fmla="*/ 0 h 1343"/>
                  <a:gd name="T108" fmla="*/ 0 w 1219"/>
                  <a:gd name="T109" fmla="*/ 0 h 134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19"/>
                  <a:gd name="T166" fmla="*/ 0 h 1343"/>
                  <a:gd name="T167" fmla="*/ 1219 w 1219"/>
                  <a:gd name="T168" fmla="*/ 1343 h 134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19" h="1343">
                    <a:moveTo>
                      <a:pt x="610" y="0"/>
                    </a:moveTo>
                    <a:lnTo>
                      <a:pt x="640" y="0"/>
                    </a:lnTo>
                    <a:lnTo>
                      <a:pt x="679" y="1"/>
                    </a:lnTo>
                    <a:lnTo>
                      <a:pt x="721" y="2"/>
                    </a:lnTo>
                    <a:lnTo>
                      <a:pt x="764" y="4"/>
                    </a:lnTo>
                    <a:lnTo>
                      <a:pt x="807" y="6"/>
                    </a:lnTo>
                    <a:lnTo>
                      <a:pt x="851" y="8"/>
                    </a:lnTo>
                    <a:lnTo>
                      <a:pt x="894" y="12"/>
                    </a:lnTo>
                    <a:lnTo>
                      <a:pt x="938" y="15"/>
                    </a:lnTo>
                    <a:lnTo>
                      <a:pt x="978" y="17"/>
                    </a:lnTo>
                    <a:lnTo>
                      <a:pt x="1017" y="20"/>
                    </a:lnTo>
                    <a:lnTo>
                      <a:pt x="1055" y="23"/>
                    </a:lnTo>
                    <a:lnTo>
                      <a:pt x="1088" y="26"/>
                    </a:lnTo>
                    <a:lnTo>
                      <a:pt x="1118" y="29"/>
                    </a:lnTo>
                    <a:lnTo>
                      <a:pt x="1144" y="31"/>
                    </a:lnTo>
                    <a:lnTo>
                      <a:pt x="1165" y="33"/>
                    </a:lnTo>
                    <a:lnTo>
                      <a:pt x="1181" y="35"/>
                    </a:lnTo>
                    <a:lnTo>
                      <a:pt x="1190" y="37"/>
                    </a:lnTo>
                    <a:lnTo>
                      <a:pt x="1194" y="38"/>
                    </a:lnTo>
                    <a:lnTo>
                      <a:pt x="1202" y="117"/>
                    </a:lnTo>
                    <a:lnTo>
                      <a:pt x="1207" y="194"/>
                    </a:lnTo>
                    <a:lnTo>
                      <a:pt x="1212" y="271"/>
                    </a:lnTo>
                    <a:lnTo>
                      <a:pt x="1215" y="345"/>
                    </a:lnTo>
                    <a:lnTo>
                      <a:pt x="1217" y="417"/>
                    </a:lnTo>
                    <a:lnTo>
                      <a:pt x="1218" y="484"/>
                    </a:lnTo>
                    <a:lnTo>
                      <a:pt x="1219" y="546"/>
                    </a:lnTo>
                    <a:lnTo>
                      <a:pt x="1219" y="602"/>
                    </a:lnTo>
                    <a:lnTo>
                      <a:pt x="1217" y="673"/>
                    </a:lnTo>
                    <a:lnTo>
                      <a:pt x="1213" y="739"/>
                    </a:lnTo>
                    <a:lnTo>
                      <a:pt x="1206" y="801"/>
                    </a:lnTo>
                    <a:lnTo>
                      <a:pt x="1195" y="859"/>
                    </a:lnTo>
                    <a:lnTo>
                      <a:pt x="1182" y="912"/>
                    </a:lnTo>
                    <a:lnTo>
                      <a:pt x="1166" y="961"/>
                    </a:lnTo>
                    <a:lnTo>
                      <a:pt x="1149" y="1008"/>
                    </a:lnTo>
                    <a:lnTo>
                      <a:pt x="1129" y="1049"/>
                    </a:lnTo>
                    <a:lnTo>
                      <a:pt x="1108" y="1088"/>
                    </a:lnTo>
                    <a:lnTo>
                      <a:pt x="1085" y="1123"/>
                    </a:lnTo>
                    <a:lnTo>
                      <a:pt x="1060" y="1155"/>
                    </a:lnTo>
                    <a:lnTo>
                      <a:pt x="1033" y="1184"/>
                    </a:lnTo>
                    <a:lnTo>
                      <a:pt x="1006" y="1210"/>
                    </a:lnTo>
                    <a:lnTo>
                      <a:pt x="977" y="1233"/>
                    </a:lnTo>
                    <a:lnTo>
                      <a:pt x="947" y="1254"/>
                    </a:lnTo>
                    <a:lnTo>
                      <a:pt x="917" y="1271"/>
                    </a:lnTo>
                    <a:lnTo>
                      <a:pt x="886" y="1287"/>
                    </a:lnTo>
                    <a:lnTo>
                      <a:pt x="855" y="1300"/>
                    </a:lnTo>
                    <a:lnTo>
                      <a:pt x="823" y="1311"/>
                    </a:lnTo>
                    <a:lnTo>
                      <a:pt x="792" y="1321"/>
                    </a:lnTo>
                    <a:lnTo>
                      <a:pt x="760" y="1328"/>
                    </a:lnTo>
                    <a:lnTo>
                      <a:pt x="729" y="1334"/>
                    </a:lnTo>
                    <a:lnTo>
                      <a:pt x="698" y="1338"/>
                    </a:lnTo>
                    <a:lnTo>
                      <a:pt x="668" y="1340"/>
                    </a:lnTo>
                    <a:lnTo>
                      <a:pt x="638" y="1342"/>
                    </a:lnTo>
                    <a:lnTo>
                      <a:pt x="610" y="1343"/>
                    </a:lnTo>
                    <a:lnTo>
                      <a:pt x="581" y="1342"/>
                    </a:lnTo>
                    <a:lnTo>
                      <a:pt x="551" y="1340"/>
                    </a:lnTo>
                    <a:lnTo>
                      <a:pt x="521" y="1338"/>
                    </a:lnTo>
                    <a:lnTo>
                      <a:pt x="490" y="1334"/>
                    </a:lnTo>
                    <a:lnTo>
                      <a:pt x="459" y="1328"/>
                    </a:lnTo>
                    <a:lnTo>
                      <a:pt x="428" y="1321"/>
                    </a:lnTo>
                    <a:lnTo>
                      <a:pt x="396" y="1311"/>
                    </a:lnTo>
                    <a:lnTo>
                      <a:pt x="364" y="1300"/>
                    </a:lnTo>
                    <a:lnTo>
                      <a:pt x="332" y="1287"/>
                    </a:lnTo>
                    <a:lnTo>
                      <a:pt x="301" y="1271"/>
                    </a:lnTo>
                    <a:lnTo>
                      <a:pt x="271" y="1254"/>
                    </a:lnTo>
                    <a:lnTo>
                      <a:pt x="241" y="1233"/>
                    </a:lnTo>
                    <a:lnTo>
                      <a:pt x="213" y="1210"/>
                    </a:lnTo>
                    <a:lnTo>
                      <a:pt x="186" y="1184"/>
                    </a:lnTo>
                    <a:lnTo>
                      <a:pt x="160" y="1155"/>
                    </a:lnTo>
                    <a:lnTo>
                      <a:pt x="135" y="1123"/>
                    </a:lnTo>
                    <a:lnTo>
                      <a:pt x="111" y="1088"/>
                    </a:lnTo>
                    <a:lnTo>
                      <a:pt x="89" y="1049"/>
                    </a:lnTo>
                    <a:lnTo>
                      <a:pt x="70" y="1008"/>
                    </a:lnTo>
                    <a:lnTo>
                      <a:pt x="52" y="961"/>
                    </a:lnTo>
                    <a:lnTo>
                      <a:pt x="37" y="912"/>
                    </a:lnTo>
                    <a:lnTo>
                      <a:pt x="24" y="859"/>
                    </a:lnTo>
                    <a:lnTo>
                      <a:pt x="14" y="801"/>
                    </a:lnTo>
                    <a:lnTo>
                      <a:pt x="7" y="739"/>
                    </a:lnTo>
                    <a:lnTo>
                      <a:pt x="1" y="673"/>
                    </a:lnTo>
                    <a:lnTo>
                      <a:pt x="0" y="602"/>
                    </a:lnTo>
                    <a:lnTo>
                      <a:pt x="0" y="546"/>
                    </a:lnTo>
                    <a:lnTo>
                      <a:pt x="0" y="484"/>
                    </a:lnTo>
                    <a:lnTo>
                      <a:pt x="2" y="417"/>
                    </a:lnTo>
                    <a:lnTo>
                      <a:pt x="4" y="345"/>
                    </a:lnTo>
                    <a:lnTo>
                      <a:pt x="8" y="271"/>
                    </a:lnTo>
                    <a:lnTo>
                      <a:pt x="12" y="194"/>
                    </a:lnTo>
                    <a:lnTo>
                      <a:pt x="17" y="117"/>
                    </a:lnTo>
                    <a:lnTo>
                      <a:pt x="24" y="38"/>
                    </a:lnTo>
                    <a:lnTo>
                      <a:pt x="28" y="37"/>
                    </a:lnTo>
                    <a:lnTo>
                      <a:pt x="38" y="35"/>
                    </a:lnTo>
                    <a:lnTo>
                      <a:pt x="54" y="33"/>
                    </a:lnTo>
                    <a:lnTo>
                      <a:pt x="75" y="31"/>
                    </a:lnTo>
                    <a:lnTo>
                      <a:pt x="101" y="29"/>
                    </a:lnTo>
                    <a:lnTo>
                      <a:pt x="131" y="26"/>
                    </a:lnTo>
                    <a:lnTo>
                      <a:pt x="164" y="23"/>
                    </a:lnTo>
                    <a:lnTo>
                      <a:pt x="201" y="20"/>
                    </a:lnTo>
                    <a:lnTo>
                      <a:pt x="240" y="17"/>
                    </a:lnTo>
                    <a:lnTo>
                      <a:pt x="282" y="15"/>
                    </a:lnTo>
                    <a:lnTo>
                      <a:pt x="324" y="12"/>
                    </a:lnTo>
                    <a:lnTo>
                      <a:pt x="368" y="8"/>
                    </a:lnTo>
                    <a:lnTo>
                      <a:pt x="412" y="6"/>
                    </a:lnTo>
                    <a:lnTo>
                      <a:pt x="456" y="4"/>
                    </a:lnTo>
                    <a:lnTo>
                      <a:pt x="498" y="2"/>
                    </a:lnTo>
                    <a:lnTo>
                      <a:pt x="539" y="1"/>
                    </a:lnTo>
                    <a:lnTo>
                      <a:pt x="580" y="0"/>
                    </a:lnTo>
                    <a:lnTo>
                      <a:pt x="610" y="0"/>
                    </a:lnTo>
                    <a:close/>
                    <a:moveTo>
                      <a:pt x="603" y="0"/>
                    </a:moveTo>
                    <a:lnTo>
                      <a:pt x="617" y="0"/>
                    </a:lnTo>
                    <a:lnTo>
                      <a:pt x="610" y="0"/>
                    </a:lnTo>
                    <a:lnTo>
                      <a:pt x="603" y="0"/>
                    </a:lnTo>
                    <a:close/>
                  </a:path>
                </a:pathLst>
              </a:custGeom>
              <a:grpFill/>
              <a:ln w="9525">
                <a:noFill/>
                <a:round/>
                <a:headEnd/>
                <a:tailEnd/>
              </a:ln>
            </p:spPr>
            <p:txBody>
              <a:bodyPr wrap="none" anchor="ctr"/>
              <a:lstStyle/>
              <a:p>
                <a:endParaRPr lang="en-GB">
                  <a:solidFill>
                    <a:prstClr val="black"/>
                  </a:solidFill>
                </a:endParaRPr>
              </a:p>
            </p:txBody>
          </p:sp>
          <p:sp>
            <p:nvSpPr>
              <p:cNvPr id="26" name="Freeform 4"/>
              <p:cNvSpPr>
                <a:spLocks noChangeArrowheads="1"/>
              </p:cNvSpPr>
              <p:nvPr/>
            </p:nvSpPr>
            <p:spPr bwMode="auto">
              <a:xfrm>
                <a:off x="182" y="959"/>
                <a:ext cx="51" cy="51"/>
              </a:xfrm>
              <a:custGeom>
                <a:avLst/>
                <a:gdLst>
                  <a:gd name="T0" fmla="*/ 0 w 525"/>
                  <a:gd name="T1" fmla="*/ 0 h 516"/>
                  <a:gd name="T2" fmla="*/ 0 w 525"/>
                  <a:gd name="T3" fmla="*/ 0 h 516"/>
                  <a:gd name="T4" fmla="*/ 0 w 525"/>
                  <a:gd name="T5" fmla="*/ 0 h 516"/>
                  <a:gd name="T6" fmla="*/ 0 w 525"/>
                  <a:gd name="T7" fmla="*/ 0 h 516"/>
                  <a:gd name="T8" fmla="*/ 0 w 525"/>
                  <a:gd name="T9" fmla="*/ 0 h 516"/>
                  <a:gd name="T10" fmla="*/ 0 w 525"/>
                  <a:gd name="T11" fmla="*/ 0 h 516"/>
                  <a:gd name="T12" fmla="*/ 0 w 525"/>
                  <a:gd name="T13" fmla="*/ 0 h 516"/>
                  <a:gd name="T14" fmla="*/ 0 w 525"/>
                  <a:gd name="T15" fmla="*/ 0 h 516"/>
                  <a:gd name="T16" fmla="*/ 0 w 525"/>
                  <a:gd name="T17" fmla="*/ 0 h 516"/>
                  <a:gd name="T18" fmla="*/ 0 w 525"/>
                  <a:gd name="T19" fmla="*/ 0 h 516"/>
                  <a:gd name="T20" fmla="*/ 0 w 525"/>
                  <a:gd name="T21" fmla="*/ 0 h 516"/>
                  <a:gd name="T22" fmla="*/ 0 w 525"/>
                  <a:gd name="T23" fmla="*/ 0 h 516"/>
                  <a:gd name="T24" fmla="*/ 0 w 525"/>
                  <a:gd name="T25" fmla="*/ 0 h 516"/>
                  <a:gd name="T26" fmla="*/ 0 w 525"/>
                  <a:gd name="T27" fmla="*/ 0 h 516"/>
                  <a:gd name="T28" fmla="*/ 0 w 525"/>
                  <a:gd name="T29" fmla="*/ 0 h 516"/>
                  <a:gd name="T30" fmla="*/ 0 w 525"/>
                  <a:gd name="T31" fmla="*/ 0 h 516"/>
                  <a:gd name="T32" fmla="*/ 0 w 525"/>
                  <a:gd name="T33" fmla="*/ 0 h 516"/>
                  <a:gd name="T34" fmla="*/ 0 w 525"/>
                  <a:gd name="T35" fmla="*/ 0 h 516"/>
                  <a:gd name="T36" fmla="*/ 0 w 525"/>
                  <a:gd name="T37" fmla="*/ 0 h 516"/>
                  <a:gd name="T38" fmla="*/ 0 w 525"/>
                  <a:gd name="T39" fmla="*/ 0 h 516"/>
                  <a:gd name="T40" fmla="*/ 0 w 525"/>
                  <a:gd name="T41" fmla="*/ 0 h 516"/>
                  <a:gd name="T42" fmla="*/ 0 w 525"/>
                  <a:gd name="T43" fmla="*/ 0 h 516"/>
                  <a:gd name="T44" fmla="*/ 0 w 525"/>
                  <a:gd name="T45" fmla="*/ 0 h 516"/>
                  <a:gd name="T46" fmla="*/ 0 w 525"/>
                  <a:gd name="T47" fmla="*/ 0 h 516"/>
                  <a:gd name="T48" fmla="*/ 0 w 525"/>
                  <a:gd name="T49" fmla="*/ 0 h 516"/>
                  <a:gd name="T50" fmla="*/ 0 w 525"/>
                  <a:gd name="T51" fmla="*/ 0 h 516"/>
                  <a:gd name="T52" fmla="*/ 0 w 525"/>
                  <a:gd name="T53" fmla="*/ 0 h 516"/>
                  <a:gd name="T54" fmla="*/ 0 w 525"/>
                  <a:gd name="T55" fmla="*/ 0 h 516"/>
                  <a:gd name="T56" fmla="*/ 0 w 525"/>
                  <a:gd name="T57" fmla="*/ 0 h 516"/>
                  <a:gd name="T58" fmla="*/ 0 w 525"/>
                  <a:gd name="T59" fmla="*/ 0 h 51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25"/>
                  <a:gd name="T91" fmla="*/ 0 h 516"/>
                  <a:gd name="T92" fmla="*/ 525 w 525"/>
                  <a:gd name="T93" fmla="*/ 516 h 51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25" h="516">
                    <a:moveTo>
                      <a:pt x="459" y="0"/>
                    </a:moveTo>
                    <a:lnTo>
                      <a:pt x="492" y="0"/>
                    </a:lnTo>
                    <a:lnTo>
                      <a:pt x="525" y="1"/>
                    </a:lnTo>
                    <a:lnTo>
                      <a:pt x="525" y="485"/>
                    </a:lnTo>
                    <a:lnTo>
                      <a:pt x="439" y="485"/>
                    </a:lnTo>
                    <a:lnTo>
                      <a:pt x="357" y="487"/>
                    </a:lnTo>
                    <a:lnTo>
                      <a:pt x="281" y="490"/>
                    </a:lnTo>
                    <a:lnTo>
                      <a:pt x="207" y="494"/>
                    </a:lnTo>
                    <a:lnTo>
                      <a:pt x="137" y="500"/>
                    </a:lnTo>
                    <a:lnTo>
                      <a:pt x="68" y="508"/>
                    </a:lnTo>
                    <a:lnTo>
                      <a:pt x="0" y="516"/>
                    </a:lnTo>
                    <a:lnTo>
                      <a:pt x="10" y="455"/>
                    </a:lnTo>
                    <a:lnTo>
                      <a:pt x="20" y="396"/>
                    </a:lnTo>
                    <a:lnTo>
                      <a:pt x="32" y="339"/>
                    </a:lnTo>
                    <a:lnTo>
                      <a:pt x="47" y="286"/>
                    </a:lnTo>
                    <a:lnTo>
                      <a:pt x="61" y="238"/>
                    </a:lnTo>
                    <a:lnTo>
                      <a:pt x="79" y="193"/>
                    </a:lnTo>
                    <a:lnTo>
                      <a:pt x="98" y="155"/>
                    </a:lnTo>
                    <a:lnTo>
                      <a:pt x="118" y="124"/>
                    </a:lnTo>
                    <a:lnTo>
                      <a:pt x="141" y="97"/>
                    </a:lnTo>
                    <a:lnTo>
                      <a:pt x="166" y="76"/>
                    </a:lnTo>
                    <a:lnTo>
                      <a:pt x="194" y="57"/>
                    </a:lnTo>
                    <a:lnTo>
                      <a:pt x="223" y="41"/>
                    </a:lnTo>
                    <a:lnTo>
                      <a:pt x="255" y="29"/>
                    </a:lnTo>
                    <a:lnTo>
                      <a:pt x="287" y="19"/>
                    </a:lnTo>
                    <a:lnTo>
                      <a:pt x="321" y="12"/>
                    </a:lnTo>
                    <a:lnTo>
                      <a:pt x="355" y="6"/>
                    </a:lnTo>
                    <a:lnTo>
                      <a:pt x="389" y="3"/>
                    </a:lnTo>
                    <a:lnTo>
                      <a:pt x="425" y="1"/>
                    </a:lnTo>
                    <a:lnTo>
                      <a:pt x="459" y="0"/>
                    </a:lnTo>
                    <a:close/>
                  </a:path>
                </a:pathLst>
              </a:custGeom>
              <a:grpFill/>
              <a:ln w="9525">
                <a:noFill/>
                <a:round/>
                <a:headEnd/>
                <a:tailEnd/>
              </a:ln>
            </p:spPr>
            <p:txBody>
              <a:bodyPr wrap="none" anchor="ctr"/>
              <a:lstStyle/>
              <a:p>
                <a:endParaRPr lang="en-GB">
                  <a:solidFill>
                    <a:prstClr val="black"/>
                  </a:solidFill>
                </a:endParaRPr>
              </a:p>
            </p:txBody>
          </p:sp>
          <p:sp>
            <p:nvSpPr>
              <p:cNvPr id="27" name="Freeform 5"/>
              <p:cNvSpPr>
                <a:spLocks noChangeArrowheads="1"/>
              </p:cNvSpPr>
              <p:nvPr/>
            </p:nvSpPr>
            <p:spPr bwMode="auto">
              <a:xfrm>
                <a:off x="245" y="959"/>
                <a:ext cx="52" cy="50"/>
              </a:xfrm>
              <a:custGeom>
                <a:avLst/>
                <a:gdLst>
                  <a:gd name="T0" fmla="*/ 0 w 524"/>
                  <a:gd name="T1" fmla="*/ 0 h 516"/>
                  <a:gd name="T2" fmla="*/ 0 w 524"/>
                  <a:gd name="T3" fmla="*/ 0 h 516"/>
                  <a:gd name="T4" fmla="*/ 0 w 524"/>
                  <a:gd name="T5" fmla="*/ 0 h 516"/>
                  <a:gd name="T6" fmla="*/ 0 w 524"/>
                  <a:gd name="T7" fmla="*/ 0 h 516"/>
                  <a:gd name="T8" fmla="*/ 0 w 524"/>
                  <a:gd name="T9" fmla="*/ 0 h 516"/>
                  <a:gd name="T10" fmla="*/ 0 w 524"/>
                  <a:gd name="T11" fmla="*/ 0 h 516"/>
                  <a:gd name="T12" fmla="*/ 0 w 524"/>
                  <a:gd name="T13" fmla="*/ 0 h 516"/>
                  <a:gd name="T14" fmla="*/ 0 w 524"/>
                  <a:gd name="T15" fmla="*/ 0 h 516"/>
                  <a:gd name="T16" fmla="*/ 0 w 524"/>
                  <a:gd name="T17" fmla="*/ 0 h 516"/>
                  <a:gd name="T18" fmla="*/ 0 w 524"/>
                  <a:gd name="T19" fmla="*/ 0 h 516"/>
                  <a:gd name="T20" fmla="*/ 0 w 524"/>
                  <a:gd name="T21" fmla="*/ 0 h 516"/>
                  <a:gd name="T22" fmla="*/ 0 w 524"/>
                  <a:gd name="T23" fmla="*/ 0 h 516"/>
                  <a:gd name="T24" fmla="*/ 0 w 524"/>
                  <a:gd name="T25" fmla="*/ 0 h 516"/>
                  <a:gd name="T26" fmla="*/ 0 w 524"/>
                  <a:gd name="T27" fmla="*/ 0 h 516"/>
                  <a:gd name="T28" fmla="*/ 0 w 524"/>
                  <a:gd name="T29" fmla="*/ 0 h 516"/>
                  <a:gd name="T30" fmla="*/ 0 w 524"/>
                  <a:gd name="T31" fmla="*/ 0 h 516"/>
                  <a:gd name="T32" fmla="*/ 0 w 524"/>
                  <a:gd name="T33" fmla="*/ 0 h 516"/>
                  <a:gd name="T34" fmla="*/ 0 w 524"/>
                  <a:gd name="T35" fmla="*/ 0 h 516"/>
                  <a:gd name="T36" fmla="*/ 0 w 524"/>
                  <a:gd name="T37" fmla="*/ 0 h 516"/>
                  <a:gd name="T38" fmla="*/ 0 w 524"/>
                  <a:gd name="T39" fmla="*/ 0 h 516"/>
                  <a:gd name="T40" fmla="*/ 0 w 524"/>
                  <a:gd name="T41" fmla="*/ 0 h 516"/>
                  <a:gd name="T42" fmla="*/ 0 w 524"/>
                  <a:gd name="T43" fmla="*/ 0 h 516"/>
                  <a:gd name="T44" fmla="*/ 0 w 524"/>
                  <a:gd name="T45" fmla="*/ 0 h 516"/>
                  <a:gd name="T46" fmla="*/ 0 w 524"/>
                  <a:gd name="T47" fmla="*/ 0 h 516"/>
                  <a:gd name="T48" fmla="*/ 0 w 524"/>
                  <a:gd name="T49" fmla="*/ 0 h 516"/>
                  <a:gd name="T50" fmla="*/ 0 w 524"/>
                  <a:gd name="T51" fmla="*/ 0 h 516"/>
                  <a:gd name="T52" fmla="*/ 0 w 524"/>
                  <a:gd name="T53" fmla="*/ 0 h 516"/>
                  <a:gd name="T54" fmla="*/ 0 w 524"/>
                  <a:gd name="T55" fmla="*/ 0 h 516"/>
                  <a:gd name="T56" fmla="*/ 0 w 524"/>
                  <a:gd name="T57" fmla="*/ 0 h 516"/>
                  <a:gd name="T58" fmla="*/ 0 w 524"/>
                  <a:gd name="T59" fmla="*/ 0 h 51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24"/>
                  <a:gd name="T91" fmla="*/ 0 h 516"/>
                  <a:gd name="T92" fmla="*/ 524 w 524"/>
                  <a:gd name="T93" fmla="*/ 516 h 51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24" h="516">
                    <a:moveTo>
                      <a:pt x="67" y="0"/>
                    </a:moveTo>
                    <a:lnTo>
                      <a:pt x="101" y="1"/>
                    </a:lnTo>
                    <a:lnTo>
                      <a:pt x="135" y="2"/>
                    </a:lnTo>
                    <a:lnTo>
                      <a:pt x="170" y="6"/>
                    </a:lnTo>
                    <a:lnTo>
                      <a:pt x="204" y="11"/>
                    </a:lnTo>
                    <a:lnTo>
                      <a:pt x="238" y="19"/>
                    </a:lnTo>
                    <a:lnTo>
                      <a:pt x="271" y="28"/>
                    </a:lnTo>
                    <a:lnTo>
                      <a:pt x="302" y="40"/>
                    </a:lnTo>
                    <a:lnTo>
                      <a:pt x="332" y="56"/>
                    </a:lnTo>
                    <a:lnTo>
                      <a:pt x="359" y="76"/>
                    </a:lnTo>
                    <a:lnTo>
                      <a:pt x="385" y="97"/>
                    </a:lnTo>
                    <a:lnTo>
                      <a:pt x="407" y="124"/>
                    </a:lnTo>
                    <a:lnTo>
                      <a:pt x="427" y="154"/>
                    </a:lnTo>
                    <a:lnTo>
                      <a:pt x="446" y="193"/>
                    </a:lnTo>
                    <a:lnTo>
                      <a:pt x="463" y="238"/>
                    </a:lnTo>
                    <a:lnTo>
                      <a:pt x="479" y="286"/>
                    </a:lnTo>
                    <a:lnTo>
                      <a:pt x="492" y="339"/>
                    </a:lnTo>
                    <a:lnTo>
                      <a:pt x="505" y="395"/>
                    </a:lnTo>
                    <a:lnTo>
                      <a:pt x="515" y="455"/>
                    </a:lnTo>
                    <a:lnTo>
                      <a:pt x="524" y="516"/>
                    </a:lnTo>
                    <a:lnTo>
                      <a:pt x="457" y="507"/>
                    </a:lnTo>
                    <a:lnTo>
                      <a:pt x="389" y="500"/>
                    </a:lnTo>
                    <a:lnTo>
                      <a:pt x="317" y="494"/>
                    </a:lnTo>
                    <a:lnTo>
                      <a:pt x="244" y="490"/>
                    </a:lnTo>
                    <a:lnTo>
                      <a:pt x="167" y="487"/>
                    </a:lnTo>
                    <a:lnTo>
                      <a:pt x="87" y="485"/>
                    </a:lnTo>
                    <a:lnTo>
                      <a:pt x="0" y="485"/>
                    </a:lnTo>
                    <a:lnTo>
                      <a:pt x="0" y="0"/>
                    </a:lnTo>
                    <a:lnTo>
                      <a:pt x="33" y="0"/>
                    </a:lnTo>
                    <a:lnTo>
                      <a:pt x="67" y="0"/>
                    </a:lnTo>
                    <a:close/>
                  </a:path>
                </a:pathLst>
              </a:custGeom>
              <a:grpFill/>
              <a:ln w="9525">
                <a:noFill/>
                <a:round/>
                <a:headEnd/>
                <a:tailEnd/>
              </a:ln>
            </p:spPr>
            <p:txBody>
              <a:bodyPr wrap="none" anchor="ctr"/>
              <a:lstStyle/>
              <a:p>
                <a:endParaRPr lang="en-GB">
                  <a:solidFill>
                    <a:prstClr val="black"/>
                  </a:solidFill>
                </a:endParaRPr>
              </a:p>
            </p:txBody>
          </p:sp>
          <p:sp>
            <p:nvSpPr>
              <p:cNvPr id="28" name="Freeform 6"/>
              <p:cNvSpPr>
                <a:spLocks noChangeArrowheads="1"/>
              </p:cNvSpPr>
              <p:nvPr/>
            </p:nvSpPr>
            <p:spPr bwMode="auto">
              <a:xfrm>
                <a:off x="234" y="819"/>
                <a:ext cx="47" cy="139"/>
              </a:xfrm>
              <a:custGeom>
                <a:avLst/>
                <a:gdLst>
                  <a:gd name="T0" fmla="*/ 0 w 478"/>
                  <a:gd name="T1" fmla="*/ 0 h 1401"/>
                  <a:gd name="T2" fmla="*/ 0 w 478"/>
                  <a:gd name="T3" fmla="*/ 0 h 1401"/>
                  <a:gd name="T4" fmla="*/ 0 w 478"/>
                  <a:gd name="T5" fmla="*/ 0 h 1401"/>
                  <a:gd name="T6" fmla="*/ 0 w 478"/>
                  <a:gd name="T7" fmla="*/ 0 h 1401"/>
                  <a:gd name="T8" fmla="*/ 0 w 478"/>
                  <a:gd name="T9" fmla="*/ 0 h 1401"/>
                  <a:gd name="T10" fmla="*/ 0 w 478"/>
                  <a:gd name="T11" fmla="*/ 0 h 1401"/>
                  <a:gd name="T12" fmla="*/ 0 w 478"/>
                  <a:gd name="T13" fmla="*/ 0 h 1401"/>
                  <a:gd name="T14" fmla="*/ 0 w 478"/>
                  <a:gd name="T15" fmla="*/ 0 h 1401"/>
                  <a:gd name="T16" fmla="*/ 0 w 478"/>
                  <a:gd name="T17" fmla="*/ 0 h 1401"/>
                  <a:gd name="T18" fmla="*/ 0 w 478"/>
                  <a:gd name="T19" fmla="*/ 0 h 1401"/>
                  <a:gd name="T20" fmla="*/ 0 w 478"/>
                  <a:gd name="T21" fmla="*/ 0 h 1401"/>
                  <a:gd name="T22" fmla="*/ 0 w 478"/>
                  <a:gd name="T23" fmla="*/ 0 h 1401"/>
                  <a:gd name="T24" fmla="*/ 0 w 478"/>
                  <a:gd name="T25" fmla="*/ 0 h 1401"/>
                  <a:gd name="T26" fmla="*/ 0 w 478"/>
                  <a:gd name="T27" fmla="*/ 0 h 1401"/>
                  <a:gd name="T28" fmla="*/ 0 w 478"/>
                  <a:gd name="T29" fmla="*/ 0 h 1401"/>
                  <a:gd name="T30" fmla="*/ 0 w 478"/>
                  <a:gd name="T31" fmla="*/ 0 h 1401"/>
                  <a:gd name="T32" fmla="*/ 0 w 478"/>
                  <a:gd name="T33" fmla="*/ 0 h 1401"/>
                  <a:gd name="T34" fmla="*/ 0 w 478"/>
                  <a:gd name="T35" fmla="*/ 0 h 1401"/>
                  <a:gd name="T36" fmla="*/ 0 w 478"/>
                  <a:gd name="T37" fmla="*/ 0 h 1401"/>
                  <a:gd name="T38" fmla="*/ 0 w 478"/>
                  <a:gd name="T39" fmla="*/ 0 h 1401"/>
                  <a:gd name="T40" fmla="*/ 0 w 478"/>
                  <a:gd name="T41" fmla="*/ 0 h 1401"/>
                  <a:gd name="T42" fmla="*/ 0 w 478"/>
                  <a:gd name="T43" fmla="*/ 0 h 1401"/>
                  <a:gd name="T44" fmla="*/ 0 w 478"/>
                  <a:gd name="T45" fmla="*/ 0 h 1401"/>
                  <a:gd name="T46" fmla="*/ 0 w 478"/>
                  <a:gd name="T47" fmla="*/ 0 h 1401"/>
                  <a:gd name="T48" fmla="*/ 0 w 478"/>
                  <a:gd name="T49" fmla="*/ 0 h 1401"/>
                  <a:gd name="T50" fmla="*/ 0 w 478"/>
                  <a:gd name="T51" fmla="*/ 0 h 1401"/>
                  <a:gd name="T52" fmla="*/ 0 w 478"/>
                  <a:gd name="T53" fmla="*/ 0 h 1401"/>
                  <a:gd name="T54" fmla="*/ 0 w 478"/>
                  <a:gd name="T55" fmla="*/ 0 h 1401"/>
                  <a:gd name="T56" fmla="*/ 0 w 478"/>
                  <a:gd name="T57" fmla="*/ 0 h 1401"/>
                  <a:gd name="T58" fmla="*/ 0 w 478"/>
                  <a:gd name="T59" fmla="*/ 0 h 1401"/>
                  <a:gd name="T60" fmla="*/ 0 w 478"/>
                  <a:gd name="T61" fmla="*/ 0 h 1401"/>
                  <a:gd name="T62" fmla="*/ 0 w 478"/>
                  <a:gd name="T63" fmla="*/ 0 h 1401"/>
                  <a:gd name="T64" fmla="*/ 0 w 478"/>
                  <a:gd name="T65" fmla="*/ 0 h 1401"/>
                  <a:gd name="T66" fmla="*/ 0 w 478"/>
                  <a:gd name="T67" fmla="*/ 0 h 1401"/>
                  <a:gd name="T68" fmla="*/ 0 w 478"/>
                  <a:gd name="T69" fmla="*/ 0 h 1401"/>
                  <a:gd name="T70" fmla="*/ 0 w 478"/>
                  <a:gd name="T71" fmla="*/ 0 h 1401"/>
                  <a:gd name="T72" fmla="*/ 0 w 478"/>
                  <a:gd name="T73" fmla="*/ 0 h 1401"/>
                  <a:gd name="T74" fmla="*/ 0 w 478"/>
                  <a:gd name="T75" fmla="*/ 0 h 1401"/>
                  <a:gd name="T76" fmla="*/ 0 w 478"/>
                  <a:gd name="T77" fmla="*/ 0 h 1401"/>
                  <a:gd name="T78" fmla="*/ 0 w 478"/>
                  <a:gd name="T79" fmla="*/ 0 h 1401"/>
                  <a:gd name="T80" fmla="*/ 0 w 478"/>
                  <a:gd name="T81" fmla="*/ 0 h 1401"/>
                  <a:gd name="T82" fmla="*/ 0 w 478"/>
                  <a:gd name="T83" fmla="*/ 0 h 1401"/>
                  <a:gd name="T84" fmla="*/ 0 w 478"/>
                  <a:gd name="T85" fmla="*/ 0 h 1401"/>
                  <a:gd name="T86" fmla="*/ 0 w 478"/>
                  <a:gd name="T87" fmla="*/ 0 h 1401"/>
                  <a:gd name="T88" fmla="*/ 0 w 478"/>
                  <a:gd name="T89" fmla="*/ 0 h 1401"/>
                  <a:gd name="T90" fmla="*/ 0 w 478"/>
                  <a:gd name="T91" fmla="*/ 0 h 1401"/>
                  <a:gd name="T92" fmla="*/ 0 w 478"/>
                  <a:gd name="T93" fmla="*/ 0 h 1401"/>
                  <a:gd name="T94" fmla="*/ 0 w 478"/>
                  <a:gd name="T95" fmla="*/ 0 h 1401"/>
                  <a:gd name="T96" fmla="*/ 0 w 478"/>
                  <a:gd name="T97" fmla="*/ 0 h 14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8"/>
                  <a:gd name="T148" fmla="*/ 0 h 1401"/>
                  <a:gd name="T149" fmla="*/ 478 w 478"/>
                  <a:gd name="T150" fmla="*/ 1401 h 14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8" h="1401">
                    <a:moveTo>
                      <a:pt x="68" y="0"/>
                    </a:moveTo>
                    <a:lnTo>
                      <a:pt x="151" y="69"/>
                    </a:lnTo>
                    <a:lnTo>
                      <a:pt x="133" y="94"/>
                    </a:lnTo>
                    <a:lnTo>
                      <a:pt x="120" y="120"/>
                    </a:lnTo>
                    <a:lnTo>
                      <a:pt x="112" y="148"/>
                    </a:lnTo>
                    <a:lnTo>
                      <a:pt x="109" y="177"/>
                    </a:lnTo>
                    <a:lnTo>
                      <a:pt x="111" y="204"/>
                    </a:lnTo>
                    <a:lnTo>
                      <a:pt x="117" y="229"/>
                    </a:lnTo>
                    <a:lnTo>
                      <a:pt x="128" y="252"/>
                    </a:lnTo>
                    <a:lnTo>
                      <a:pt x="143" y="272"/>
                    </a:lnTo>
                    <a:lnTo>
                      <a:pt x="160" y="289"/>
                    </a:lnTo>
                    <a:lnTo>
                      <a:pt x="181" y="305"/>
                    </a:lnTo>
                    <a:lnTo>
                      <a:pt x="203" y="318"/>
                    </a:lnTo>
                    <a:lnTo>
                      <a:pt x="228" y="332"/>
                    </a:lnTo>
                    <a:lnTo>
                      <a:pt x="252" y="345"/>
                    </a:lnTo>
                    <a:lnTo>
                      <a:pt x="283" y="361"/>
                    </a:lnTo>
                    <a:lnTo>
                      <a:pt x="314" y="378"/>
                    </a:lnTo>
                    <a:lnTo>
                      <a:pt x="346" y="398"/>
                    </a:lnTo>
                    <a:lnTo>
                      <a:pt x="381" y="426"/>
                    </a:lnTo>
                    <a:lnTo>
                      <a:pt x="411" y="457"/>
                    </a:lnTo>
                    <a:lnTo>
                      <a:pt x="435" y="490"/>
                    </a:lnTo>
                    <a:lnTo>
                      <a:pt x="454" y="524"/>
                    </a:lnTo>
                    <a:lnTo>
                      <a:pt x="468" y="561"/>
                    </a:lnTo>
                    <a:lnTo>
                      <a:pt x="476" y="599"/>
                    </a:lnTo>
                    <a:lnTo>
                      <a:pt x="478" y="639"/>
                    </a:lnTo>
                    <a:lnTo>
                      <a:pt x="475" y="679"/>
                    </a:lnTo>
                    <a:lnTo>
                      <a:pt x="469" y="707"/>
                    </a:lnTo>
                    <a:lnTo>
                      <a:pt x="458" y="732"/>
                    </a:lnTo>
                    <a:lnTo>
                      <a:pt x="446" y="754"/>
                    </a:lnTo>
                    <a:lnTo>
                      <a:pt x="432" y="775"/>
                    </a:lnTo>
                    <a:lnTo>
                      <a:pt x="417" y="794"/>
                    </a:lnTo>
                    <a:lnTo>
                      <a:pt x="400" y="811"/>
                    </a:lnTo>
                    <a:lnTo>
                      <a:pt x="385" y="827"/>
                    </a:lnTo>
                    <a:lnTo>
                      <a:pt x="369" y="840"/>
                    </a:lnTo>
                    <a:lnTo>
                      <a:pt x="341" y="864"/>
                    </a:lnTo>
                    <a:lnTo>
                      <a:pt x="313" y="887"/>
                    </a:lnTo>
                    <a:lnTo>
                      <a:pt x="287" y="908"/>
                    </a:lnTo>
                    <a:lnTo>
                      <a:pt x="261" y="930"/>
                    </a:lnTo>
                    <a:lnTo>
                      <a:pt x="237" y="954"/>
                    </a:lnTo>
                    <a:lnTo>
                      <a:pt x="206" y="990"/>
                    </a:lnTo>
                    <a:lnTo>
                      <a:pt x="179" y="1027"/>
                    </a:lnTo>
                    <a:lnTo>
                      <a:pt x="156" y="1066"/>
                    </a:lnTo>
                    <a:lnTo>
                      <a:pt x="139" y="1107"/>
                    </a:lnTo>
                    <a:lnTo>
                      <a:pt x="125" y="1149"/>
                    </a:lnTo>
                    <a:lnTo>
                      <a:pt x="116" y="1192"/>
                    </a:lnTo>
                    <a:lnTo>
                      <a:pt x="112" y="1234"/>
                    </a:lnTo>
                    <a:lnTo>
                      <a:pt x="110" y="1276"/>
                    </a:lnTo>
                    <a:lnTo>
                      <a:pt x="110" y="1319"/>
                    </a:lnTo>
                    <a:lnTo>
                      <a:pt x="110" y="1363"/>
                    </a:lnTo>
                    <a:lnTo>
                      <a:pt x="110" y="1399"/>
                    </a:lnTo>
                    <a:lnTo>
                      <a:pt x="0" y="1401"/>
                    </a:lnTo>
                    <a:lnTo>
                      <a:pt x="0" y="1363"/>
                    </a:lnTo>
                    <a:lnTo>
                      <a:pt x="0" y="1301"/>
                    </a:lnTo>
                    <a:lnTo>
                      <a:pt x="3" y="1239"/>
                    </a:lnTo>
                    <a:lnTo>
                      <a:pt x="9" y="1176"/>
                    </a:lnTo>
                    <a:lnTo>
                      <a:pt x="21" y="1121"/>
                    </a:lnTo>
                    <a:lnTo>
                      <a:pt x="37" y="1069"/>
                    </a:lnTo>
                    <a:lnTo>
                      <a:pt x="60" y="1019"/>
                    </a:lnTo>
                    <a:lnTo>
                      <a:pt x="88" y="970"/>
                    </a:lnTo>
                    <a:lnTo>
                      <a:pt x="121" y="924"/>
                    </a:lnTo>
                    <a:lnTo>
                      <a:pt x="159" y="879"/>
                    </a:lnTo>
                    <a:lnTo>
                      <a:pt x="187" y="851"/>
                    </a:lnTo>
                    <a:lnTo>
                      <a:pt x="217" y="827"/>
                    </a:lnTo>
                    <a:lnTo>
                      <a:pt x="246" y="803"/>
                    </a:lnTo>
                    <a:lnTo>
                      <a:pt x="272" y="781"/>
                    </a:lnTo>
                    <a:lnTo>
                      <a:pt x="297" y="761"/>
                    </a:lnTo>
                    <a:lnTo>
                      <a:pt x="319" y="741"/>
                    </a:lnTo>
                    <a:lnTo>
                      <a:pt x="336" y="722"/>
                    </a:lnTo>
                    <a:lnTo>
                      <a:pt x="352" y="703"/>
                    </a:lnTo>
                    <a:lnTo>
                      <a:pt x="362" y="684"/>
                    </a:lnTo>
                    <a:lnTo>
                      <a:pt x="368" y="663"/>
                    </a:lnTo>
                    <a:lnTo>
                      <a:pt x="370" y="633"/>
                    </a:lnTo>
                    <a:lnTo>
                      <a:pt x="368" y="606"/>
                    </a:lnTo>
                    <a:lnTo>
                      <a:pt x="361" y="579"/>
                    </a:lnTo>
                    <a:lnTo>
                      <a:pt x="349" y="554"/>
                    </a:lnTo>
                    <a:lnTo>
                      <a:pt x="331" y="529"/>
                    </a:lnTo>
                    <a:lnTo>
                      <a:pt x="309" y="506"/>
                    </a:lnTo>
                    <a:lnTo>
                      <a:pt x="282" y="485"/>
                    </a:lnTo>
                    <a:lnTo>
                      <a:pt x="259" y="469"/>
                    </a:lnTo>
                    <a:lnTo>
                      <a:pt x="233" y="455"/>
                    </a:lnTo>
                    <a:lnTo>
                      <a:pt x="205" y="441"/>
                    </a:lnTo>
                    <a:lnTo>
                      <a:pt x="181" y="429"/>
                    </a:lnTo>
                    <a:lnTo>
                      <a:pt x="156" y="415"/>
                    </a:lnTo>
                    <a:lnTo>
                      <a:pt x="132" y="402"/>
                    </a:lnTo>
                    <a:lnTo>
                      <a:pt x="109" y="385"/>
                    </a:lnTo>
                    <a:lnTo>
                      <a:pt x="87" y="368"/>
                    </a:lnTo>
                    <a:lnTo>
                      <a:pt x="66" y="347"/>
                    </a:lnTo>
                    <a:lnTo>
                      <a:pt x="48" y="324"/>
                    </a:lnTo>
                    <a:lnTo>
                      <a:pt x="31" y="298"/>
                    </a:lnTo>
                    <a:lnTo>
                      <a:pt x="16" y="268"/>
                    </a:lnTo>
                    <a:lnTo>
                      <a:pt x="7" y="235"/>
                    </a:lnTo>
                    <a:lnTo>
                      <a:pt x="2" y="200"/>
                    </a:lnTo>
                    <a:lnTo>
                      <a:pt x="2" y="165"/>
                    </a:lnTo>
                    <a:lnTo>
                      <a:pt x="6" y="130"/>
                    </a:lnTo>
                    <a:lnTo>
                      <a:pt x="15" y="95"/>
                    </a:lnTo>
                    <a:lnTo>
                      <a:pt x="29" y="62"/>
                    </a:lnTo>
                    <a:lnTo>
                      <a:pt x="46" y="30"/>
                    </a:lnTo>
                    <a:lnTo>
                      <a:pt x="68" y="0"/>
                    </a:lnTo>
                    <a:close/>
                  </a:path>
                </a:pathLst>
              </a:custGeom>
              <a:grpFill/>
              <a:ln w="9525">
                <a:noFill/>
                <a:round/>
                <a:headEnd/>
                <a:tailEnd/>
              </a:ln>
            </p:spPr>
            <p:txBody>
              <a:bodyPr wrap="none" anchor="ctr"/>
              <a:lstStyle/>
              <a:p>
                <a:endParaRPr lang="en-GB">
                  <a:solidFill>
                    <a:prstClr val="black"/>
                  </a:solidFill>
                </a:endParaRPr>
              </a:p>
            </p:txBody>
          </p:sp>
        </p:grpSp>
      </p:grpSp>
      <p:cxnSp>
        <p:nvCxnSpPr>
          <p:cNvPr id="30" name="Straight Connector 29"/>
          <p:cNvCxnSpPr/>
          <p:nvPr/>
        </p:nvCxnSpPr>
        <p:spPr>
          <a:xfrm flipH="1">
            <a:off x="1792274" y="1642509"/>
            <a:ext cx="0" cy="309600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p:cNvSpPr txBox="1"/>
          <p:nvPr>
            <p:custDataLst>
              <p:tags r:id="rId1"/>
            </p:custDataLst>
          </p:nvPr>
        </p:nvSpPr>
        <p:spPr>
          <a:xfrm>
            <a:off x="285750" y="5578375"/>
            <a:ext cx="8569323" cy="377723"/>
          </a:xfrm>
          <a:prstGeom prst="rect">
            <a:avLst/>
          </a:prstGeom>
          <a:noFill/>
        </p:spPr>
        <p:txBody>
          <a:bodyPr vert="horz" lIns="0" tIns="0" rIns="0" bIns="0" rtlCol="0" anchor="ctr">
            <a:noAutofit/>
          </a:bodyPr>
          <a:lstStyle/>
          <a:p>
            <a:r>
              <a:rPr lang="en-GB" sz="700" b="0" dirty="0" smtClean="0">
                <a:solidFill>
                  <a:srgbClr val="333333"/>
                </a:solidFill>
                <a:latin typeface="Verdana"/>
              </a:rPr>
              <a:t>Ad4c </a:t>
            </a:r>
            <a:r>
              <a:rPr lang="en-GB" sz="700" b="0" dirty="0">
                <a:solidFill>
                  <a:srgbClr val="333333"/>
                </a:solidFill>
                <a:latin typeface="Verdana"/>
              </a:rPr>
              <a:t>Have you seen this advert on the internet recently?; Ad3a Have you heard this ad on the radio before?; Ad4a Have you seen this video recently?; Ad4b Where have you seen this video before? Ad5a Have you seen this poster ad recently?</a:t>
            </a:r>
            <a:endParaRPr lang="en-GB" sz="700" b="0" dirty="0" smtClean="0">
              <a:solidFill>
                <a:srgbClr val="333333"/>
              </a:solidFill>
              <a:latin typeface="Verdana"/>
            </a:endParaRPr>
          </a:p>
          <a:p>
            <a:r>
              <a:rPr lang="en-GB" sz="700" b="0" dirty="0" smtClean="0">
                <a:solidFill>
                  <a:srgbClr val="333333"/>
                </a:solidFill>
                <a:latin typeface="Verdana"/>
              </a:rPr>
              <a:t>Base: All respondents at post stage  (1000) / All men aged 18-34 (551)</a:t>
            </a:r>
            <a:endParaRPr lang="en-GB" sz="700" b="0" dirty="0">
              <a:solidFill>
                <a:srgbClr val="333333"/>
              </a:solidFill>
              <a:latin typeface="Verdana"/>
            </a:endParaRPr>
          </a:p>
        </p:txBody>
      </p:sp>
      <p:grpSp>
        <p:nvGrpSpPr>
          <p:cNvPr id="34" name="Group 46"/>
          <p:cNvGrpSpPr>
            <a:grpSpLocks noChangeAspect="1"/>
          </p:cNvGrpSpPr>
          <p:nvPr>
            <p:custDataLst>
              <p:tags r:id="rId2"/>
            </p:custDataLst>
          </p:nvPr>
        </p:nvGrpSpPr>
        <p:grpSpPr bwMode="auto">
          <a:xfrm>
            <a:off x="2106531" y="1407149"/>
            <a:ext cx="636878" cy="636878"/>
            <a:chOff x="1383" y="2296"/>
            <a:chExt cx="804" cy="804"/>
          </a:xfrm>
        </p:grpSpPr>
        <p:sp>
          <p:nvSpPr>
            <p:cNvPr id="35" name="AutoShape 45"/>
            <p:cNvSpPr>
              <a:spLocks noChangeAspect="1" noChangeArrowheads="1" noTextEdit="1"/>
            </p:cNvSpPr>
            <p:nvPr/>
          </p:nvSpPr>
          <p:spPr bwMode="auto">
            <a:xfrm>
              <a:off x="1383" y="2296"/>
              <a:ext cx="804" cy="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Rectangle 47"/>
            <p:cNvSpPr>
              <a:spLocks noChangeArrowheads="1"/>
            </p:cNvSpPr>
            <p:nvPr/>
          </p:nvSpPr>
          <p:spPr bwMode="auto">
            <a:xfrm>
              <a:off x="1382" y="2295"/>
              <a:ext cx="806" cy="806"/>
            </a:xfrm>
            <a:prstGeom prst="rect">
              <a:avLst/>
            </a:prstGeom>
            <a:solidFill>
              <a:schemeClr val="bg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48"/>
            <p:cNvSpPr>
              <a:spLocks noEditPoints="1"/>
            </p:cNvSpPr>
            <p:nvPr/>
          </p:nvSpPr>
          <p:spPr bwMode="auto">
            <a:xfrm>
              <a:off x="1523" y="2476"/>
              <a:ext cx="524" cy="444"/>
            </a:xfrm>
            <a:custGeom>
              <a:avLst/>
              <a:gdLst>
                <a:gd name="T0" fmla="*/ 442 w 442"/>
                <a:gd name="T1" fmla="*/ 298 h 374"/>
                <a:gd name="T2" fmla="*/ 442 w 442"/>
                <a:gd name="T3" fmla="*/ 0 h 374"/>
                <a:gd name="T4" fmla="*/ 0 w 442"/>
                <a:gd name="T5" fmla="*/ 0 h 374"/>
                <a:gd name="T6" fmla="*/ 0 w 442"/>
                <a:gd name="T7" fmla="*/ 298 h 374"/>
                <a:gd name="T8" fmla="*/ 170 w 442"/>
                <a:gd name="T9" fmla="*/ 298 h 374"/>
                <a:gd name="T10" fmla="*/ 170 w 442"/>
                <a:gd name="T11" fmla="*/ 357 h 374"/>
                <a:gd name="T12" fmla="*/ 85 w 442"/>
                <a:gd name="T13" fmla="*/ 357 h 374"/>
                <a:gd name="T14" fmla="*/ 85 w 442"/>
                <a:gd name="T15" fmla="*/ 374 h 374"/>
                <a:gd name="T16" fmla="*/ 357 w 442"/>
                <a:gd name="T17" fmla="*/ 374 h 374"/>
                <a:gd name="T18" fmla="*/ 357 w 442"/>
                <a:gd name="T19" fmla="*/ 357 h 374"/>
                <a:gd name="T20" fmla="*/ 272 w 442"/>
                <a:gd name="T21" fmla="*/ 357 h 374"/>
                <a:gd name="T22" fmla="*/ 272 w 442"/>
                <a:gd name="T23" fmla="*/ 298 h 374"/>
                <a:gd name="T24" fmla="*/ 442 w 442"/>
                <a:gd name="T25" fmla="*/ 298 h 374"/>
                <a:gd name="T26" fmla="*/ 416 w 442"/>
                <a:gd name="T27" fmla="*/ 289 h 374"/>
                <a:gd name="T28" fmla="*/ 408 w 442"/>
                <a:gd name="T29" fmla="*/ 281 h 374"/>
                <a:gd name="T30" fmla="*/ 416 w 442"/>
                <a:gd name="T31" fmla="*/ 272 h 374"/>
                <a:gd name="T32" fmla="*/ 425 w 442"/>
                <a:gd name="T33" fmla="*/ 281 h 374"/>
                <a:gd name="T34" fmla="*/ 416 w 442"/>
                <a:gd name="T35" fmla="*/ 289 h 374"/>
                <a:gd name="T36" fmla="*/ 17 w 442"/>
                <a:gd name="T37" fmla="*/ 17 h 374"/>
                <a:gd name="T38" fmla="*/ 425 w 442"/>
                <a:gd name="T39" fmla="*/ 17 h 374"/>
                <a:gd name="T40" fmla="*/ 425 w 442"/>
                <a:gd name="T41" fmla="*/ 264 h 374"/>
                <a:gd name="T42" fmla="*/ 17 w 442"/>
                <a:gd name="T43" fmla="*/ 264 h 374"/>
                <a:gd name="T44" fmla="*/ 17 w 442"/>
                <a:gd name="T45" fmla="*/ 17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2" h="374">
                  <a:moveTo>
                    <a:pt x="442" y="298"/>
                  </a:moveTo>
                  <a:cubicBezTo>
                    <a:pt x="442" y="0"/>
                    <a:pt x="442" y="0"/>
                    <a:pt x="442" y="0"/>
                  </a:cubicBezTo>
                  <a:cubicBezTo>
                    <a:pt x="0" y="0"/>
                    <a:pt x="0" y="0"/>
                    <a:pt x="0" y="0"/>
                  </a:cubicBezTo>
                  <a:cubicBezTo>
                    <a:pt x="0" y="298"/>
                    <a:pt x="0" y="298"/>
                    <a:pt x="0" y="298"/>
                  </a:cubicBezTo>
                  <a:cubicBezTo>
                    <a:pt x="170" y="298"/>
                    <a:pt x="170" y="298"/>
                    <a:pt x="170" y="298"/>
                  </a:cubicBezTo>
                  <a:cubicBezTo>
                    <a:pt x="170" y="357"/>
                    <a:pt x="170" y="357"/>
                    <a:pt x="170" y="357"/>
                  </a:cubicBezTo>
                  <a:cubicBezTo>
                    <a:pt x="85" y="357"/>
                    <a:pt x="85" y="357"/>
                    <a:pt x="85" y="357"/>
                  </a:cubicBezTo>
                  <a:cubicBezTo>
                    <a:pt x="85" y="374"/>
                    <a:pt x="85" y="374"/>
                    <a:pt x="85" y="374"/>
                  </a:cubicBezTo>
                  <a:cubicBezTo>
                    <a:pt x="357" y="374"/>
                    <a:pt x="357" y="374"/>
                    <a:pt x="357" y="374"/>
                  </a:cubicBezTo>
                  <a:cubicBezTo>
                    <a:pt x="357" y="357"/>
                    <a:pt x="357" y="357"/>
                    <a:pt x="357" y="357"/>
                  </a:cubicBezTo>
                  <a:cubicBezTo>
                    <a:pt x="272" y="357"/>
                    <a:pt x="272" y="357"/>
                    <a:pt x="272" y="357"/>
                  </a:cubicBezTo>
                  <a:cubicBezTo>
                    <a:pt x="272" y="298"/>
                    <a:pt x="272" y="298"/>
                    <a:pt x="272" y="298"/>
                  </a:cubicBezTo>
                  <a:lnTo>
                    <a:pt x="442" y="298"/>
                  </a:lnTo>
                  <a:close/>
                  <a:moveTo>
                    <a:pt x="416" y="289"/>
                  </a:moveTo>
                  <a:cubicBezTo>
                    <a:pt x="412" y="289"/>
                    <a:pt x="408" y="285"/>
                    <a:pt x="408" y="281"/>
                  </a:cubicBezTo>
                  <a:cubicBezTo>
                    <a:pt x="408" y="276"/>
                    <a:pt x="412" y="272"/>
                    <a:pt x="416" y="272"/>
                  </a:cubicBezTo>
                  <a:cubicBezTo>
                    <a:pt x="421" y="272"/>
                    <a:pt x="425" y="276"/>
                    <a:pt x="425" y="281"/>
                  </a:cubicBezTo>
                  <a:cubicBezTo>
                    <a:pt x="425" y="285"/>
                    <a:pt x="421" y="289"/>
                    <a:pt x="416" y="289"/>
                  </a:cubicBezTo>
                  <a:moveTo>
                    <a:pt x="17" y="17"/>
                  </a:moveTo>
                  <a:cubicBezTo>
                    <a:pt x="425" y="17"/>
                    <a:pt x="425" y="17"/>
                    <a:pt x="425" y="17"/>
                  </a:cubicBezTo>
                  <a:cubicBezTo>
                    <a:pt x="425" y="264"/>
                    <a:pt x="425" y="264"/>
                    <a:pt x="425" y="264"/>
                  </a:cubicBezTo>
                  <a:cubicBezTo>
                    <a:pt x="17" y="264"/>
                    <a:pt x="17" y="264"/>
                    <a:pt x="17" y="264"/>
                  </a:cubicBezTo>
                  <a:lnTo>
                    <a:pt x="1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6" name="TextBox 35"/>
          <p:cNvSpPr txBox="1"/>
          <p:nvPr/>
        </p:nvSpPr>
        <p:spPr>
          <a:xfrm>
            <a:off x="441811" y="4741775"/>
            <a:ext cx="2142654" cy="727539"/>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AU"/>
            </a:defPPr>
            <a:lvl1pPr>
              <a:defRPr sz="1400" b="0">
                <a:solidFill>
                  <a:srgbClr val="333333"/>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n-GB" sz="1300" dirty="0" smtClean="0"/>
              <a:t>2007 figures: </a:t>
            </a:r>
          </a:p>
          <a:p>
            <a:r>
              <a:rPr lang="en-GB" sz="1300" dirty="0" smtClean="0"/>
              <a:t>62% all respondents 73% men 18-29 </a:t>
            </a:r>
            <a:endParaRPr lang="en-GB" sz="1300" dirty="0"/>
          </a:p>
        </p:txBody>
      </p:sp>
      <p:grpSp>
        <p:nvGrpSpPr>
          <p:cNvPr id="29" name="Group 21"/>
          <p:cNvGrpSpPr>
            <a:grpSpLocks noChangeAspect="1"/>
          </p:cNvGrpSpPr>
          <p:nvPr/>
        </p:nvGrpSpPr>
        <p:grpSpPr>
          <a:xfrm>
            <a:off x="5567785" y="1419588"/>
            <a:ext cx="612000" cy="612000"/>
            <a:chOff x="250256" y="3205212"/>
            <a:chExt cx="1251285" cy="1251285"/>
          </a:xfrm>
        </p:grpSpPr>
        <p:sp>
          <p:nvSpPr>
            <p:cNvPr id="32" name="Rectangle 31"/>
            <p:cNvSpPr/>
            <p:nvPr/>
          </p:nvSpPr>
          <p:spPr>
            <a:xfrm>
              <a:off x="250256" y="3205212"/>
              <a:ext cx="1251285" cy="12512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3" name="Freeform 229"/>
            <p:cNvSpPr>
              <a:spLocks noEditPoints="1"/>
            </p:cNvSpPr>
            <p:nvPr/>
          </p:nvSpPr>
          <p:spPr bwMode="auto">
            <a:xfrm>
              <a:off x="689729" y="3723713"/>
              <a:ext cx="681871" cy="656617"/>
            </a:xfrm>
            <a:custGeom>
              <a:avLst/>
              <a:gdLst/>
              <a:ahLst/>
              <a:cxnLst>
                <a:cxn ang="0">
                  <a:pos x="339" y="671"/>
                </a:cxn>
                <a:cxn ang="0">
                  <a:pos x="339" y="489"/>
                </a:cxn>
                <a:cxn ang="0">
                  <a:pos x="339" y="489"/>
                </a:cxn>
                <a:cxn ang="0">
                  <a:pos x="417" y="600"/>
                </a:cxn>
                <a:cxn ang="0">
                  <a:pos x="379" y="500"/>
                </a:cxn>
                <a:cxn ang="0">
                  <a:pos x="78" y="95"/>
                </a:cxn>
                <a:cxn ang="0">
                  <a:pos x="47" y="109"/>
                </a:cxn>
                <a:cxn ang="0">
                  <a:pos x="47" y="346"/>
                </a:cxn>
                <a:cxn ang="0">
                  <a:pos x="78" y="368"/>
                </a:cxn>
                <a:cxn ang="0">
                  <a:pos x="691" y="358"/>
                </a:cxn>
                <a:cxn ang="0">
                  <a:pos x="699" y="118"/>
                </a:cxn>
                <a:cxn ang="0">
                  <a:pos x="683" y="96"/>
                </a:cxn>
                <a:cxn ang="0">
                  <a:pos x="201" y="0"/>
                </a:cxn>
                <a:cxn ang="0">
                  <a:pos x="258" y="7"/>
                </a:cxn>
                <a:cxn ang="0">
                  <a:pos x="254" y="27"/>
                </a:cxn>
                <a:cxn ang="0">
                  <a:pos x="238" y="37"/>
                </a:cxn>
                <a:cxn ang="0">
                  <a:pos x="357" y="29"/>
                </a:cxn>
                <a:cxn ang="0">
                  <a:pos x="344" y="23"/>
                </a:cxn>
                <a:cxn ang="0">
                  <a:pos x="348" y="3"/>
                </a:cxn>
                <a:cxn ang="0">
                  <a:pos x="400" y="0"/>
                </a:cxn>
                <a:cxn ang="0">
                  <a:pos x="413" y="7"/>
                </a:cxn>
                <a:cxn ang="0">
                  <a:pos x="410" y="27"/>
                </a:cxn>
                <a:cxn ang="0">
                  <a:pos x="389" y="29"/>
                </a:cxn>
                <a:cxn ang="0">
                  <a:pos x="518" y="29"/>
                </a:cxn>
                <a:cxn ang="0">
                  <a:pos x="510" y="27"/>
                </a:cxn>
                <a:cxn ang="0">
                  <a:pos x="506" y="7"/>
                </a:cxn>
                <a:cxn ang="0">
                  <a:pos x="520" y="0"/>
                </a:cxn>
                <a:cxn ang="0">
                  <a:pos x="572" y="3"/>
                </a:cxn>
                <a:cxn ang="0">
                  <a:pos x="576" y="23"/>
                </a:cxn>
                <a:cxn ang="0">
                  <a:pos x="563" y="29"/>
                </a:cxn>
                <a:cxn ang="0">
                  <a:pos x="724" y="37"/>
                </a:cxn>
                <a:cxn ang="0">
                  <a:pos x="754" y="61"/>
                </a:cxn>
                <a:cxn ang="0">
                  <a:pos x="754" y="400"/>
                </a:cxn>
                <a:cxn ang="0">
                  <a:pos x="724" y="418"/>
                </a:cxn>
                <a:cxn ang="0">
                  <a:pos x="516" y="671"/>
                </a:cxn>
                <a:cxn ang="0">
                  <a:pos x="540" y="688"/>
                </a:cxn>
                <a:cxn ang="0">
                  <a:pos x="535" y="720"/>
                </a:cxn>
                <a:cxn ang="0">
                  <a:pos x="245" y="728"/>
                </a:cxn>
                <a:cxn ang="0">
                  <a:pos x="218" y="711"/>
                </a:cxn>
                <a:cxn ang="0">
                  <a:pos x="225" y="679"/>
                </a:cxn>
                <a:cxn ang="0">
                  <a:pos x="288" y="671"/>
                </a:cxn>
                <a:cxn ang="0">
                  <a:pos x="21" y="415"/>
                </a:cxn>
                <a:cxn ang="0">
                  <a:pos x="0" y="387"/>
                </a:cxn>
                <a:cxn ang="0">
                  <a:pos x="9" y="49"/>
                </a:cxn>
                <a:cxn ang="0">
                  <a:pos x="209" y="37"/>
                </a:cxn>
                <a:cxn ang="0">
                  <a:pos x="194" y="27"/>
                </a:cxn>
                <a:cxn ang="0">
                  <a:pos x="190" y="7"/>
                </a:cxn>
              </a:cxnLst>
              <a:rect l="0" t="0" r="r" b="b"/>
              <a:pathLst>
                <a:path w="756" h="728">
                  <a:moveTo>
                    <a:pt x="377" y="575"/>
                  </a:moveTo>
                  <a:lnTo>
                    <a:pt x="339" y="664"/>
                  </a:lnTo>
                  <a:lnTo>
                    <a:pt x="339" y="671"/>
                  </a:lnTo>
                  <a:lnTo>
                    <a:pt x="420" y="671"/>
                  </a:lnTo>
                  <a:lnTo>
                    <a:pt x="377" y="575"/>
                  </a:lnTo>
                  <a:close/>
                  <a:moveTo>
                    <a:pt x="339" y="489"/>
                  </a:moveTo>
                  <a:lnTo>
                    <a:pt x="339" y="591"/>
                  </a:lnTo>
                  <a:lnTo>
                    <a:pt x="360" y="540"/>
                  </a:lnTo>
                  <a:lnTo>
                    <a:pt x="339" y="489"/>
                  </a:lnTo>
                  <a:close/>
                  <a:moveTo>
                    <a:pt x="417" y="480"/>
                  </a:moveTo>
                  <a:lnTo>
                    <a:pt x="393" y="540"/>
                  </a:lnTo>
                  <a:lnTo>
                    <a:pt x="417" y="600"/>
                  </a:lnTo>
                  <a:lnTo>
                    <a:pt x="417" y="480"/>
                  </a:lnTo>
                  <a:close/>
                  <a:moveTo>
                    <a:pt x="345" y="418"/>
                  </a:moveTo>
                  <a:lnTo>
                    <a:pt x="379" y="500"/>
                  </a:lnTo>
                  <a:lnTo>
                    <a:pt x="415" y="418"/>
                  </a:lnTo>
                  <a:lnTo>
                    <a:pt x="345" y="418"/>
                  </a:lnTo>
                  <a:close/>
                  <a:moveTo>
                    <a:pt x="78" y="95"/>
                  </a:moveTo>
                  <a:lnTo>
                    <a:pt x="67" y="96"/>
                  </a:lnTo>
                  <a:lnTo>
                    <a:pt x="55" y="101"/>
                  </a:lnTo>
                  <a:lnTo>
                    <a:pt x="47" y="109"/>
                  </a:lnTo>
                  <a:lnTo>
                    <a:pt x="43" y="118"/>
                  </a:lnTo>
                  <a:lnTo>
                    <a:pt x="43" y="334"/>
                  </a:lnTo>
                  <a:lnTo>
                    <a:pt x="47" y="346"/>
                  </a:lnTo>
                  <a:lnTo>
                    <a:pt x="55" y="358"/>
                  </a:lnTo>
                  <a:lnTo>
                    <a:pt x="67" y="366"/>
                  </a:lnTo>
                  <a:lnTo>
                    <a:pt x="78" y="368"/>
                  </a:lnTo>
                  <a:lnTo>
                    <a:pt x="673" y="368"/>
                  </a:lnTo>
                  <a:lnTo>
                    <a:pt x="683" y="366"/>
                  </a:lnTo>
                  <a:lnTo>
                    <a:pt x="691" y="358"/>
                  </a:lnTo>
                  <a:lnTo>
                    <a:pt x="696" y="346"/>
                  </a:lnTo>
                  <a:lnTo>
                    <a:pt x="699" y="334"/>
                  </a:lnTo>
                  <a:lnTo>
                    <a:pt x="699" y="118"/>
                  </a:lnTo>
                  <a:lnTo>
                    <a:pt x="696" y="109"/>
                  </a:lnTo>
                  <a:lnTo>
                    <a:pt x="691" y="101"/>
                  </a:lnTo>
                  <a:lnTo>
                    <a:pt x="683" y="96"/>
                  </a:lnTo>
                  <a:lnTo>
                    <a:pt x="673" y="95"/>
                  </a:lnTo>
                  <a:lnTo>
                    <a:pt x="78" y="95"/>
                  </a:lnTo>
                  <a:close/>
                  <a:moveTo>
                    <a:pt x="201" y="0"/>
                  </a:moveTo>
                  <a:lnTo>
                    <a:pt x="246" y="0"/>
                  </a:lnTo>
                  <a:lnTo>
                    <a:pt x="254" y="3"/>
                  </a:lnTo>
                  <a:lnTo>
                    <a:pt x="258" y="7"/>
                  </a:lnTo>
                  <a:lnTo>
                    <a:pt x="260" y="15"/>
                  </a:lnTo>
                  <a:lnTo>
                    <a:pt x="258" y="23"/>
                  </a:lnTo>
                  <a:lnTo>
                    <a:pt x="254" y="27"/>
                  </a:lnTo>
                  <a:lnTo>
                    <a:pt x="246" y="29"/>
                  </a:lnTo>
                  <a:lnTo>
                    <a:pt x="238" y="29"/>
                  </a:lnTo>
                  <a:lnTo>
                    <a:pt x="238" y="37"/>
                  </a:lnTo>
                  <a:lnTo>
                    <a:pt x="360" y="37"/>
                  </a:lnTo>
                  <a:lnTo>
                    <a:pt x="360" y="29"/>
                  </a:lnTo>
                  <a:lnTo>
                    <a:pt x="357" y="29"/>
                  </a:lnTo>
                  <a:lnTo>
                    <a:pt x="352" y="28"/>
                  </a:lnTo>
                  <a:lnTo>
                    <a:pt x="348" y="27"/>
                  </a:lnTo>
                  <a:lnTo>
                    <a:pt x="344" y="23"/>
                  </a:lnTo>
                  <a:lnTo>
                    <a:pt x="341" y="15"/>
                  </a:lnTo>
                  <a:lnTo>
                    <a:pt x="344" y="7"/>
                  </a:lnTo>
                  <a:lnTo>
                    <a:pt x="348" y="3"/>
                  </a:lnTo>
                  <a:lnTo>
                    <a:pt x="352" y="2"/>
                  </a:lnTo>
                  <a:lnTo>
                    <a:pt x="357" y="0"/>
                  </a:lnTo>
                  <a:lnTo>
                    <a:pt x="400" y="0"/>
                  </a:lnTo>
                  <a:lnTo>
                    <a:pt x="406" y="2"/>
                  </a:lnTo>
                  <a:lnTo>
                    <a:pt x="410" y="3"/>
                  </a:lnTo>
                  <a:lnTo>
                    <a:pt x="413" y="7"/>
                  </a:lnTo>
                  <a:lnTo>
                    <a:pt x="416" y="15"/>
                  </a:lnTo>
                  <a:lnTo>
                    <a:pt x="413" y="23"/>
                  </a:lnTo>
                  <a:lnTo>
                    <a:pt x="410" y="27"/>
                  </a:lnTo>
                  <a:lnTo>
                    <a:pt x="406" y="28"/>
                  </a:lnTo>
                  <a:lnTo>
                    <a:pt x="400" y="29"/>
                  </a:lnTo>
                  <a:lnTo>
                    <a:pt x="389" y="29"/>
                  </a:lnTo>
                  <a:lnTo>
                    <a:pt x="389" y="37"/>
                  </a:lnTo>
                  <a:lnTo>
                    <a:pt x="518" y="37"/>
                  </a:lnTo>
                  <a:lnTo>
                    <a:pt x="518" y="29"/>
                  </a:lnTo>
                  <a:lnTo>
                    <a:pt x="520" y="29"/>
                  </a:lnTo>
                  <a:lnTo>
                    <a:pt x="514" y="28"/>
                  </a:lnTo>
                  <a:lnTo>
                    <a:pt x="510" y="27"/>
                  </a:lnTo>
                  <a:lnTo>
                    <a:pt x="506" y="23"/>
                  </a:lnTo>
                  <a:lnTo>
                    <a:pt x="504" y="15"/>
                  </a:lnTo>
                  <a:lnTo>
                    <a:pt x="506" y="7"/>
                  </a:lnTo>
                  <a:lnTo>
                    <a:pt x="510" y="3"/>
                  </a:lnTo>
                  <a:lnTo>
                    <a:pt x="514" y="2"/>
                  </a:lnTo>
                  <a:lnTo>
                    <a:pt x="520" y="0"/>
                  </a:lnTo>
                  <a:lnTo>
                    <a:pt x="563" y="0"/>
                  </a:lnTo>
                  <a:lnTo>
                    <a:pt x="568" y="2"/>
                  </a:lnTo>
                  <a:lnTo>
                    <a:pt x="572" y="3"/>
                  </a:lnTo>
                  <a:lnTo>
                    <a:pt x="576" y="7"/>
                  </a:lnTo>
                  <a:lnTo>
                    <a:pt x="578" y="15"/>
                  </a:lnTo>
                  <a:lnTo>
                    <a:pt x="576" y="23"/>
                  </a:lnTo>
                  <a:lnTo>
                    <a:pt x="572" y="27"/>
                  </a:lnTo>
                  <a:lnTo>
                    <a:pt x="568" y="28"/>
                  </a:lnTo>
                  <a:lnTo>
                    <a:pt x="563" y="29"/>
                  </a:lnTo>
                  <a:lnTo>
                    <a:pt x="547" y="29"/>
                  </a:lnTo>
                  <a:lnTo>
                    <a:pt x="547" y="37"/>
                  </a:lnTo>
                  <a:lnTo>
                    <a:pt x="724" y="37"/>
                  </a:lnTo>
                  <a:lnTo>
                    <a:pt x="737" y="40"/>
                  </a:lnTo>
                  <a:lnTo>
                    <a:pt x="747" y="49"/>
                  </a:lnTo>
                  <a:lnTo>
                    <a:pt x="754" y="61"/>
                  </a:lnTo>
                  <a:lnTo>
                    <a:pt x="756" y="74"/>
                  </a:lnTo>
                  <a:lnTo>
                    <a:pt x="756" y="387"/>
                  </a:lnTo>
                  <a:lnTo>
                    <a:pt x="754" y="400"/>
                  </a:lnTo>
                  <a:lnTo>
                    <a:pt x="747" y="409"/>
                  </a:lnTo>
                  <a:lnTo>
                    <a:pt x="737" y="415"/>
                  </a:lnTo>
                  <a:lnTo>
                    <a:pt x="724" y="418"/>
                  </a:lnTo>
                  <a:lnTo>
                    <a:pt x="468" y="418"/>
                  </a:lnTo>
                  <a:lnTo>
                    <a:pt x="468" y="671"/>
                  </a:lnTo>
                  <a:lnTo>
                    <a:pt x="516" y="671"/>
                  </a:lnTo>
                  <a:lnTo>
                    <a:pt x="526" y="673"/>
                  </a:lnTo>
                  <a:lnTo>
                    <a:pt x="535" y="679"/>
                  </a:lnTo>
                  <a:lnTo>
                    <a:pt x="540" y="688"/>
                  </a:lnTo>
                  <a:lnTo>
                    <a:pt x="543" y="699"/>
                  </a:lnTo>
                  <a:lnTo>
                    <a:pt x="540" y="711"/>
                  </a:lnTo>
                  <a:lnTo>
                    <a:pt x="535" y="720"/>
                  </a:lnTo>
                  <a:lnTo>
                    <a:pt x="526" y="726"/>
                  </a:lnTo>
                  <a:lnTo>
                    <a:pt x="516" y="728"/>
                  </a:lnTo>
                  <a:lnTo>
                    <a:pt x="245" y="728"/>
                  </a:lnTo>
                  <a:lnTo>
                    <a:pt x="234" y="726"/>
                  </a:lnTo>
                  <a:lnTo>
                    <a:pt x="225" y="720"/>
                  </a:lnTo>
                  <a:lnTo>
                    <a:pt x="218" y="711"/>
                  </a:lnTo>
                  <a:lnTo>
                    <a:pt x="216" y="699"/>
                  </a:lnTo>
                  <a:lnTo>
                    <a:pt x="218" y="688"/>
                  </a:lnTo>
                  <a:lnTo>
                    <a:pt x="225" y="679"/>
                  </a:lnTo>
                  <a:lnTo>
                    <a:pt x="234" y="673"/>
                  </a:lnTo>
                  <a:lnTo>
                    <a:pt x="245" y="671"/>
                  </a:lnTo>
                  <a:lnTo>
                    <a:pt x="288" y="671"/>
                  </a:lnTo>
                  <a:lnTo>
                    <a:pt x="288" y="418"/>
                  </a:lnTo>
                  <a:lnTo>
                    <a:pt x="34" y="418"/>
                  </a:lnTo>
                  <a:lnTo>
                    <a:pt x="21" y="415"/>
                  </a:lnTo>
                  <a:lnTo>
                    <a:pt x="9" y="409"/>
                  </a:lnTo>
                  <a:lnTo>
                    <a:pt x="2" y="400"/>
                  </a:lnTo>
                  <a:lnTo>
                    <a:pt x="0" y="387"/>
                  </a:lnTo>
                  <a:lnTo>
                    <a:pt x="0" y="74"/>
                  </a:lnTo>
                  <a:lnTo>
                    <a:pt x="2" y="61"/>
                  </a:lnTo>
                  <a:lnTo>
                    <a:pt x="9" y="49"/>
                  </a:lnTo>
                  <a:lnTo>
                    <a:pt x="21" y="40"/>
                  </a:lnTo>
                  <a:lnTo>
                    <a:pt x="34" y="37"/>
                  </a:lnTo>
                  <a:lnTo>
                    <a:pt x="209" y="37"/>
                  </a:lnTo>
                  <a:lnTo>
                    <a:pt x="209" y="29"/>
                  </a:lnTo>
                  <a:lnTo>
                    <a:pt x="201" y="29"/>
                  </a:lnTo>
                  <a:lnTo>
                    <a:pt x="194" y="27"/>
                  </a:lnTo>
                  <a:lnTo>
                    <a:pt x="190" y="23"/>
                  </a:lnTo>
                  <a:lnTo>
                    <a:pt x="187" y="15"/>
                  </a:lnTo>
                  <a:lnTo>
                    <a:pt x="190" y="7"/>
                  </a:lnTo>
                  <a:lnTo>
                    <a:pt x="194" y="3"/>
                  </a:lnTo>
                  <a:lnTo>
                    <a:pt x="20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9" name="Freeform 912"/>
            <p:cNvSpPr>
              <a:spLocks noEditPoints="1"/>
            </p:cNvSpPr>
            <p:nvPr/>
          </p:nvSpPr>
          <p:spPr bwMode="auto">
            <a:xfrm>
              <a:off x="356135" y="3893301"/>
              <a:ext cx="306492" cy="482055"/>
            </a:xfrm>
            <a:custGeom>
              <a:avLst/>
              <a:gdLst/>
              <a:ahLst/>
              <a:cxnLst>
                <a:cxn ang="0">
                  <a:pos x="539" y="42"/>
                </a:cxn>
                <a:cxn ang="0">
                  <a:pos x="317" y="42"/>
                </a:cxn>
                <a:cxn ang="0">
                  <a:pos x="317" y="6"/>
                </a:cxn>
                <a:cxn ang="0">
                  <a:pos x="314" y="1"/>
                </a:cxn>
                <a:cxn ang="0">
                  <a:pos x="313" y="0"/>
                </a:cxn>
                <a:cxn ang="0">
                  <a:pos x="247" y="0"/>
                </a:cxn>
                <a:cxn ang="0">
                  <a:pos x="245" y="1"/>
                </a:cxn>
                <a:cxn ang="0">
                  <a:pos x="243" y="4"/>
                </a:cxn>
                <a:cxn ang="0">
                  <a:pos x="243" y="42"/>
                </a:cxn>
                <a:cxn ang="0">
                  <a:pos x="20" y="42"/>
                </a:cxn>
                <a:cxn ang="0">
                  <a:pos x="13" y="43"/>
                </a:cxn>
                <a:cxn ang="0">
                  <a:pos x="8" y="46"/>
                </a:cxn>
                <a:cxn ang="0">
                  <a:pos x="4" y="49"/>
                </a:cxn>
                <a:cxn ang="0">
                  <a:pos x="1" y="55"/>
                </a:cxn>
                <a:cxn ang="0">
                  <a:pos x="0" y="61"/>
                </a:cxn>
                <a:cxn ang="0">
                  <a:pos x="0" y="97"/>
                </a:cxn>
                <a:cxn ang="0">
                  <a:pos x="38" y="97"/>
                </a:cxn>
                <a:cxn ang="0">
                  <a:pos x="38" y="586"/>
                </a:cxn>
                <a:cxn ang="0">
                  <a:pos x="0" y="586"/>
                </a:cxn>
                <a:cxn ang="0">
                  <a:pos x="0" y="622"/>
                </a:cxn>
                <a:cxn ang="0">
                  <a:pos x="1" y="628"/>
                </a:cxn>
                <a:cxn ang="0">
                  <a:pos x="4" y="633"/>
                </a:cxn>
                <a:cxn ang="0">
                  <a:pos x="8" y="637"/>
                </a:cxn>
                <a:cxn ang="0">
                  <a:pos x="13" y="640"/>
                </a:cxn>
                <a:cxn ang="0">
                  <a:pos x="20" y="641"/>
                </a:cxn>
                <a:cxn ang="0">
                  <a:pos x="243" y="641"/>
                </a:cxn>
                <a:cxn ang="0">
                  <a:pos x="243" y="695"/>
                </a:cxn>
                <a:cxn ang="0">
                  <a:pos x="195" y="695"/>
                </a:cxn>
                <a:cxn ang="0">
                  <a:pos x="166" y="741"/>
                </a:cxn>
                <a:cxn ang="0">
                  <a:pos x="393" y="741"/>
                </a:cxn>
                <a:cxn ang="0">
                  <a:pos x="364" y="695"/>
                </a:cxn>
                <a:cxn ang="0">
                  <a:pos x="317" y="695"/>
                </a:cxn>
                <a:cxn ang="0">
                  <a:pos x="317" y="641"/>
                </a:cxn>
                <a:cxn ang="0">
                  <a:pos x="539" y="641"/>
                </a:cxn>
                <a:cxn ang="0">
                  <a:pos x="550" y="639"/>
                </a:cxn>
                <a:cxn ang="0">
                  <a:pos x="558" y="631"/>
                </a:cxn>
                <a:cxn ang="0">
                  <a:pos x="560" y="622"/>
                </a:cxn>
                <a:cxn ang="0">
                  <a:pos x="560" y="586"/>
                </a:cxn>
                <a:cxn ang="0">
                  <a:pos x="522" y="586"/>
                </a:cxn>
                <a:cxn ang="0">
                  <a:pos x="522" y="97"/>
                </a:cxn>
                <a:cxn ang="0">
                  <a:pos x="560" y="97"/>
                </a:cxn>
                <a:cxn ang="0">
                  <a:pos x="560" y="61"/>
                </a:cxn>
                <a:cxn ang="0">
                  <a:pos x="558" y="52"/>
                </a:cxn>
                <a:cxn ang="0">
                  <a:pos x="550" y="44"/>
                </a:cxn>
                <a:cxn ang="0">
                  <a:pos x="539" y="42"/>
                </a:cxn>
                <a:cxn ang="0">
                  <a:pos x="464" y="128"/>
                </a:cxn>
                <a:cxn ang="0">
                  <a:pos x="464" y="567"/>
                </a:cxn>
                <a:cxn ang="0">
                  <a:pos x="97" y="567"/>
                </a:cxn>
                <a:cxn ang="0">
                  <a:pos x="97" y="128"/>
                </a:cxn>
                <a:cxn ang="0">
                  <a:pos x="464" y="128"/>
                </a:cxn>
              </a:cxnLst>
              <a:rect l="0" t="0" r="r" b="b"/>
              <a:pathLst>
                <a:path w="560" h="741">
                  <a:moveTo>
                    <a:pt x="539" y="42"/>
                  </a:moveTo>
                  <a:lnTo>
                    <a:pt x="317" y="42"/>
                  </a:lnTo>
                  <a:lnTo>
                    <a:pt x="317" y="6"/>
                  </a:lnTo>
                  <a:lnTo>
                    <a:pt x="314" y="1"/>
                  </a:lnTo>
                  <a:lnTo>
                    <a:pt x="313" y="0"/>
                  </a:lnTo>
                  <a:lnTo>
                    <a:pt x="247" y="0"/>
                  </a:lnTo>
                  <a:lnTo>
                    <a:pt x="245" y="1"/>
                  </a:lnTo>
                  <a:lnTo>
                    <a:pt x="243" y="4"/>
                  </a:lnTo>
                  <a:lnTo>
                    <a:pt x="243" y="42"/>
                  </a:lnTo>
                  <a:lnTo>
                    <a:pt x="20" y="42"/>
                  </a:lnTo>
                  <a:lnTo>
                    <a:pt x="13" y="43"/>
                  </a:lnTo>
                  <a:lnTo>
                    <a:pt x="8" y="46"/>
                  </a:lnTo>
                  <a:lnTo>
                    <a:pt x="4" y="49"/>
                  </a:lnTo>
                  <a:lnTo>
                    <a:pt x="1" y="55"/>
                  </a:lnTo>
                  <a:lnTo>
                    <a:pt x="0" y="61"/>
                  </a:lnTo>
                  <a:lnTo>
                    <a:pt x="0" y="97"/>
                  </a:lnTo>
                  <a:lnTo>
                    <a:pt x="38" y="97"/>
                  </a:lnTo>
                  <a:lnTo>
                    <a:pt x="38" y="586"/>
                  </a:lnTo>
                  <a:lnTo>
                    <a:pt x="0" y="586"/>
                  </a:lnTo>
                  <a:lnTo>
                    <a:pt x="0" y="622"/>
                  </a:lnTo>
                  <a:lnTo>
                    <a:pt x="1" y="628"/>
                  </a:lnTo>
                  <a:lnTo>
                    <a:pt x="4" y="633"/>
                  </a:lnTo>
                  <a:lnTo>
                    <a:pt x="8" y="637"/>
                  </a:lnTo>
                  <a:lnTo>
                    <a:pt x="13" y="640"/>
                  </a:lnTo>
                  <a:lnTo>
                    <a:pt x="20" y="641"/>
                  </a:lnTo>
                  <a:lnTo>
                    <a:pt x="243" y="641"/>
                  </a:lnTo>
                  <a:lnTo>
                    <a:pt x="243" y="695"/>
                  </a:lnTo>
                  <a:lnTo>
                    <a:pt x="195" y="695"/>
                  </a:lnTo>
                  <a:lnTo>
                    <a:pt x="166" y="741"/>
                  </a:lnTo>
                  <a:lnTo>
                    <a:pt x="393" y="741"/>
                  </a:lnTo>
                  <a:lnTo>
                    <a:pt x="364" y="695"/>
                  </a:lnTo>
                  <a:lnTo>
                    <a:pt x="317" y="695"/>
                  </a:lnTo>
                  <a:lnTo>
                    <a:pt x="317" y="641"/>
                  </a:lnTo>
                  <a:lnTo>
                    <a:pt x="539" y="641"/>
                  </a:lnTo>
                  <a:lnTo>
                    <a:pt x="550" y="639"/>
                  </a:lnTo>
                  <a:lnTo>
                    <a:pt x="558" y="631"/>
                  </a:lnTo>
                  <a:lnTo>
                    <a:pt x="560" y="622"/>
                  </a:lnTo>
                  <a:lnTo>
                    <a:pt x="560" y="586"/>
                  </a:lnTo>
                  <a:lnTo>
                    <a:pt x="522" y="586"/>
                  </a:lnTo>
                  <a:lnTo>
                    <a:pt x="522" y="97"/>
                  </a:lnTo>
                  <a:lnTo>
                    <a:pt x="560" y="97"/>
                  </a:lnTo>
                  <a:lnTo>
                    <a:pt x="560" y="61"/>
                  </a:lnTo>
                  <a:lnTo>
                    <a:pt x="558" y="52"/>
                  </a:lnTo>
                  <a:lnTo>
                    <a:pt x="550" y="44"/>
                  </a:lnTo>
                  <a:lnTo>
                    <a:pt x="539" y="42"/>
                  </a:lnTo>
                  <a:close/>
                  <a:moveTo>
                    <a:pt x="464" y="128"/>
                  </a:moveTo>
                  <a:lnTo>
                    <a:pt x="464" y="567"/>
                  </a:lnTo>
                  <a:lnTo>
                    <a:pt x="97" y="567"/>
                  </a:lnTo>
                  <a:lnTo>
                    <a:pt x="97" y="128"/>
                  </a:lnTo>
                  <a:lnTo>
                    <a:pt x="464" y="128"/>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0" name="Freeform 41"/>
            <p:cNvSpPr>
              <a:spLocks noChangeArrowheads="1"/>
            </p:cNvSpPr>
            <p:nvPr/>
          </p:nvSpPr>
          <p:spPr bwMode="auto">
            <a:xfrm>
              <a:off x="854590" y="3306328"/>
              <a:ext cx="549093" cy="303145"/>
            </a:xfrm>
            <a:custGeom>
              <a:avLst/>
              <a:gdLst>
                <a:gd name="T0" fmla="*/ 2147483647 w 3456"/>
                <a:gd name="T1" fmla="*/ 2147483647 h 1909"/>
                <a:gd name="T2" fmla="*/ 2147483647 w 3456"/>
                <a:gd name="T3" fmla="*/ 2147483647 h 1909"/>
                <a:gd name="T4" fmla="*/ 2147483647 w 3456"/>
                <a:gd name="T5" fmla="*/ 2147483647 h 1909"/>
                <a:gd name="T6" fmla="*/ 2147483647 w 3456"/>
                <a:gd name="T7" fmla="*/ 2147483647 h 1909"/>
                <a:gd name="T8" fmla="*/ 2147483647 w 3456"/>
                <a:gd name="T9" fmla="*/ 2147483647 h 1909"/>
                <a:gd name="T10" fmla="*/ 2147483647 w 3456"/>
                <a:gd name="T11" fmla="*/ 2147483647 h 1909"/>
                <a:gd name="T12" fmla="*/ 2147483647 w 3456"/>
                <a:gd name="T13" fmla="*/ 2147483647 h 1909"/>
                <a:gd name="T14" fmla="*/ 2147483647 w 3456"/>
                <a:gd name="T15" fmla="*/ 2147483647 h 1909"/>
                <a:gd name="T16" fmla="*/ 2147483647 w 3456"/>
                <a:gd name="T17" fmla="*/ 2147483647 h 1909"/>
                <a:gd name="T18" fmla="*/ 2147483647 w 3456"/>
                <a:gd name="T19" fmla="*/ 2147483647 h 1909"/>
                <a:gd name="T20" fmla="*/ 2147483647 w 3456"/>
                <a:gd name="T21" fmla="*/ 2147483647 h 1909"/>
                <a:gd name="T22" fmla="*/ 2147483647 w 3456"/>
                <a:gd name="T23" fmla="*/ 2147483647 h 1909"/>
                <a:gd name="T24" fmla="*/ 2147483647 w 3456"/>
                <a:gd name="T25" fmla="*/ 2147483647 h 1909"/>
                <a:gd name="T26" fmla="*/ 2147483647 w 3456"/>
                <a:gd name="T27" fmla="*/ 2147483647 h 1909"/>
                <a:gd name="T28" fmla="*/ 2147483647 w 3456"/>
                <a:gd name="T29" fmla="*/ 2147483647 h 1909"/>
                <a:gd name="T30" fmla="*/ 2147483647 w 3456"/>
                <a:gd name="T31" fmla="*/ 2147483647 h 1909"/>
                <a:gd name="T32" fmla="*/ 2147483647 w 3456"/>
                <a:gd name="T33" fmla="*/ 2147483647 h 1909"/>
                <a:gd name="T34" fmla="*/ 2147483647 w 3456"/>
                <a:gd name="T35" fmla="*/ 2147483647 h 1909"/>
                <a:gd name="T36" fmla="*/ 2147483647 w 3456"/>
                <a:gd name="T37" fmla="*/ 2147483647 h 1909"/>
                <a:gd name="T38" fmla="*/ 2147483647 w 3456"/>
                <a:gd name="T39" fmla="*/ 2147483647 h 1909"/>
                <a:gd name="T40" fmla="*/ 2147483647 w 3456"/>
                <a:gd name="T41" fmla="*/ 2147483647 h 1909"/>
                <a:gd name="T42" fmla="*/ 2147483647 w 3456"/>
                <a:gd name="T43" fmla="*/ 2147483647 h 1909"/>
                <a:gd name="T44" fmla="*/ 2147483647 w 3456"/>
                <a:gd name="T45" fmla="*/ 2147483647 h 1909"/>
                <a:gd name="T46" fmla="*/ 2147483647 w 3456"/>
                <a:gd name="T47" fmla="*/ 2147483647 h 1909"/>
                <a:gd name="T48" fmla="*/ 2147483647 w 3456"/>
                <a:gd name="T49" fmla="*/ 2147483647 h 1909"/>
                <a:gd name="T50" fmla="*/ 2147483647 w 3456"/>
                <a:gd name="T51" fmla="*/ 2147483647 h 1909"/>
                <a:gd name="T52" fmla="*/ 2147483647 w 3456"/>
                <a:gd name="T53" fmla="*/ 2147483647 h 1909"/>
                <a:gd name="T54" fmla="*/ 2147483647 w 3456"/>
                <a:gd name="T55" fmla="*/ 2147483647 h 1909"/>
                <a:gd name="T56" fmla="*/ 2147483647 w 3456"/>
                <a:gd name="T57" fmla="*/ 2147483647 h 1909"/>
                <a:gd name="T58" fmla="*/ 2147483647 w 3456"/>
                <a:gd name="T59" fmla="*/ 2147483647 h 1909"/>
                <a:gd name="T60" fmla="*/ 2147483647 w 3456"/>
                <a:gd name="T61" fmla="*/ 2147483647 h 1909"/>
                <a:gd name="T62" fmla="*/ 2147483647 w 3456"/>
                <a:gd name="T63" fmla="*/ 2147483647 h 1909"/>
                <a:gd name="T64" fmla="*/ 2147483647 w 3456"/>
                <a:gd name="T65" fmla="*/ 2147483647 h 1909"/>
                <a:gd name="T66" fmla="*/ 2147483647 w 3456"/>
                <a:gd name="T67" fmla="*/ 2147483647 h 1909"/>
                <a:gd name="T68" fmla="*/ 2147483647 w 3456"/>
                <a:gd name="T69" fmla="*/ 2147483647 h 1909"/>
                <a:gd name="T70" fmla="*/ 2147483647 w 3456"/>
                <a:gd name="T71" fmla="*/ 2147483647 h 1909"/>
                <a:gd name="T72" fmla="*/ 2147483647 w 3456"/>
                <a:gd name="T73" fmla="*/ 2147483647 h 1909"/>
                <a:gd name="T74" fmla="*/ 2147483647 w 3456"/>
                <a:gd name="T75" fmla="*/ 2147483647 h 1909"/>
                <a:gd name="T76" fmla="*/ 2147483647 w 3456"/>
                <a:gd name="T77" fmla="*/ 2147483647 h 1909"/>
                <a:gd name="T78" fmla="*/ 2147483647 w 3456"/>
                <a:gd name="T79" fmla="*/ 2147483647 h 1909"/>
                <a:gd name="T80" fmla="*/ 2147483647 w 3456"/>
                <a:gd name="T81" fmla="*/ 2147483647 h 1909"/>
                <a:gd name="T82" fmla="*/ 2147483647 w 3456"/>
                <a:gd name="T83" fmla="*/ 2147483647 h 1909"/>
                <a:gd name="T84" fmla="*/ 0 w 3456"/>
                <a:gd name="T85" fmla="*/ 2147483647 h 1909"/>
                <a:gd name="T86" fmla="*/ 2147483647 w 3456"/>
                <a:gd name="T87" fmla="*/ 2147483647 h 1909"/>
                <a:gd name="T88" fmla="*/ 2147483647 w 3456"/>
                <a:gd name="T89" fmla="*/ 2147483647 h 1909"/>
                <a:gd name="T90" fmla="*/ 2147483647 w 3456"/>
                <a:gd name="T91" fmla="*/ 2147483647 h 1909"/>
                <a:gd name="T92" fmla="*/ 2147483647 w 3456"/>
                <a:gd name="T93" fmla="*/ 2147483647 h 1909"/>
                <a:gd name="T94" fmla="*/ 2147483647 w 3456"/>
                <a:gd name="T95" fmla="*/ 2147483647 h 1909"/>
                <a:gd name="T96" fmla="*/ 2147483647 w 3456"/>
                <a:gd name="T97" fmla="*/ 2147483647 h 1909"/>
                <a:gd name="T98" fmla="*/ 2147483647 w 3456"/>
                <a:gd name="T99" fmla="*/ 2147483647 h 1909"/>
                <a:gd name="T100" fmla="*/ 2147483647 w 3456"/>
                <a:gd name="T101" fmla="*/ 2147483647 h 1909"/>
                <a:gd name="T102" fmla="*/ 2147483647 w 3456"/>
                <a:gd name="T103" fmla="*/ 2147483647 h 1909"/>
                <a:gd name="T104" fmla="*/ 2147483647 w 3456"/>
                <a:gd name="T105" fmla="*/ 0 h 19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456"/>
                <a:gd name="T160" fmla="*/ 0 h 1909"/>
                <a:gd name="T161" fmla="*/ 3456 w 3456"/>
                <a:gd name="T162" fmla="*/ 1909 h 190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456" h="1909">
                  <a:moveTo>
                    <a:pt x="1579" y="269"/>
                  </a:moveTo>
                  <a:lnTo>
                    <a:pt x="1519" y="272"/>
                  </a:lnTo>
                  <a:lnTo>
                    <a:pt x="1459" y="282"/>
                  </a:lnTo>
                  <a:lnTo>
                    <a:pt x="1402" y="297"/>
                  </a:lnTo>
                  <a:lnTo>
                    <a:pt x="1348" y="319"/>
                  </a:lnTo>
                  <a:lnTo>
                    <a:pt x="1295" y="346"/>
                  </a:lnTo>
                  <a:lnTo>
                    <a:pt x="1247" y="378"/>
                  </a:lnTo>
                  <a:lnTo>
                    <a:pt x="1203" y="414"/>
                  </a:lnTo>
                  <a:lnTo>
                    <a:pt x="1162" y="455"/>
                  </a:lnTo>
                  <a:lnTo>
                    <a:pt x="1126" y="500"/>
                  </a:lnTo>
                  <a:lnTo>
                    <a:pt x="1094" y="548"/>
                  </a:lnTo>
                  <a:lnTo>
                    <a:pt x="1068" y="599"/>
                  </a:lnTo>
                  <a:lnTo>
                    <a:pt x="1046" y="654"/>
                  </a:lnTo>
                  <a:lnTo>
                    <a:pt x="1031" y="711"/>
                  </a:lnTo>
                  <a:lnTo>
                    <a:pt x="1021" y="770"/>
                  </a:lnTo>
                  <a:lnTo>
                    <a:pt x="1018" y="831"/>
                  </a:lnTo>
                  <a:lnTo>
                    <a:pt x="1019" y="870"/>
                  </a:lnTo>
                  <a:lnTo>
                    <a:pt x="1023" y="909"/>
                  </a:lnTo>
                  <a:lnTo>
                    <a:pt x="1048" y="1092"/>
                  </a:lnTo>
                  <a:lnTo>
                    <a:pt x="867" y="1060"/>
                  </a:lnTo>
                  <a:lnTo>
                    <a:pt x="841" y="1057"/>
                  </a:lnTo>
                  <a:lnTo>
                    <a:pt x="816" y="1056"/>
                  </a:lnTo>
                  <a:lnTo>
                    <a:pt x="775" y="1059"/>
                  </a:lnTo>
                  <a:lnTo>
                    <a:pt x="735" y="1067"/>
                  </a:lnTo>
                  <a:lnTo>
                    <a:pt x="699" y="1081"/>
                  </a:lnTo>
                  <a:lnTo>
                    <a:pt x="663" y="1099"/>
                  </a:lnTo>
                  <a:lnTo>
                    <a:pt x="632" y="1122"/>
                  </a:lnTo>
                  <a:lnTo>
                    <a:pt x="602" y="1149"/>
                  </a:lnTo>
                  <a:lnTo>
                    <a:pt x="578" y="1179"/>
                  </a:lnTo>
                  <a:lnTo>
                    <a:pt x="557" y="1213"/>
                  </a:lnTo>
                  <a:lnTo>
                    <a:pt x="541" y="1250"/>
                  </a:lnTo>
                  <a:lnTo>
                    <a:pt x="530" y="1289"/>
                  </a:lnTo>
                  <a:lnTo>
                    <a:pt x="508" y="1402"/>
                  </a:lnTo>
                  <a:lnTo>
                    <a:pt x="394" y="1397"/>
                  </a:lnTo>
                  <a:lnTo>
                    <a:pt x="387" y="1397"/>
                  </a:lnTo>
                  <a:lnTo>
                    <a:pt x="360" y="1400"/>
                  </a:lnTo>
                  <a:lnTo>
                    <a:pt x="335" y="1410"/>
                  </a:lnTo>
                  <a:lnTo>
                    <a:pt x="313" y="1425"/>
                  </a:lnTo>
                  <a:lnTo>
                    <a:pt x="295" y="1443"/>
                  </a:lnTo>
                  <a:lnTo>
                    <a:pt x="281" y="1465"/>
                  </a:lnTo>
                  <a:lnTo>
                    <a:pt x="272" y="1491"/>
                  </a:lnTo>
                  <a:lnTo>
                    <a:pt x="269" y="1518"/>
                  </a:lnTo>
                  <a:lnTo>
                    <a:pt x="272" y="1546"/>
                  </a:lnTo>
                  <a:lnTo>
                    <a:pt x="281" y="1571"/>
                  </a:lnTo>
                  <a:lnTo>
                    <a:pt x="295" y="1593"/>
                  </a:lnTo>
                  <a:lnTo>
                    <a:pt x="314" y="1612"/>
                  </a:lnTo>
                  <a:lnTo>
                    <a:pt x="336" y="1627"/>
                  </a:lnTo>
                  <a:lnTo>
                    <a:pt x="362" y="1636"/>
                  </a:lnTo>
                  <a:lnTo>
                    <a:pt x="390" y="1640"/>
                  </a:lnTo>
                  <a:lnTo>
                    <a:pt x="2695" y="1640"/>
                  </a:lnTo>
                  <a:lnTo>
                    <a:pt x="2751" y="1636"/>
                  </a:lnTo>
                  <a:lnTo>
                    <a:pt x="2807" y="1626"/>
                  </a:lnTo>
                  <a:lnTo>
                    <a:pt x="2860" y="1610"/>
                  </a:lnTo>
                  <a:lnTo>
                    <a:pt x="2910" y="1589"/>
                  </a:lnTo>
                  <a:lnTo>
                    <a:pt x="2959" y="1562"/>
                  </a:lnTo>
                  <a:lnTo>
                    <a:pt x="3003" y="1531"/>
                  </a:lnTo>
                  <a:lnTo>
                    <a:pt x="3042" y="1495"/>
                  </a:lnTo>
                  <a:lnTo>
                    <a:pt x="3079" y="1454"/>
                  </a:lnTo>
                  <a:lnTo>
                    <a:pt x="3110" y="1410"/>
                  </a:lnTo>
                  <a:lnTo>
                    <a:pt x="3137" y="1363"/>
                  </a:lnTo>
                  <a:lnTo>
                    <a:pt x="3159" y="1312"/>
                  </a:lnTo>
                  <a:lnTo>
                    <a:pt x="3174" y="1259"/>
                  </a:lnTo>
                  <a:lnTo>
                    <a:pt x="3184" y="1203"/>
                  </a:lnTo>
                  <a:lnTo>
                    <a:pt x="3187" y="1146"/>
                  </a:lnTo>
                  <a:lnTo>
                    <a:pt x="3184" y="1088"/>
                  </a:lnTo>
                  <a:lnTo>
                    <a:pt x="3174" y="1032"/>
                  </a:lnTo>
                  <a:lnTo>
                    <a:pt x="3159" y="980"/>
                  </a:lnTo>
                  <a:lnTo>
                    <a:pt x="3137" y="929"/>
                  </a:lnTo>
                  <a:lnTo>
                    <a:pt x="3110" y="881"/>
                  </a:lnTo>
                  <a:lnTo>
                    <a:pt x="3079" y="837"/>
                  </a:lnTo>
                  <a:lnTo>
                    <a:pt x="3042" y="798"/>
                  </a:lnTo>
                  <a:lnTo>
                    <a:pt x="3003" y="761"/>
                  </a:lnTo>
                  <a:lnTo>
                    <a:pt x="2959" y="729"/>
                  </a:lnTo>
                  <a:lnTo>
                    <a:pt x="2910" y="703"/>
                  </a:lnTo>
                  <a:lnTo>
                    <a:pt x="2860" y="681"/>
                  </a:lnTo>
                  <a:lnTo>
                    <a:pt x="2807" y="665"/>
                  </a:lnTo>
                  <a:lnTo>
                    <a:pt x="2751" y="656"/>
                  </a:lnTo>
                  <a:lnTo>
                    <a:pt x="2695" y="653"/>
                  </a:lnTo>
                  <a:lnTo>
                    <a:pt x="2640" y="656"/>
                  </a:lnTo>
                  <a:lnTo>
                    <a:pt x="2587" y="664"/>
                  </a:lnTo>
                  <a:lnTo>
                    <a:pt x="2535" y="679"/>
                  </a:lnTo>
                  <a:lnTo>
                    <a:pt x="2486" y="698"/>
                  </a:lnTo>
                  <a:lnTo>
                    <a:pt x="2439" y="723"/>
                  </a:lnTo>
                  <a:lnTo>
                    <a:pt x="2395" y="754"/>
                  </a:lnTo>
                  <a:lnTo>
                    <a:pt x="2354" y="789"/>
                  </a:lnTo>
                  <a:lnTo>
                    <a:pt x="2178" y="958"/>
                  </a:lnTo>
                  <a:lnTo>
                    <a:pt x="2129" y="719"/>
                  </a:lnTo>
                  <a:lnTo>
                    <a:pt x="2115" y="664"/>
                  </a:lnTo>
                  <a:lnTo>
                    <a:pt x="2097" y="612"/>
                  </a:lnTo>
                  <a:lnTo>
                    <a:pt x="2073" y="563"/>
                  </a:lnTo>
                  <a:lnTo>
                    <a:pt x="2043" y="516"/>
                  </a:lnTo>
                  <a:lnTo>
                    <a:pt x="2011" y="473"/>
                  </a:lnTo>
                  <a:lnTo>
                    <a:pt x="1974" y="433"/>
                  </a:lnTo>
                  <a:lnTo>
                    <a:pt x="1934" y="396"/>
                  </a:lnTo>
                  <a:lnTo>
                    <a:pt x="1890" y="365"/>
                  </a:lnTo>
                  <a:lnTo>
                    <a:pt x="1844" y="336"/>
                  </a:lnTo>
                  <a:lnTo>
                    <a:pt x="1795" y="313"/>
                  </a:lnTo>
                  <a:lnTo>
                    <a:pt x="1744" y="294"/>
                  </a:lnTo>
                  <a:lnTo>
                    <a:pt x="1690" y="281"/>
                  </a:lnTo>
                  <a:lnTo>
                    <a:pt x="1636" y="272"/>
                  </a:lnTo>
                  <a:lnTo>
                    <a:pt x="1579" y="269"/>
                  </a:lnTo>
                  <a:close/>
                  <a:moveTo>
                    <a:pt x="1579" y="0"/>
                  </a:moveTo>
                  <a:lnTo>
                    <a:pt x="1648" y="3"/>
                  </a:lnTo>
                  <a:lnTo>
                    <a:pt x="1716" y="11"/>
                  </a:lnTo>
                  <a:lnTo>
                    <a:pt x="1782" y="26"/>
                  </a:lnTo>
                  <a:lnTo>
                    <a:pt x="1846" y="45"/>
                  </a:lnTo>
                  <a:lnTo>
                    <a:pt x="1909" y="69"/>
                  </a:lnTo>
                  <a:lnTo>
                    <a:pt x="1969" y="98"/>
                  </a:lnTo>
                  <a:lnTo>
                    <a:pt x="2026" y="132"/>
                  </a:lnTo>
                  <a:lnTo>
                    <a:pt x="2080" y="170"/>
                  </a:lnTo>
                  <a:lnTo>
                    <a:pt x="2131" y="211"/>
                  </a:lnTo>
                  <a:lnTo>
                    <a:pt x="2179" y="258"/>
                  </a:lnTo>
                  <a:lnTo>
                    <a:pt x="2223" y="307"/>
                  </a:lnTo>
                  <a:lnTo>
                    <a:pt x="2263" y="360"/>
                  </a:lnTo>
                  <a:lnTo>
                    <a:pt x="2299" y="417"/>
                  </a:lnTo>
                  <a:lnTo>
                    <a:pt x="2330" y="476"/>
                  </a:lnTo>
                  <a:lnTo>
                    <a:pt x="2387" y="448"/>
                  </a:lnTo>
                  <a:lnTo>
                    <a:pt x="2445" y="425"/>
                  </a:lnTo>
                  <a:lnTo>
                    <a:pt x="2505" y="407"/>
                  </a:lnTo>
                  <a:lnTo>
                    <a:pt x="2567" y="394"/>
                  </a:lnTo>
                  <a:lnTo>
                    <a:pt x="2630" y="386"/>
                  </a:lnTo>
                  <a:lnTo>
                    <a:pt x="2695" y="383"/>
                  </a:lnTo>
                  <a:lnTo>
                    <a:pt x="2764" y="387"/>
                  </a:lnTo>
                  <a:lnTo>
                    <a:pt x="2831" y="396"/>
                  </a:lnTo>
                  <a:lnTo>
                    <a:pt x="2897" y="411"/>
                  </a:lnTo>
                  <a:lnTo>
                    <a:pt x="2960" y="431"/>
                  </a:lnTo>
                  <a:lnTo>
                    <a:pt x="3020" y="457"/>
                  </a:lnTo>
                  <a:lnTo>
                    <a:pt x="3078" y="487"/>
                  </a:lnTo>
                  <a:lnTo>
                    <a:pt x="3133" y="523"/>
                  </a:lnTo>
                  <a:lnTo>
                    <a:pt x="3185" y="563"/>
                  </a:lnTo>
                  <a:lnTo>
                    <a:pt x="3233" y="607"/>
                  </a:lnTo>
                  <a:lnTo>
                    <a:pt x="3277" y="655"/>
                  </a:lnTo>
                  <a:lnTo>
                    <a:pt x="3317" y="706"/>
                  </a:lnTo>
                  <a:lnTo>
                    <a:pt x="3352" y="761"/>
                  </a:lnTo>
                  <a:lnTo>
                    <a:pt x="3383" y="820"/>
                  </a:lnTo>
                  <a:lnTo>
                    <a:pt x="3408" y="880"/>
                  </a:lnTo>
                  <a:lnTo>
                    <a:pt x="3429" y="943"/>
                  </a:lnTo>
                  <a:lnTo>
                    <a:pt x="3443" y="1009"/>
                  </a:lnTo>
                  <a:lnTo>
                    <a:pt x="3453" y="1077"/>
                  </a:lnTo>
                  <a:lnTo>
                    <a:pt x="3456" y="1146"/>
                  </a:lnTo>
                  <a:lnTo>
                    <a:pt x="3453" y="1215"/>
                  </a:lnTo>
                  <a:lnTo>
                    <a:pt x="3443" y="1283"/>
                  </a:lnTo>
                  <a:lnTo>
                    <a:pt x="3429" y="1348"/>
                  </a:lnTo>
                  <a:lnTo>
                    <a:pt x="3408" y="1412"/>
                  </a:lnTo>
                  <a:lnTo>
                    <a:pt x="3383" y="1473"/>
                  </a:lnTo>
                  <a:lnTo>
                    <a:pt x="3352" y="1531"/>
                  </a:lnTo>
                  <a:lnTo>
                    <a:pt x="3317" y="1585"/>
                  </a:lnTo>
                  <a:lnTo>
                    <a:pt x="3277" y="1637"/>
                  </a:lnTo>
                  <a:lnTo>
                    <a:pt x="3233" y="1685"/>
                  </a:lnTo>
                  <a:lnTo>
                    <a:pt x="3185" y="1729"/>
                  </a:lnTo>
                  <a:lnTo>
                    <a:pt x="3133" y="1769"/>
                  </a:lnTo>
                  <a:lnTo>
                    <a:pt x="3078" y="1804"/>
                  </a:lnTo>
                  <a:lnTo>
                    <a:pt x="3020" y="1835"/>
                  </a:lnTo>
                  <a:lnTo>
                    <a:pt x="2960" y="1861"/>
                  </a:lnTo>
                  <a:lnTo>
                    <a:pt x="2897" y="1882"/>
                  </a:lnTo>
                  <a:lnTo>
                    <a:pt x="2831" y="1896"/>
                  </a:lnTo>
                  <a:lnTo>
                    <a:pt x="2764" y="1906"/>
                  </a:lnTo>
                  <a:lnTo>
                    <a:pt x="2695" y="1909"/>
                  </a:lnTo>
                  <a:lnTo>
                    <a:pt x="390" y="1909"/>
                  </a:lnTo>
                  <a:lnTo>
                    <a:pt x="341" y="1906"/>
                  </a:lnTo>
                  <a:lnTo>
                    <a:pt x="294" y="1896"/>
                  </a:lnTo>
                  <a:lnTo>
                    <a:pt x="249" y="1882"/>
                  </a:lnTo>
                  <a:lnTo>
                    <a:pt x="206" y="1863"/>
                  </a:lnTo>
                  <a:lnTo>
                    <a:pt x="168" y="1839"/>
                  </a:lnTo>
                  <a:lnTo>
                    <a:pt x="131" y="1809"/>
                  </a:lnTo>
                  <a:lnTo>
                    <a:pt x="98" y="1777"/>
                  </a:lnTo>
                  <a:lnTo>
                    <a:pt x="70" y="1741"/>
                  </a:lnTo>
                  <a:lnTo>
                    <a:pt x="46" y="1701"/>
                  </a:lnTo>
                  <a:lnTo>
                    <a:pt x="26" y="1659"/>
                  </a:lnTo>
                  <a:lnTo>
                    <a:pt x="12" y="1614"/>
                  </a:lnTo>
                  <a:lnTo>
                    <a:pt x="3" y="1567"/>
                  </a:lnTo>
                  <a:lnTo>
                    <a:pt x="0" y="1518"/>
                  </a:lnTo>
                  <a:lnTo>
                    <a:pt x="3" y="1469"/>
                  </a:lnTo>
                  <a:lnTo>
                    <a:pt x="12" y="1421"/>
                  </a:lnTo>
                  <a:lnTo>
                    <a:pt x="26" y="1376"/>
                  </a:lnTo>
                  <a:lnTo>
                    <a:pt x="46" y="1334"/>
                  </a:lnTo>
                  <a:lnTo>
                    <a:pt x="70" y="1295"/>
                  </a:lnTo>
                  <a:lnTo>
                    <a:pt x="99" y="1259"/>
                  </a:lnTo>
                  <a:lnTo>
                    <a:pt x="132" y="1225"/>
                  </a:lnTo>
                  <a:lnTo>
                    <a:pt x="168" y="1197"/>
                  </a:lnTo>
                  <a:lnTo>
                    <a:pt x="207" y="1173"/>
                  </a:lnTo>
                  <a:lnTo>
                    <a:pt x="250" y="1154"/>
                  </a:lnTo>
                  <a:lnTo>
                    <a:pt x="295" y="1139"/>
                  </a:lnTo>
                  <a:lnTo>
                    <a:pt x="318" y="1089"/>
                  </a:lnTo>
                  <a:lnTo>
                    <a:pt x="346" y="1042"/>
                  </a:lnTo>
                  <a:lnTo>
                    <a:pt x="378" y="998"/>
                  </a:lnTo>
                  <a:lnTo>
                    <a:pt x="414" y="957"/>
                  </a:lnTo>
                  <a:lnTo>
                    <a:pt x="453" y="920"/>
                  </a:lnTo>
                  <a:lnTo>
                    <a:pt x="496" y="887"/>
                  </a:lnTo>
                  <a:lnTo>
                    <a:pt x="542" y="858"/>
                  </a:lnTo>
                  <a:lnTo>
                    <a:pt x="591" y="834"/>
                  </a:lnTo>
                  <a:lnTo>
                    <a:pt x="642" y="814"/>
                  </a:lnTo>
                  <a:lnTo>
                    <a:pt x="695" y="800"/>
                  </a:lnTo>
                  <a:lnTo>
                    <a:pt x="750" y="790"/>
                  </a:lnTo>
                  <a:lnTo>
                    <a:pt x="756" y="718"/>
                  </a:lnTo>
                  <a:lnTo>
                    <a:pt x="770" y="648"/>
                  </a:lnTo>
                  <a:lnTo>
                    <a:pt x="788" y="580"/>
                  </a:lnTo>
                  <a:lnTo>
                    <a:pt x="812" y="513"/>
                  </a:lnTo>
                  <a:lnTo>
                    <a:pt x="841" y="451"/>
                  </a:lnTo>
                  <a:lnTo>
                    <a:pt x="876" y="390"/>
                  </a:lnTo>
                  <a:lnTo>
                    <a:pt x="914" y="333"/>
                  </a:lnTo>
                  <a:lnTo>
                    <a:pt x="958" y="280"/>
                  </a:lnTo>
                  <a:lnTo>
                    <a:pt x="1006" y="230"/>
                  </a:lnTo>
                  <a:lnTo>
                    <a:pt x="1058" y="185"/>
                  </a:lnTo>
                  <a:lnTo>
                    <a:pt x="1113" y="144"/>
                  </a:lnTo>
                  <a:lnTo>
                    <a:pt x="1172" y="108"/>
                  </a:lnTo>
                  <a:lnTo>
                    <a:pt x="1234" y="76"/>
                  </a:lnTo>
                  <a:lnTo>
                    <a:pt x="1298" y="49"/>
                  </a:lnTo>
                  <a:lnTo>
                    <a:pt x="1365" y="28"/>
                  </a:lnTo>
                  <a:lnTo>
                    <a:pt x="1435" y="12"/>
                  </a:lnTo>
                  <a:lnTo>
                    <a:pt x="1506" y="3"/>
                  </a:lnTo>
                  <a:lnTo>
                    <a:pt x="1579" y="0"/>
                  </a:lnTo>
                  <a:close/>
                </a:path>
              </a:pathLst>
            </a:custGeom>
            <a:solidFill>
              <a:schemeClr val="bg1"/>
            </a:solidFill>
            <a:ln w="9525">
              <a:noFill/>
              <a:round/>
              <a:headEnd/>
              <a:tailEnd/>
            </a:ln>
          </p:spPr>
          <p:txBody>
            <a:bodyPr wrap="none" anchor="ctr"/>
            <a:lstStyle/>
            <a:p>
              <a:endParaRPr lang="en-GB">
                <a:solidFill>
                  <a:prstClr val="black"/>
                </a:solidFill>
              </a:endParaRPr>
            </a:p>
          </p:txBody>
        </p:sp>
      </p:grpSp>
      <p:cxnSp>
        <p:nvCxnSpPr>
          <p:cNvPr id="42" name="Straight Connector 41"/>
          <p:cNvCxnSpPr/>
          <p:nvPr/>
        </p:nvCxnSpPr>
        <p:spPr>
          <a:xfrm flipH="1">
            <a:off x="6596684" y="1401854"/>
            <a:ext cx="0" cy="309600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6"/>
          <p:cNvGrpSpPr>
            <a:grpSpLocks noChangeAspect="1"/>
          </p:cNvGrpSpPr>
          <p:nvPr>
            <p:custDataLst>
              <p:tags r:id="rId3"/>
            </p:custDataLst>
          </p:nvPr>
        </p:nvGrpSpPr>
        <p:grpSpPr bwMode="auto">
          <a:xfrm>
            <a:off x="7541736" y="1456571"/>
            <a:ext cx="636878" cy="636878"/>
            <a:chOff x="1383" y="2296"/>
            <a:chExt cx="804" cy="804"/>
          </a:xfrm>
        </p:grpSpPr>
        <p:sp>
          <p:nvSpPr>
            <p:cNvPr id="44" name="AutoShape 45"/>
            <p:cNvSpPr>
              <a:spLocks noChangeAspect="1" noChangeArrowheads="1" noTextEdit="1"/>
            </p:cNvSpPr>
            <p:nvPr/>
          </p:nvSpPr>
          <p:spPr bwMode="auto">
            <a:xfrm>
              <a:off x="1383" y="2296"/>
              <a:ext cx="804" cy="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Rectangle 47"/>
            <p:cNvSpPr>
              <a:spLocks noChangeArrowheads="1"/>
            </p:cNvSpPr>
            <p:nvPr/>
          </p:nvSpPr>
          <p:spPr bwMode="auto">
            <a:xfrm>
              <a:off x="1382" y="2295"/>
              <a:ext cx="806" cy="806"/>
            </a:xfrm>
            <a:prstGeom prst="rect">
              <a:avLst/>
            </a:prstGeom>
            <a:solidFill>
              <a:schemeClr val="bg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48"/>
            <p:cNvSpPr>
              <a:spLocks noEditPoints="1"/>
            </p:cNvSpPr>
            <p:nvPr/>
          </p:nvSpPr>
          <p:spPr bwMode="auto">
            <a:xfrm>
              <a:off x="1523" y="2476"/>
              <a:ext cx="524" cy="444"/>
            </a:xfrm>
            <a:custGeom>
              <a:avLst/>
              <a:gdLst>
                <a:gd name="T0" fmla="*/ 442 w 442"/>
                <a:gd name="T1" fmla="*/ 298 h 374"/>
                <a:gd name="T2" fmla="*/ 442 w 442"/>
                <a:gd name="T3" fmla="*/ 0 h 374"/>
                <a:gd name="T4" fmla="*/ 0 w 442"/>
                <a:gd name="T5" fmla="*/ 0 h 374"/>
                <a:gd name="T6" fmla="*/ 0 w 442"/>
                <a:gd name="T7" fmla="*/ 298 h 374"/>
                <a:gd name="T8" fmla="*/ 170 w 442"/>
                <a:gd name="T9" fmla="*/ 298 h 374"/>
                <a:gd name="T10" fmla="*/ 170 w 442"/>
                <a:gd name="T11" fmla="*/ 357 h 374"/>
                <a:gd name="T12" fmla="*/ 85 w 442"/>
                <a:gd name="T13" fmla="*/ 357 h 374"/>
                <a:gd name="T14" fmla="*/ 85 w 442"/>
                <a:gd name="T15" fmla="*/ 374 h 374"/>
                <a:gd name="T16" fmla="*/ 357 w 442"/>
                <a:gd name="T17" fmla="*/ 374 h 374"/>
                <a:gd name="T18" fmla="*/ 357 w 442"/>
                <a:gd name="T19" fmla="*/ 357 h 374"/>
                <a:gd name="T20" fmla="*/ 272 w 442"/>
                <a:gd name="T21" fmla="*/ 357 h 374"/>
                <a:gd name="T22" fmla="*/ 272 w 442"/>
                <a:gd name="T23" fmla="*/ 298 h 374"/>
                <a:gd name="T24" fmla="*/ 442 w 442"/>
                <a:gd name="T25" fmla="*/ 298 h 374"/>
                <a:gd name="T26" fmla="*/ 416 w 442"/>
                <a:gd name="T27" fmla="*/ 289 h 374"/>
                <a:gd name="T28" fmla="*/ 408 w 442"/>
                <a:gd name="T29" fmla="*/ 281 h 374"/>
                <a:gd name="T30" fmla="*/ 416 w 442"/>
                <a:gd name="T31" fmla="*/ 272 h 374"/>
                <a:gd name="T32" fmla="*/ 425 w 442"/>
                <a:gd name="T33" fmla="*/ 281 h 374"/>
                <a:gd name="T34" fmla="*/ 416 w 442"/>
                <a:gd name="T35" fmla="*/ 289 h 374"/>
                <a:gd name="T36" fmla="*/ 17 w 442"/>
                <a:gd name="T37" fmla="*/ 17 h 374"/>
                <a:gd name="T38" fmla="*/ 425 w 442"/>
                <a:gd name="T39" fmla="*/ 17 h 374"/>
                <a:gd name="T40" fmla="*/ 425 w 442"/>
                <a:gd name="T41" fmla="*/ 264 h 374"/>
                <a:gd name="T42" fmla="*/ 17 w 442"/>
                <a:gd name="T43" fmla="*/ 264 h 374"/>
                <a:gd name="T44" fmla="*/ 17 w 442"/>
                <a:gd name="T45" fmla="*/ 17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2" h="374">
                  <a:moveTo>
                    <a:pt x="442" y="298"/>
                  </a:moveTo>
                  <a:cubicBezTo>
                    <a:pt x="442" y="0"/>
                    <a:pt x="442" y="0"/>
                    <a:pt x="442" y="0"/>
                  </a:cubicBezTo>
                  <a:cubicBezTo>
                    <a:pt x="0" y="0"/>
                    <a:pt x="0" y="0"/>
                    <a:pt x="0" y="0"/>
                  </a:cubicBezTo>
                  <a:cubicBezTo>
                    <a:pt x="0" y="298"/>
                    <a:pt x="0" y="298"/>
                    <a:pt x="0" y="298"/>
                  </a:cubicBezTo>
                  <a:cubicBezTo>
                    <a:pt x="170" y="298"/>
                    <a:pt x="170" y="298"/>
                    <a:pt x="170" y="298"/>
                  </a:cubicBezTo>
                  <a:cubicBezTo>
                    <a:pt x="170" y="357"/>
                    <a:pt x="170" y="357"/>
                    <a:pt x="170" y="357"/>
                  </a:cubicBezTo>
                  <a:cubicBezTo>
                    <a:pt x="85" y="357"/>
                    <a:pt x="85" y="357"/>
                    <a:pt x="85" y="357"/>
                  </a:cubicBezTo>
                  <a:cubicBezTo>
                    <a:pt x="85" y="374"/>
                    <a:pt x="85" y="374"/>
                    <a:pt x="85" y="374"/>
                  </a:cubicBezTo>
                  <a:cubicBezTo>
                    <a:pt x="357" y="374"/>
                    <a:pt x="357" y="374"/>
                    <a:pt x="357" y="374"/>
                  </a:cubicBezTo>
                  <a:cubicBezTo>
                    <a:pt x="357" y="357"/>
                    <a:pt x="357" y="357"/>
                    <a:pt x="357" y="357"/>
                  </a:cubicBezTo>
                  <a:cubicBezTo>
                    <a:pt x="272" y="357"/>
                    <a:pt x="272" y="357"/>
                    <a:pt x="272" y="357"/>
                  </a:cubicBezTo>
                  <a:cubicBezTo>
                    <a:pt x="272" y="298"/>
                    <a:pt x="272" y="298"/>
                    <a:pt x="272" y="298"/>
                  </a:cubicBezTo>
                  <a:lnTo>
                    <a:pt x="442" y="298"/>
                  </a:lnTo>
                  <a:close/>
                  <a:moveTo>
                    <a:pt x="416" y="289"/>
                  </a:moveTo>
                  <a:cubicBezTo>
                    <a:pt x="412" y="289"/>
                    <a:pt x="408" y="285"/>
                    <a:pt x="408" y="281"/>
                  </a:cubicBezTo>
                  <a:cubicBezTo>
                    <a:pt x="408" y="276"/>
                    <a:pt x="412" y="272"/>
                    <a:pt x="416" y="272"/>
                  </a:cubicBezTo>
                  <a:cubicBezTo>
                    <a:pt x="421" y="272"/>
                    <a:pt x="425" y="276"/>
                    <a:pt x="425" y="281"/>
                  </a:cubicBezTo>
                  <a:cubicBezTo>
                    <a:pt x="425" y="285"/>
                    <a:pt x="421" y="289"/>
                    <a:pt x="416" y="289"/>
                  </a:cubicBezTo>
                  <a:moveTo>
                    <a:pt x="17" y="17"/>
                  </a:moveTo>
                  <a:cubicBezTo>
                    <a:pt x="425" y="17"/>
                    <a:pt x="425" y="17"/>
                    <a:pt x="425" y="17"/>
                  </a:cubicBezTo>
                  <a:cubicBezTo>
                    <a:pt x="425" y="264"/>
                    <a:pt x="425" y="264"/>
                    <a:pt x="425" y="264"/>
                  </a:cubicBezTo>
                  <a:cubicBezTo>
                    <a:pt x="17" y="264"/>
                    <a:pt x="17" y="264"/>
                    <a:pt x="17" y="264"/>
                  </a:cubicBezTo>
                  <a:lnTo>
                    <a:pt x="1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aphicFrame>
        <p:nvGraphicFramePr>
          <p:cNvPr id="47" name="Chart 46"/>
          <p:cNvGraphicFramePr/>
          <p:nvPr>
            <p:extLst/>
          </p:nvPr>
        </p:nvGraphicFramePr>
        <p:xfrm>
          <a:off x="6582410" y="2309414"/>
          <a:ext cx="2400300" cy="2691059"/>
        </p:xfrm>
        <a:graphic>
          <a:graphicData uri="http://schemas.openxmlformats.org/drawingml/2006/chart">
            <c:chart xmlns:c="http://schemas.openxmlformats.org/drawingml/2006/chart" xmlns:r="http://schemas.openxmlformats.org/officeDocument/2006/relationships" r:id="rId7"/>
          </a:graphicData>
        </a:graphic>
      </p:graphicFrame>
      <p:sp>
        <p:nvSpPr>
          <p:cNvPr id="48" name="TextBox 47"/>
          <p:cNvSpPr txBox="1"/>
          <p:nvPr/>
        </p:nvSpPr>
        <p:spPr>
          <a:xfrm>
            <a:off x="200499" y="1255943"/>
            <a:ext cx="1525343" cy="246221"/>
          </a:xfrm>
          <a:prstGeom prst="rect">
            <a:avLst/>
          </a:prstGeom>
          <a:noFill/>
        </p:spPr>
        <p:txBody>
          <a:bodyPr wrap="square" rtlCol="0">
            <a:spAutoFit/>
          </a:bodyPr>
          <a:lstStyle/>
          <a:p>
            <a:r>
              <a:rPr lang="en-GB" sz="1000" b="0" dirty="0" smtClean="0">
                <a:solidFill>
                  <a:schemeClr val="tx1">
                    <a:lumMod val="65000"/>
                    <a:lumOff val="35000"/>
                  </a:schemeClr>
                </a:solidFill>
                <a:latin typeface="+mj-lt"/>
              </a:rPr>
              <a:t>% recognition</a:t>
            </a:r>
            <a:endParaRPr lang="en-GB" sz="1000" b="0" dirty="0">
              <a:solidFill>
                <a:schemeClr val="tx1">
                  <a:lumMod val="65000"/>
                  <a:lumOff val="35000"/>
                </a:schemeClr>
              </a:solidFill>
              <a:latin typeface="+mj-lt"/>
            </a:endParaRPr>
          </a:p>
        </p:txBody>
      </p:sp>
      <p:sp>
        <p:nvSpPr>
          <p:cNvPr id="59" name="Up Arrow 58"/>
          <p:cNvSpPr/>
          <p:nvPr/>
        </p:nvSpPr>
        <p:spPr>
          <a:xfrm>
            <a:off x="1365385" y="2514509"/>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Up Arrow 59"/>
          <p:cNvSpPr/>
          <p:nvPr/>
        </p:nvSpPr>
        <p:spPr>
          <a:xfrm>
            <a:off x="2498936" y="2943342"/>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Up Arrow 60"/>
          <p:cNvSpPr/>
          <p:nvPr/>
        </p:nvSpPr>
        <p:spPr>
          <a:xfrm>
            <a:off x="3711171" y="3209605"/>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Up Arrow 61"/>
          <p:cNvSpPr/>
          <p:nvPr/>
        </p:nvSpPr>
        <p:spPr>
          <a:xfrm>
            <a:off x="4859886" y="3269157"/>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Up Arrow 62"/>
          <p:cNvSpPr/>
          <p:nvPr/>
        </p:nvSpPr>
        <p:spPr>
          <a:xfrm>
            <a:off x="6008147" y="3689233"/>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Up Arrow 63"/>
          <p:cNvSpPr/>
          <p:nvPr/>
        </p:nvSpPr>
        <p:spPr>
          <a:xfrm>
            <a:off x="7875013" y="4441627"/>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Up Arrow 64"/>
          <p:cNvSpPr/>
          <p:nvPr/>
        </p:nvSpPr>
        <p:spPr>
          <a:xfrm>
            <a:off x="8165464" y="3241405"/>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Up Arrow 65"/>
          <p:cNvSpPr/>
          <p:nvPr/>
        </p:nvSpPr>
        <p:spPr>
          <a:xfrm>
            <a:off x="8907523" y="2639497"/>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Up Arrow 68"/>
          <p:cNvSpPr/>
          <p:nvPr/>
        </p:nvSpPr>
        <p:spPr>
          <a:xfrm>
            <a:off x="7837315" y="3839395"/>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7" name="Group 66"/>
          <p:cNvGrpSpPr/>
          <p:nvPr/>
        </p:nvGrpSpPr>
        <p:grpSpPr>
          <a:xfrm>
            <a:off x="4513850" y="6118215"/>
            <a:ext cx="2479955" cy="454021"/>
            <a:chOff x="4725728" y="6076380"/>
            <a:chExt cx="2479955" cy="454021"/>
          </a:xfrm>
        </p:grpSpPr>
        <p:sp>
          <p:nvSpPr>
            <p:cNvPr id="68" name="Up Arrow 67"/>
            <p:cNvSpPr/>
            <p:nvPr/>
          </p:nvSpPr>
          <p:spPr>
            <a:xfrm>
              <a:off x="4729374" y="6088600"/>
              <a:ext cx="182880" cy="191004"/>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Up Arrow 69"/>
            <p:cNvSpPr/>
            <p:nvPr/>
          </p:nvSpPr>
          <p:spPr>
            <a:xfrm>
              <a:off x="4725728" y="6327177"/>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TextBox 70"/>
            <p:cNvSpPr txBox="1"/>
            <p:nvPr/>
          </p:nvSpPr>
          <p:spPr>
            <a:xfrm>
              <a:off x="4840028" y="6076380"/>
              <a:ext cx="2365655" cy="215444"/>
            </a:xfrm>
            <a:prstGeom prst="rect">
              <a:avLst/>
            </a:prstGeom>
            <a:noFill/>
          </p:spPr>
          <p:txBody>
            <a:bodyPr wrap="square" rtlCol="0">
              <a:spAutoFit/>
            </a:bodyPr>
            <a:lstStyle/>
            <a:p>
              <a:r>
                <a:rPr lang="en-GB" sz="800" b="0" dirty="0" smtClean="0">
                  <a:latin typeface="+mn-lt"/>
                </a:rPr>
                <a:t>Significantly lower than all respondents</a:t>
              </a:r>
              <a:endParaRPr lang="en-GB" sz="800" b="0" dirty="0">
                <a:latin typeface="+mn-lt"/>
              </a:endParaRPr>
            </a:p>
          </p:txBody>
        </p:sp>
        <p:sp>
          <p:nvSpPr>
            <p:cNvPr id="72" name="TextBox 71"/>
            <p:cNvSpPr txBox="1"/>
            <p:nvPr/>
          </p:nvSpPr>
          <p:spPr>
            <a:xfrm>
              <a:off x="4840028" y="6314957"/>
              <a:ext cx="2365655" cy="215444"/>
            </a:xfrm>
            <a:prstGeom prst="rect">
              <a:avLst/>
            </a:prstGeom>
            <a:noFill/>
          </p:spPr>
          <p:txBody>
            <a:bodyPr wrap="square" rtlCol="0">
              <a:spAutoFit/>
            </a:bodyPr>
            <a:lstStyle/>
            <a:p>
              <a:r>
                <a:rPr lang="en-GB" sz="800" b="0" dirty="0" smtClean="0">
                  <a:latin typeface="+mn-lt"/>
                </a:rPr>
                <a:t>Significantly higher than all respondents</a:t>
              </a:r>
              <a:endParaRPr lang="en-GB" sz="800" b="0" dirty="0">
                <a:latin typeface="+mn-lt"/>
              </a:endParaRPr>
            </a:p>
          </p:txBody>
        </p:sp>
      </p:grpSp>
      <p:grpSp>
        <p:nvGrpSpPr>
          <p:cNvPr id="56" name="Group 55"/>
          <p:cNvGrpSpPr/>
          <p:nvPr/>
        </p:nvGrpSpPr>
        <p:grpSpPr>
          <a:xfrm>
            <a:off x="1859206" y="2106297"/>
            <a:ext cx="1710295" cy="773721"/>
            <a:chOff x="2062854" y="2065353"/>
            <a:chExt cx="1715890" cy="773721"/>
          </a:xfrm>
        </p:grpSpPr>
        <p:grpSp>
          <p:nvGrpSpPr>
            <p:cNvPr id="57" name="Group 56"/>
            <p:cNvGrpSpPr/>
            <p:nvPr/>
          </p:nvGrpSpPr>
          <p:grpSpPr>
            <a:xfrm>
              <a:off x="2062854" y="2284300"/>
              <a:ext cx="1715890" cy="554774"/>
              <a:chOff x="2062854" y="2150738"/>
              <a:chExt cx="1715890" cy="554774"/>
            </a:xfrm>
          </p:grpSpPr>
          <p:sp>
            <p:nvSpPr>
              <p:cNvPr id="73" name="TextBox 72"/>
              <p:cNvSpPr txBox="1"/>
              <p:nvPr/>
            </p:nvSpPr>
            <p:spPr>
              <a:xfrm>
                <a:off x="2062854" y="2150739"/>
                <a:ext cx="825316" cy="554773"/>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AU"/>
                </a:defPPr>
                <a:lvl1pPr>
                  <a:defRPr sz="1400" b="0">
                    <a:solidFill>
                      <a:srgbClr val="333333"/>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n-GB" sz="900" dirty="0" smtClean="0"/>
                  <a:t>All </a:t>
                </a:r>
              </a:p>
              <a:p>
                <a:r>
                  <a:rPr lang="en-GB" sz="900" dirty="0" smtClean="0"/>
                  <a:t>B 35%</a:t>
                </a:r>
              </a:p>
              <a:p>
                <a:r>
                  <a:rPr lang="en-GB" sz="900" dirty="0" smtClean="0"/>
                  <a:t>M 12%</a:t>
                </a:r>
                <a:endParaRPr lang="en-GB" sz="900" dirty="0"/>
              </a:p>
            </p:txBody>
          </p:sp>
          <p:sp>
            <p:nvSpPr>
              <p:cNvPr id="74" name="TextBox 73"/>
              <p:cNvSpPr txBox="1"/>
              <p:nvPr/>
            </p:nvSpPr>
            <p:spPr>
              <a:xfrm>
                <a:off x="2888170" y="2150738"/>
                <a:ext cx="890574" cy="554773"/>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AU"/>
                </a:defPPr>
                <a:lvl1pPr>
                  <a:defRPr sz="1400" b="0">
                    <a:solidFill>
                      <a:srgbClr val="333333"/>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n-GB" sz="900" dirty="0" smtClean="0"/>
                  <a:t>Men 18-34</a:t>
                </a:r>
              </a:p>
              <a:p>
                <a:r>
                  <a:rPr lang="en-GB" sz="900" dirty="0" smtClean="0"/>
                  <a:t>B 45%</a:t>
                </a:r>
              </a:p>
              <a:p>
                <a:r>
                  <a:rPr lang="en-GB" sz="900" dirty="0" smtClean="0"/>
                  <a:t>M 33%</a:t>
                </a:r>
                <a:endParaRPr lang="en-GB" sz="900" dirty="0"/>
              </a:p>
            </p:txBody>
          </p:sp>
        </p:grpSp>
        <p:sp>
          <p:nvSpPr>
            <p:cNvPr id="58" name="TextBox 57"/>
            <p:cNvSpPr txBox="1"/>
            <p:nvPr/>
          </p:nvSpPr>
          <p:spPr>
            <a:xfrm>
              <a:off x="2062854" y="2065353"/>
              <a:ext cx="1715890" cy="218948"/>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AU"/>
              </a:defPPr>
              <a:lvl1pPr>
                <a:defRPr sz="1400" b="0">
                  <a:solidFill>
                    <a:srgbClr val="333333"/>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n-GB" sz="1000" dirty="0" smtClean="0"/>
                <a:t>Specific ad recognition</a:t>
              </a:r>
              <a:endParaRPr lang="en-GB" sz="1000" dirty="0"/>
            </a:p>
          </p:txBody>
        </p:sp>
      </p:grpSp>
    </p:spTree>
    <p:extLst>
      <p:ext uri="{BB962C8B-B14F-4D97-AF65-F5344CB8AC3E}">
        <p14:creationId xmlns:p14="http://schemas.microsoft.com/office/powerpoint/2010/main" val="263751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fade">
                                      <p:cBhvr>
                                        <p:cTn id="7" dur="500"/>
                                        <p:tgtEl>
                                          <p:spTgt spid="4">
                                            <p:graphicEl>
                                              <a:chart seriesIdx="1" categoryIdx="-4" bldStep="series"/>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500"/>
                                        <p:tgtEl>
                                          <p:spTgt spid="6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500"/>
                                        <p:tgtEl>
                                          <p:spTgt spid="6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fade">
                                      <p:cBhvr>
                                        <p:cTn id="22" dur="500"/>
                                        <p:tgtEl>
                                          <p:spTgt spid="6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fade">
                                      <p:cBhvr>
                                        <p:cTn id="35" dur="500"/>
                                        <p:tgtEl>
                                          <p:spTgt spid="6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9"/>
                                        </p:tgtEl>
                                        <p:attrNameLst>
                                          <p:attrName>style.visibility</p:attrName>
                                        </p:attrNameLst>
                                      </p:cBhvr>
                                      <p:to>
                                        <p:strVal val="visible"/>
                                      </p:to>
                                    </p:set>
                                    <p:animEffect transition="in" filter="fade">
                                      <p:cBhvr>
                                        <p:cTn id="38" dur="500"/>
                                        <p:tgtEl>
                                          <p:spTgt spid="6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500"/>
                                        <p:tgtEl>
                                          <p:spTgt spid="6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500"/>
                                        <p:tgtEl>
                                          <p:spTgt spid="6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P spid="36" grpId="0" animBg="1"/>
      <p:bldGraphic spid="47" grpId="0">
        <p:bldAsOne/>
      </p:bldGraphic>
      <p:bldP spid="59" grpId="0" animBg="1"/>
      <p:bldP spid="60" grpId="0" animBg="1"/>
      <p:bldP spid="61" grpId="0" animBg="1"/>
      <p:bldP spid="62" grpId="0" animBg="1"/>
      <p:bldP spid="63" grpId="0" animBg="1"/>
      <p:bldP spid="64" grpId="0" animBg="1"/>
      <p:bldP spid="65" grpId="0" animBg="1"/>
      <p:bldP spid="66" grpId="0" animBg="1"/>
      <p:bldP spid="6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custDataLst>
              <p:tags r:id="rId1"/>
            </p:custDataLst>
          </p:nvPr>
        </p:nvSpPr>
        <p:spPr>
          <a:xfrm>
            <a:off x="285751" y="5595575"/>
            <a:ext cx="7571814" cy="377723"/>
          </a:xfrm>
          <a:prstGeom prst="rect">
            <a:avLst/>
          </a:prstGeom>
          <a:noFill/>
        </p:spPr>
        <p:txBody>
          <a:bodyPr vert="horz" lIns="0" tIns="0" rIns="0" bIns="0" rtlCol="0" anchor="ctr">
            <a:noAutofit/>
          </a:bodyPr>
          <a:lstStyle/>
          <a:p>
            <a:r>
              <a:rPr lang="en-GB" sz="700" b="0" dirty="0" smtClean="0">
                <a:solidFill>
                  <a:srgbClr val="333333"/>
                </a:solidFill>
                <a:latin typeface="Verdana"/>
              </a:rPr>
              <a:t>Ad4d. </a:t>
            </a:r>
            <a:r>
              <a:rPr lang="en-GB" sz="700" b="0" dirty="0">
                <a:solidFill>
                  <a:srgbClr val="333333"/>
                </a:solidFill>
                <a:latin typeface="Verdana"/>
              </a:rPr>
              <a:t>What do you think is the main message of the </a:t>
            </a:r>
            <a:r>
              <a:rPr lang="en-GB" sz="700" b="0" dirty="0" smtClean="0">
                <a:solidFill>
                  <a:srgbClr val="333333"/>
                </a:solidFill>
                <a:latin typeface="Verdana"/>
              </a:rPr>
              <a:t>television ad </a:t>
            </a:r>
            <a:r>
              <a:rPr lang="en-GB" sz="700" b="0" dirty="0">
                <a:solidFill>
                  <a:srgbClr val="333333"/>
                </a:solidFill>
                <a:latin typeface="Verdana"/>
              </a:rPr>
              <a:t>we have just played to you</a:t>
            </a:r>
            <a:r>
              <a:rPr lang="en-GB" sz="700" b="0" dirty="0" smtClean="0">
                <a:solidFill>
                  <a:srgbClr val="333333"/>
                </a:solidFill>
                <a:latin typeface="Verdana"/>
              </a:rPr>
              <a:t>? </a:t>
            </a:r>
            <a:r>
              <a:rPr lang="en-GB" sz="700" b="0" dirty="0">
                <a:solidFill>
                  <a:srgbClr val="333333"/>
                </a:solidFill>
                <a:latin typeface="Verdana"/>
              </a:rPr>
              <a:t>SHOWN mentions of </a:t>
            </a:r>
            <a:r>
              <a:rPr lang="en-GB" sz="700" b="0" dirty="0" smtClean="0">
                <a:solidFill>
                  <a:srgbClr val="333333"/>
                </a:solidFill>
                <a:latin typeface="Verdana"/>
              </a:rPr>
              <a:t>4% </a:t>
            </a:r>
            <a:r>
              <a:rPr lang="en-GB" sz="700" b="0" dirty="0">
                <a:solidFill>
                  <a:srgbClr val="333333"/>
                </a:solidFill>
                <a:latin typeface="Verdana"/>
              </a:rPr>
              <a:t>or more by all </a:t>
            </a:r>
            <a:r>
              <a:rPr lang="en-GB" sz="700" b="0" dirty="0" smtClean="0">
                <a:solidFill>
                  <a:srgbClr val="333333"/>
                </a:solidFill>
                <a:latin typeface="Verdana"/>
              </a:rPr>
              <a:t>respondents</a:t>
            </a:r>
          </a:p>
          <a:p>
            <a:r>
              <a:rPr lang="en-GB" sz="700" b="0" dirty="0">
                <a:solidFill>
                  <a:srgbClr val="333333"/>
                </a:solidFill>
                <a:latin typeface="Verdana"/>
              </a:rPr>
              <a:t>Base: All respondents at post stage  (1000) / All men aged </a:t>
            </a:r>
            <a:r>
              <a:rPr lang="en-GB" sz="700" b="0" dirty="0" smtClean="0">
                <a:solidFill>
                  <a:srgbClr val="333333"/>
                </a:solidFill>
                <a:latin typeface="Verdana"/>
              </a:rPr>
              <a:t>18-34 </a:t>
            </a:r>
            <a:r>
              <a:rPr lang="en-GB" sz="700" b="0" dirty="0">
                <a:solidFill>
                  <a:srgbClr val="333333"/>
                </a:solidFill>
                <a:latin typeface="Verdana"/>
              </a:rPr>
              <a:t>(551)</a:t>
            </a:r>
          </a:p>
        </p:txBody>
      </p:sp>
      <p:sp>
        <p:nvSpPr>
          <p:cNvPr id="13" name="Title 5"/>
          <p:cNvSpPr txBox="1">
            <a:spLocks noGrp="1"/>
          </p:cNvSpPr>
          <p:nvPr>
            <p:ph type="title"/>
          </p:nvPr>
        </p:nvSpPr>
        <p:spPr>
          <a:xfrm>
            <a:off x="285751" y="161926"/>
            <a:ext cx="8569324" cy="1031838"/>
          </a:xfrm>
          <a:prstGeom prst="rect">
            <a:avLst/>
          </a:prstGeom>
        </p:spPr>
        <p:txBody>
          <a:bodyPr vert="horz" lIns="0" tIns="36000" rIns="0" bIns="0" rtlCol="0" anchor="t">
            <a:noAutofit/>
          </a:bodyPr>
          <a:lstStyle/>
          <a:p>
            <a:pPr lvl="0">
              <a:defRPr/>
            </a:pPr>
            <a:r>
              <a:rPr lang="en-GB" dirty="0" smtClean="0"/>
              <a:t>‘Second drink’ message most recalled message of TV ad, but more general drink drive message top for young men</a:t>
            </a:r>
            <a:endParaRPr kumimoji="0" lang="en-GB" sz="2000" b="0" i="0" u="none" strike="noStrike" kern="1200" cap="none" spc="0" normalizeH="0" baseline="0" noProof="0" dirty="0">
              <a:ln>
                <a:noFill/>
              </a:ln>
              <a:solidFill>
                <a:srgbClr val="333333"/>
              </a:solidFill>
              <a:effectLst/>
              <a:uLnTx/>
              <a:uFillTx/>
              <a:latin typeface="+mj-lt"/>
              <a:ea typeface="+mj-ea"/>
              <a:cs typeface="+mj-cs"/>
            </a:endParaRPr>
          </a:p>
        </p:txBody>
      </p:sp>
      <p:sp>
        <p:nvSpPr>
          <p:cNvPr id="3" name="TextBox 2"/>
          <p:cNvSpPr txBox="1"/>
          <p:nvPr>
            <p:custDataLst>
              <p:tags r:id="rId2"/>
            </p:custDataLst>
          </p:nvPr>
        </p:nvSpPr>
        <p:spPr>
          <a:xfrm>
            <a:off x="8357908" y="6324879"/>
            <a:ext cx="504788" cy="251816"/>
          </a:xfrm>
          <a:prstGeom prst="rect">
            <a:avLst/>
          </a:prstGeom>
          <a:noFill/>
        </p:spPr>
        <p:txBody>
          <a:bodyPr vert="horz" wrap="square" lIns="0" tIns="0" rIns="0" bIns="0" rtlCol="0" anchor="b">
            <a:spAutoFit/>
          </a:bodyPr>
          <a:lstStyle/>
          <a:p>
            <a:pPr algn="r"/>
            <a:r>
              <a:rPr lang="en-GB" sz="750" b="0" smtClean="0">
                <a:solidFill>
                  <a:srgbClr val="333333"/>
                </a:solidFill>
                <a:latin typeface="+mn-lt"/>
              </a:rPr>
              <a:t>16</a:t>
            </a:r>
            <a:endParaRPr lang="en-GB" sz="750" b="0" dirty="0" err="1" smtClean="0">
              <a:solidFill>
                <a:srgbClr val="333333"/>
              </a:solidFill>
              <a:latin typeface="+mn-lt"/>
            </a:endParaRPr>
          </a:p>
        </p:txBody>
      </p:sp>
      <p:graphicFrame>
        <p:nvGraphicFramePr>
          <p:cNvPr id="23" name="Table 22"/>
          <p:cNvGraphicFramePr>
            <a:graphicFrameLocks noGrp="1"/>
          </p:cNvGraphicFramePr>
          <p:nvPr>
            <p:extLst>
              <p:ext uri="{D42A27DB-BD31-4B8C-83A1-F6EECF244321}">
                <p14:modId xmlns:p14="http://schemas.microsoft.com/office/powerpoint/2010/main" val="245901277"/>
              </p:ext>
            </p:extLst>
          </p:nvPr>
        </p:nvGraphicFramePr>
        <p:xfrm>
          <a:off x="2371059" y="875616"/>
          <a:ext cx="6186147" cy="4482240"/>
        </p:xfrm>
        <a:graphic>
          <a:graphicData uri="http://schemas.openxmlformats.org/drawingml/2006/table">
            <a:tbl>
              <a:tblPr firstRow="1" bandRow="1">
                <a:tableStyleId>{2D5ABB26-0587-4C30-8999-92F81FD0307C}</a:tableStyleId>
              </a:tblPr>
              <a:tblGrid>
                <a:gridCol w="1014604"/>
                <a:gridCol w="4360014"/>
                <a:gridCol w="811529"/>
              </a:tblGrid>
              <a:tr h="370840">
                <a:tc>
                  <a:txBody>
                    <a:bodyPr/>
                    <a:lstStyle/>
                    <a:p>
                      <a:pPr algn="ctr"/>
                      <a:r>
                        <a:rPr lang="en-GB" sz="1200" b="1" dirty="0" smtClean="0">
                          <a:solidFill>
                            <a:schemeClr val="accent5"/>
                          </a:solidFill>
                        </a:rPr>
                        <a:t>All</a:t>
                      </a:r>
                      <a:endParaRPr lang="en-GB" sz="1200" b="1" dirty="0">
                        <a:solidFill>
                          <a:schemeClr val="accent5"/>
                        </a:solidFill>
                      </a:endParaRPr>
                    </a:p>
                  </a:txBody>
                  <a:tcPr anchor="ctr"/>
                </a:tc>
                <a:tc>
                  <a:txBody>
                    <a:bodyPr/>
                    <a:lstStyle/>
                    <a:p>
                      <a:r>
                        <a:rPr lang="en-GB" sz="1200" dirty="0" smtClean="0"/>
                        <a:t>Message cited</a:t>
                      </a:r>
                      <a:r>
                        <a:rPr lang="en-GB" sz="1200" baseline="0" dirty="0" smtClean="0"/>
                        <a:t> spontaneously</a:t>
                      </a:r>
                      <a:endParaRPr lang="en-GB" sz="1200" dirty="0"/>
                    </a:p>
                  </a:txBody>
                  <a:tcPr anchor="ctr"/>
                </a:tc>
                <a:tc>
                  <a:txBody>
                    <a:bodyPr/>
                    <a:lstStyle/>
                    <a:p>
                      <a:pPr algn="ctr"/>
                      <a:r>
                        <a:rPr lang="en-GB" sz="1200" b="1" dirty="0" smtClean="0">
                          <a:solidFill>
                            <a:schemeClr val="accent4"/>
                          </a:solidFill>
                        </a:rPr>
                        <a:t>Men 18-34</a:t>
                      </a:r>
                      <a:endParaRPr lang="en-GB" sz="1200" b="1" dirty="0">
                        <a:solidFill>
                          <a:schemeClr val="accent4"/>
                        </a:solidFill>
                      </a:endParaRPr>
                    </a:p>
                  </a:txBody>
                  <a:tcPr anchor="ctr"/>
                </a:tc>
              </a:tr>
              <a:tr h="370840">
                <a:tc>
                  <a:txBody>
                    <a:bodyPr/>
                    <a:lstStyle/>
                    <a:p>
                      <a:pPr algn="ctr" fontAlgn="b"/>
                      <a:r>
                        <a:rPr lang="en-GB" sz="1800" b="1" i="0" u="none" strike="noStrike" dirty="0">
                          <a:solidFill>
                            <a:schemeClr val="accent5"/>
                          </a:solidFill>
                          <a:effectLst/>
                          <a:latin typeface="+mn-lt"/>
                        </a:rPr>
                        <a:t>34%</a:t>
                      </a:r>
                    </a:p>
                  </a:txBody>
                  <a:tcPr marL="9525" marR="9525" marT="9525"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NET: Mentions of second drink message</a:t>
                      </a:r>
                    </a:p>
                  </a:txBody>
                  <a:tcPr anchor="ctr"/>
                </a:tc>
                <a:tc>
                  <a:txBody>
                    <a:bodyPr/>
                    <a:lstStyle/>
                    <a:p>
                      <a:pPr algn="ctr" fontAlgn="b"/>
                      <a:r>
                        <a:rPr lang="en-GB" sz="1600" b="1" i="0" u="none" strike="noStrike" dirty="0">
                          <a:solidFill>
                            <a:schemeClr val="accent4"/>
                          </a:solidFill>
                          <a:effectLst/>
                          <a:latin typeface="+mn-lt"/>
                        </a:rPr>
                        <a:t>24%</a:t>
                      </a:r>
                    </a:p>
                  </a:txBody>
                  <a:tcPr marL="9525" marR="9525" marT="9525" marB="0" anchor="ctr"/>
                </a:tc>
              </a:tr>
              <a:tr h="370840">
                <a:tc>
                  <a:txBody>
                    <a:bodyPr/>
                    <a:lstStyle/>
                    <a:p>
                      <a:pPr algn="ctr" fontAlgn="b"/>
                      <a:r>
                        <a:rPr lang="en-GB" sz="1600" b="1" i="0" u="none" strike="noStrike" dirty="0">
                          <a:solidFill>
                            <a:schemeClr val="accent5"/>
                          </a:solidFill>
                          <a:effectLst/>
                          <a:latin typeface="+mn-lt"/>
                        </a:rPr>
                        <a:t>28%</a:t>
                      </a:r>
                    </a:p>
                  </a:txBody>
                  <a:tcPr marL="9525" marR="9525" marT="9525"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Don’t drink and drive</a:t>
                      </a:r>
                    </a:p>
                  </a:txBody>
                  <a:tcPr anchor="ctr"/>
                </a:tc>
                <a:tc>
                  <a:txBody>
                    <a:bodyPr/>
                    <a:lstStyle/>
                    <a:p>
                      <a:pPr algn="ctr" fontAlgn="b"/>
                      <a:r>
                        <a:rPr lang="en-GB" sz="1800" b="1" i="0" u="none" strike="noStrike" dirty="0">
                          <a:solidFill>
                            <a:schemeClr val="accent4"/>
                          </a:solidFill>
                          <a:effectLst/>
                          <a:latin typeface="+mn-lt"/>
                        </a:rPr>
                        <a:t>34%</a:t>
                      </a:r>
                    </a:p>
                  </a:txBody>
                  <a:tcPr marL="9525" marR="9525" marT="9525" marB="0" anchor="ctr"/>
                </a:tc>
              </a:tr>
              <a:tr h="370840">
                <a:tc>
                  <a:txBody>
                    <a:bodyPr/>
                    <a:lstStyle/>
                    <a:p>
                      <a:pPr algn="ctr" fontAlgn="b"/>
                      <a:r>
                        <a:rPr lang="en-GB" sz="1400" b="1" i="0" u="none" strike="noStrike" dirty="0">
                          <a:solidFill>
                            <a:schemeClr val="accent5"/>
                          </a:solidFill>
                          <a:effectLst/>
                          <a:latin typeface="+mn-lt"/>
                        </a:rPr>
                        <a:t>12%</a:t>
                      </a:r>
                    </a:p>
                  </a:txBody>
                  <a:tcPr marL="9525" marR="9525" marT="9525" marB="0" anchor="ctr"/>
                </a:tc>
                <a:tc>
                  <a:txBody>
                    <a:bodyPr/>
                    <a:lstStyle/>
                    <a:p>
                      <a:r>
                        <a:rPr lang="en-GB" sz="1400" dirty="0" smtClean="0"/>
                        <a:t>Don’t get pressured into drink driving</a:t>
                      </a:r>
                      <a:endParaRPr lang="en-GB" sz="1400" dirty="0"/>
                    </a:p>
                  </a:txBody>
                  <a:tcPr anchor="ctr"/>
                </a:tc>
                <a:tc>
                  <a:txBody>
                    <a:bodyPr/>
                    <a:lstStyle/>
                    <a:p>
                      <a:pPr algn="ctr" fontAlgn="b"/>
                      <a:r>
                        <a:rPr lang="en-GB" sz="1400" b="1" i="0" u="none" strike="noStrike" dirty="0">
                          <a:solidFill>
                            <a:schemeClr val="accent4"/>
                          </a:solidFill>
                          <a:effectLst/>
                          <a:latin typeface="+mn-lt"/>
                        </a:rPr>
                        <a:t>10%</a:t>
                      </a:r>
                    </a:p>
                  </a:txBody>
                  <a:tcPr marL="9525" marR="9525" marT="9525" marB="0" anchor="ctr"/>
                </a:tc>
              </a:tr>
              <a:tr h="370840">
                <a:tc>
                  <a:txBody>
                    <a:bodyPr/>
                    <a:lstStyle/>
                    <a:p>
                      <a:pPr algn="ctr" fontAlgn="b"/>
                      <a:r>
                        <a:rPr lang="en-GB" sz="1400" b="1" i="0" u="none" strike="noStrike" dirty="0">
                          <a:solidFill>
                            <a:schemeClr val="accent5"/>
                          </a:solidFill>
                          <a:effectLst/>
                          <a:latin typeface="+mn-lt"/>
                        </a:rPr>
                        <a:t>10%</a:t>
                      </a:r>
                    </a:p>
                  </a:txBody>
                  <a:tcPr marL="9525" marR="9525" marT="9525"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Don’t drive</a:t>
                      </a:r>
                      <a:r>
                        <a:rPr lang="en-GB" sz="1400" baseline="0" dirty="0" smtClean="0"/>
                        <a:t> after a second drink</a:t>
                      </a:r>
                      <a:endParaRPr lang="en-GB" sz="1400" dirty="0" smtClean="0"/>
                    </a:p>
                  </a:txBody>
                  <a:tcPr anchor="ctr"/>
                </a:tc>
                <a:tc>
                  <a:txBody>
                    <a:bodyPr/>
                    <a:lstStyle/>
                    <a:p>
                      <a:pPr algn="ctr" fontAlgn="b"/>
                      <a:r>
                        <a:rPr lang="en-GB" sz="1100" b="1" i="0" u="none" strike="noStrike" dirty="0">
                          <a:solidFill>
                            <a:schemeClr val="accent4"/>
                          </a:solidFill>
                          <a:effectLst/>
                          <a:latin typeface="+mn-lt"/>
                        </a:rPr>
                        <a:t>8%</a:t>
                      </a:r>
                    </a:p>
                  </a:txBody>
                  <a:tcPr marL="9525" marR="9525" marT="9525" marB="0" anchor="ctr"/>
                </a:tc>
              </a:tr>
              <a:tr h="370840">
                <a:tc>
                  <a:txBody>
                    <a:bodyPr/>
                    <a:lstStyle/>
                    <a:p>
                      <a:pPr algn="ctr" fontAlgn="b"/>
                      <a:r>
                        <a:rPr lang="en-GB" sz="1100" b="1" i="0" u="none" strike="noStrike" dirty="0">
                          <a:solidFill>
                            <a:schemeClr val="accent5"/>
                          </a:solidFill>
                          <a:effectLst/>
                          <a:latin typeface="+mn-lt"/>
                        </a:rPr>
                        <a:t>9%</a:t>
                      </a:r>
                    </a:p>
                  </a:txBody>
                  <a:tcPr marL="9525" marR="9525" marT="9525"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NET:</a:t>
                      </a:r>
                      <a:r>
                        <a:rPr lang="en-GB" sz="1200" baseline="0" dirty="0" smtClean="0"/>
                        <a:t> Mentions of being in the doghouse</a:t>
                      </a:r>
                      <a:endParaRPr lang="en-GB" sz="1200" dirty="0" smtClean="0"/>
                    </a:p>
                  </a:txBody>
                  <a:tcPr anchor="ctr"/>
                </a:tc>
                <a:tc>
                  <a:txBody>
                    <a:bodyPr/>
                    <a:lstStyle/>
                    <a:p>
                      <a:pPr algn="ctr" fontAlgn="b"/>
                      <a:r>
                        <a:rPr lang="en-GB" sz="1100" b="1" i="0" u="none" strike="noStrike" dirty="0">
                          <a:solidFill>
                            <a:schemeClr val="accent4"/>
                          </a:solidFill>
                          <a:effectLst/>
                          <a:latin typeface="+mn-lt"/>
                        </a:rPr>
                        <a:t>9%</a:t>
                      </a:r>
                    </a:p>
                  </a:txBody>
                  <a:tcPr marL="9525" marR="9525" marT="9525" marB="0" anchor="ctr"/>
                </a:tc>
              </a:tr>
              <a:tr h="370840">
                <a:tc>
                  <a:txBody>
                    <a:bodyPr/>
                    <a:lstStyle/>
                    <a:p>
                      <a:pPr algn="ctr" fontAlgn="b"/>
                      <a:r>
                        <a:rPr lang="en-GB" sz="1100" b="1" i="0" u="none" strike="noStrike" dirty="0">
                          <a:solidFill>
                            <a:schemeClr val="accent5"/>
                          </a:solidFill>
                          <a:effectLst/>
                          <a:latin typeface="+mn-lt"/>
                        </a:rPr>
                        <a:t>9%</a:t>
                      </a:r>
                    </a:p>
                  </a:txBody>
                  <a:tcPr marL="9525" marR="9525" marT="9525" marB="0" anchor="ctr"/>
                </a:tc>
                <a:tc>
                  <a:txBody>
                    <a:bodyPr/>
                    <a:lstStyle/>
                    <a:p>
                      <a:r>
                        <a:rPr lang="en-GB" sz="1200" dirty="0" smtClean="0"/>
                        <a:t>Two drinks doubles</a:t>
                      </a:r>
                      <a:r>
                        <a:rPr lang="en-GB" sz="1200" baseline="0" dirty="0" smtClean="0"/>
                        <a:t> the chance of a fatal collision</a:t>
                      </a:r>
                      <a:endParaRPr lang="en-GB" sz="1200" dirty="0"/>
                    </a:p>
                  </a:txBody>
                  <a:tcPr anchor="ctr"/>
                </a:tc>
                <a:tc>
                  <a:txBody>
                    <a:bodyPr/>
                    <a:lstStyle/>
                    <a:p>
                      <a:pPr algn="ctr" fontAlgn="b"/>
                      <a:r>
                        <a:rPr lang="en-GB" sz="1100" b="1" i="0" u="none" strike="noStrike" dirty="0">
                          <a:solidFill>
                            <a:schemeClr val="accent4"/>
                          </a:solidFill>
                          <a:effectLst/>
                          <a:latin typeface="+mn-lt"/>
                        </a:rPr>
                        <a:t>7%</a:t>
                      </a:r>
                    </a:p>
                  </a:txBody>
                  <a:tcPr marL="9525" marR="9525" marT="9525" marB="0" anchor="ctr"/>
                </a:tc>
              </a:tr>
              <a:tr h="360000">
                <a:tc>
                  <a:txBody>
                    <a:bodyPr/>
                    <a:lstStyle/>
                    <a:p>
                      <a:pPr algn="ctr" fontAlgn="b"/>
                      <a:r>
                        <a:rPr lang="en-GB" sz="1100" b="1" i="0" u="none" strike="noStrike" dirty="0">
                          <a:solidFill>
                            <a:schemeClr val="accent5"/>
                          </a:solidFill>
                          <a:effectLst/>
                          <a:latin typeface="+mn-lt"/>
                        </a:rPr>
                        <a:t>8%</a:t>
                      </a:r>
                    </a:p>
                  </a:txBody>
                  <a:tcPr marL="9525" marR="9525" marT="9525" marB="0" anchor="ctr"/>
                </a:tc>
                <a:tc>
                  <a:txBody>
                    <a:bodyPr/>
                    <a:lstStyle/>
                    <a:p>
                      <a:pPr marL="0" algn="l" defTabSz="914400" rtl="0" eaLnBrk="1" latinLnBrk="0" hangingPunct="1"/>
                      <a:r>
                        <a:rPr lang="en-GB" sz="1200" kern="1200" dirty="0" smtClean="0">
                          <a:solidFill>
                            <a:schemeClr val="tx1"/>
                          </a:solidFill>
                          <a:latin typeface="+mn-lt"/>
                          <a:ea typeface="+mn-ea"/>
                          <a:cs typeface="+mn-cs"/>
                        </a:rPr>
                        <a:t>Don’t have a second drink</a:t>
                      </a:r>
                      <a:endParaRPr lang="en-GB" sz="1200" kern="1200" dirty="0">
                        <a:solidFill>
                          <a:schemeClr val="tx1"/>
                        </a:solidFill>
                        <a:latin typeface="+mn-lt"/>
                        <a:ea typeface="+mn-ea"/>
                        <a:cs typeface="+mn-cs"/>
                      </a:endParaRPr>
                    </a:p>
                  </a:txBody>
                  <a:tcPr anchor="ctr"/>
                </a:tc>
                <a:tc>
                  <a:txBody>
                    <a:bodyPr/>
                    <a:lstStyle/>
                    <a:p>
                      <a:pPr algn="ctr" fontAlgn="b"/>
                      <a:r>
                        <a:rPr lang="en-GB" sz="1100" b="1" i="0" u="none" strike="noStrike" dirty="0">
                          <a:solidFill>
                            <a:schemeClr val="accent4"/>
                          </a:solidFill>
                          <a:effectLst/>
                          <a:latin typeface="+mn-lt"/>
                        </a:rPr>
                        <a:t>5%</a:t>
                      </a:r>
                    </a:p>
                  </a:txBody>
                  <a:tcPr marL="9525" marR="9525" marT="9525" marB="0" anchor="ctr"/>
                </a:tc>
              </a:tr>
              <a:tr h="360000">
                <a:tc>
                  <a:txBody>
                    <a:bodyPr/>
                    <a:lstStyle/>
                    <a:p>
                      <a:pPr algn="ctr" fontAlgn="b"/>
                      <a:r>
                        <a:rPr lang="en-GB" sz="1100" b="1" i="0" u="none" strike="noStrike" dirty="0">
                          <a:solidFill>
                            <a:schemeClr val="accent5"/>
                          </a:solidFill>
                          <a:effectLst/>
                          <a:latin typeface="+mn-lt"/>
                        </a:rPr>
                        <a:t>5%</a:t>
                      </a:r>
                    </a:p>
                  </a:txBody>
                  <a:tcPr marL="9525" marR="9525" marT="9525" marB="0" anchor="ctr"/>
                </a:tc>
                <a:tc>
                  <a:txBody>
                    <a:bodyPr/>
                    <a:lstStyle/>
                    <a:p>
                      <a:pPr marL="0" algn="l" defTabSz="914400" rtl="0" eaLnBrk="1" latinLnBrk="0" hangingPunct="1"/>
                      <a:r>
                        <a:rPr lang="en-GB" sz="1200" kern="1200" dirty="0" smtClean="0">
                          <a:solidFill>
                            <a:schemeClr val="tx1"/>
                          </a:solidFill>
                          <a:latin typeface="+mn-lt"/>
                          <a:ea typeface="+mn-ea"/>
                          <a:cs typeface="+mn-cs"/>
                        </a:rPr>
                        <a:t>Don’t risk it</a:t>
                      </a:r>
                      <a:endParaRPr lang="en-GB" sz="1200" kern="1200" dirty="0">
                        <a:solidFill>
                          <a:schemeClr val="tx1"/>
                        </a:solidFill>
                        <a:latin typeface="+mn-lt"/>
                        <a:ea typeface="+mn-ea"/>
                        <a:cs typeface="+mn-cs"/>
                      </a:endParaRPr>
                    </a:p>
                  </a:txBody>
                  <a:tcPr anchor="ctr"/>
                </a:tc>
                <a:tc>
                  <a:txBody>
                    <a:bodyPr/>
                    <a:lstStyle/>
                    <a:p>
                      <a:pPr algn="ctr" fontAlgn="b"/>
                      <a:r>
                        <a:rPr lang="en-GB" sz="1100" b="1" i="0" u="none" strike="noStrike" dirty="0">
                          <a:solidFill>
                            <a:schemeClr val="accent4"/>
                          </a:solidFill>
                          <a:effectLst/>
                          <a:latin typeface="+mn-lt"/>
                        </a:rPr>
                        <a:t>6%</a:t>
                      </a:r>
                    </a:p>
                  </a:txBody>
                  <a:tcPr marL="9525" marR="9525" marT="9525" marB="0" anchor="ctr"/>
                </a:tc>
              </a:tr>
              <a:tr h="360000">
                <a:tc>
                  <a:txBody>
                    <a:bodyPr/>
                    <a:lstStyle/>
                    <a:p>
                      <a:pPr algn="ctr" fontAlgn="b"/>
                      <a:r>
                        <a:rPr lang="en-GB" sz="1100" b="1" i="0" u="none" strike="noStrike" dirty="0">
                          <a:solidFill>
                            <a:schemeClr val="accent5"/>
                          </a:solidFill>
                          <a:effectLst/>
                          <a:latin typeface="+mn-lt"/>
                        </a:rPr>
                        <a:t>5%</a:t>
                      </a:r>
                    </a:p>
                  </a:txBody>
                  <a:tcPr marL="9525" marR="9525" marT="9525"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Two drinks and driving is dangerous</a:t>
                      </a:r>
                    </a:p>
                  </a:txBody>
                  <a:tcPr anchor="ctr"/>
                </a:tc>
                <a:tc>
                  <a:txBody>
                    <a:bodyPr/>
                    <a:lstStyle/>
                    <a:p>
                      <a:pPr algn="ctr" fontAlgn="b"/>
                      <a:r>
                        <a:rPr lang="en-GB" sz="1100" b="1" i="0" u="none" strike="noStrike" dirty="0">
                          <a:solidFill>
                            <a:schemeClr val="accent4"/>
                          </a:solidFill>
                          <a:effectLst/>
                          <a:latin typeface="+mn-lt"/>
                        </a:rPr>
                        <a:t>5%</a:t>
                      </a:r>
                    </a:p>
                  </a:txBody>
                  <a:tcPr marL="9525" marR="9525" marT="9525" marB="0" anchor="ctr"/>
                </a:tc>
              </a:tr>
              <a:tr h="360000">
                <a:tc>
                  <a:txBody>
                    <a:bodyPr/>
                    <a:lstStyle/>
                    <a:p>
                      <a:pPr algn="ctr" fontAlgn="b"/>
                      <a:r>
                        <a:rPr lang="en-GB" sz="1100" b="1" i="0" u="none" strike="noStrike" dirty="0">
                          <a:solidFill>
                            <a:schemeClr val="accent5"/>
                          </a:solidFill>
                          <a:effectLst/>
                          <a:latin typeface="+mn-lt"/>
                        </a:rPr>
                        <a:t>5%</a:t>
                      </a:r>
                    </a:p>
                  </a:txBody>
                  <a:tcPr marL="9525" marR="9525" marT="9525" marB="0" anchor="ctr"/>
                </a:tc>
                <a:tc>
                  <a:txBody>
                    <a:bodyPr/>
                    <a:lstStyle/>
                    <a:p>
                      <a:pPr marL="0" algn="l" defTabSz="914400" rtl="0" eaLnBrk="1" latinLnBrk="0" hangingPunct="1"/>
                      <a:r>
                        <a:rPr lang="en-GB" sz="1200" dirty="0" smtClean="0"/>
                        <a:t>Better to</a:t>
                      </a:r>
                      <a:r>
                        <a:rPr lang="en-GB" sz="1200" baseline="0" dirty="0" smtClean="0"/>
                        <a:t> be alive </a:t>
                      </a:r>
                      <a:endParaRPr lang="en-GB" sz="1200" kern="1200" dirty="0">
                        <a:solidFill>
                          <a:schemeClr val="tx1"/>
                        </a:solidFill>
                        <a:latin typeface="+mn-lt"/>
                        <a:ea typeface="+mn-ea"/>
                        <a:cs typeface="+mn-cs"/>
                      </a:endParaRPr>
                    </a:p>
                  </a:txBody>
                  <a:tcPr anchor="ctr"/>
                </a:tc>
                <a:tc>
                  <a:txBody>
                    <a:bodyPr/>
                    <a:lstStyle/>
                    <a:p>
                      <a:pPr algn="ctr" fontAlgn="b"/>
                      <a:r>
                        <a:rPr lang="en-GB" sz="1100" b="1" i="0" u="none" strike="noStrike" dirty="0">
                          <a:solidFill>
                            <a:schemeClr val="accent4"/>
                          </a:solidFill>
                          <a:effectLst/>
                          <a:latin typeface="+mn-lt"/>
                        </a:rPr>
                        <a:t>4%</a:t>
                      </a:r>
                    </a:p>
                  </a:txBody>
                  <a:tcPr marL="9525" marR="9525" marT="9525" marB="0" anchor="ctr"/>
                </a:tc>
              </a:tr>
              <a:tr h="360000">
                <a:tc>
                  <a:txBody>
                    <a:bodyPr/>
                    <a:lstStyle/>
                    <a:p>
                      <a:pPr algn="ctr" fontAlgn="b"/>
                      <a:r>
                        <a:rPr lang="en-GB" sz="1100" b="1" i="0" u="none" strike="noStrike" dirty="0">
                          <a:solidFill>
                            <a:schemeClr val="accent5"/>
                          </a:solidFill>
                          <a:effectLst/>
                          <a:latin typeface="+mn-lt"/>
                        </a:rPr>
                        <a:t>4%</a:t>
                      </a:r>
                    </a:p>
                  </a:txBody>
                  <a:tcPr marL="9525" marR="9525" marT="9525" marB="0" anchor="ctr"/>
                </a:tc>
                <a:tc>
                  <a:txBody>
                    <a:bodyPr/>
                    <a:lstStyle/>
                    <a:p>
                      <a:pPr marL="0" algn="l" defTabSz="914400" rtl="0" eaLnBrk="1" latinLnBrk="0" hangingPunct="1"/>
                      <a:r>
                        <a:rPr lang="en-GB" sz="1200" kern="1200" dirty="0" smtClean="0">
                          <a:solidFill>
                            <a:schemeClr val="tx1"/>
                          </a:solidFill>
                          <a:latin typeface="+mn-lt"/>
                          <a:ea typeface="+mn-ea"/>
                          <a:cs typeface="+mn-cs"/>
                        </a:rPr>
                        <a:t>Two drinks is too many</a:t>
                      </a:r>
                      <a:endParaRPr lang="en-GB" sz="1200" kern="1200" dirty="0">
                        <a:solidFill>
                          <a:schemeClr val="tx1"/>
                        </a:solidFill>
                        <a:latin typeface="+mn-lt"/>
                        <a:ea typeface="+mn-ea"/>
                        <a:cs typeface="+mn-cs"/>
                      </a:endParaRPr>
                    </a:p>
                  </a:txBody>
                  <a:tcPr anchor="ctr"/>
                </a:tc>
                <a:tc>
                  <a:txBody>
                    <a:bodyPr/>
                    <a:lstStyle/>
                    <a:p>
                      <a:pPr algn="ctr" fontAlgn="b"/>
                      <a:r>
                        <a:rPr lang="en-GB" sz="1100" b="1" i="0" u="none" strike="noStrike" dirty="0">
                          <a:solidFill>
                            <a:schemeClr val="accent4"/>
                          </a:solidFill>
                          <a:effectLst/>
                          <a:latin typeface="+mn-lt"/>
                        </a:rPr>
                        <a:t>2%</a:t>
                      </a:r>
                    </a:p>
                  </a:txBody>
                  <a:tcPr marL="9525" marR="9525" marT="9525" marB="0" anchor="ctr"/>
                </a:tc>
              </a:tr>
            </a:tbl>
          </a:graphicData>
        </a:graphic>
      </p:graphicFrame>
      <p:grpSp>
        <p:nvGrpSpPr>
          <p:cNvPr id="18" name="Group 46"/>
          <p:cNvGrpSpPr>
            <a:grpSpLocks noChangeAspect="1"/>
          </p:cNvGrpSpPr>
          <p:nvPr>
            <p:custDataLst>
              <p:tags r:id="rId3"/>
            </p:custDataLst>
          </p:nvPr>
        </p:nvGrpSpPr>
        <p:grpSpPr bwMode="auto">
          <a:xfrm>
            <a:off x="597472" y="1608111"/>
            <a:ext cx="1410970" cy="1410970"/>
            <a:chOff x="1383" y="2296"/>
            <a:chExt cx="804" cy="804"/>
          </a:xfrm>
        </p:grpSpPr>
        <p:sp>
          <p:nvSpPr>
            <p:cNvPr id="19" name="AutoShape 45"/>
            <p:cNvSpPr>
              <a:spLocks noChangeAspect="1" noChangeArrowheads="1" noTextEdit="1"/>
            </p:cNvSpPr>
            <p:nvPr/>
          </p:nvSpPr>
          <p:spPr bwMode="auto">
            <a:xfrm>
              <a:off x="1383" y="2296"/>
              <a:ext cx="804" cy="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lumMod val="75000"/>
                  </a:schemeClr>
                </a:solidFill>
              </a:endParaRPr>
            </a:p>
          </p:txBody>
        </p:sp>
        <p:sp>
          <p:nvSpPr>
            <p:cNvPr id="20" name="Rectangle 47"/>
            <p:cNvSpPr>
              <a:spLocks noChangeArrowheads="1"/>
            </p:cNvSpPr>
            <p:nvPr/>
          </p:nvSpPr>
          <p:spPr bwMode="auto">
            <a:xfrm>
              <a:off x="1382" y="2295"/>
              <a:ext cx="806" cy="806"/>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lumMod val="75000"/>
                  </a:schemeClr>
                </a:solidFill>
              </a:endParaRPr>
            </a:p>
          </p:txBody>
        </p:sp>
        <p:sp>
          <p:nvSpPr>
            <p:cNvPr id="21" name="Freeform 48"/>
            <p:cNvSpPr>
              <a:spLocks noEditPoints="1"/>
            </p:cNvSpPr>
            <p:nvPr/>
          </p:nvSpPr>
          <p:spPr bwMode="auto">
            <a:xfrm>
              <a:off x="1523" y="2476"/>
              <a:ext cx="524" cy="444"/>
            </a:xfrm>
            <a:custGeom>
              <a:avLst/>
              <a:gdLst>
                <a:gd name="T0" fmla="*/ 442 w 442"/>
                <a:gd name="T1" fmla="*/ 298 h 374"/>
                <a:gd name="T2" fmla="*/ 442 w 442"/>
                <a:gd name="T3" fmla="*/ 0 h 374"/>
                <a:gd name="T4" fmla="*/ 0 w 442"/>
                <a:gd name="T5" fmla="*/ 0 h 374"/>
                <a:gd name="T6" fmla="*/ 0 w 442"/>
                <a:gd name="T7" fmla="*/ 298 h 374"/>
                <a:gd name="T8" fmla="*/ 170 w 442"/>
                <a:gd name="T9" fmla="*/ 298 h 374"/>
                <a:gd name="T10" fmla="*/ 170 w 442"/>
                <a:gd name="T11" fmla="*/ 357 h 374"/>
                <a:gd name="T12" fmla="*/ 85 w 442"/>
                <a:gd name="T13" fmla="*/ 357 h 374"/>
                <a:gd name="T14" fmla="*/ 85 w 442"/>
                <a:gd name="T15" fmla="*/ 374 h 374"/>
                <a:gd name="T16" fmla="*/ 357 w 442"/>
                <a:gd name="T17" fmla="*/ 374 h 374"/>
                <a:gd name="T18" fmla="*/ 357 w 442"/>
                <a:gd name="T19" fmla="*/ 357 h 374"/>
                <a:gd name="T20" fmla="*/ 272 w 442"/>
                <a:gd name="T21" fmla="*/ 357 h 374"/>
                <a:gd name="T22" fmla="*/ 272 w 442"/>
                <a:gd name="T23" fmla="*/ 298 h 374"/>
                <a:gd name="T24" fmla="*/ 442 w 442"/>
                <a:gd name="T25" fmla="*/ 298 h 374"/>
                <a:gd name="T26" fmla="*/ 416 w 442"/>
                <a:gd name="T27" fmla="*/ 289 h 374"/>
                <a:gd name="T28" fmla="*/ 408 w 442"/>
                <a:gd name="T29" fmla="*/ 281 h 374"/>
                <a:gd name="T30" fmla="*/ 416 w 442"/>
                <a:gd name="T31" fmla="*/ 272 h 374"/>
                <a:gd name="T32" fmla="*/ 425 w 442"/>
                <a:gd name="T33" fmla="*/ 281 h 374"/>
                <a:gd name="T34" fmla="*/ 416 w 442"/>
                <a:gd name="T35" fmla="*/ 289 h 374"/>
                <a:gd name="T36" fmla="*/ 17 w 442"/>
                <a:gd name="T37" fmla="*/ 17 h 374"/>
                <a:gd name="T38" fmla="*/ 425 w 442"/>
                <a:gd name="T39" fmla="*/ 17 h 374"/>
                <a:gd name="T40" fmla="*/ 425 w 442"/>
                <a:gd name="T41" fmla="*/ 264 h 374"/>
                <a:gd name="T42" fmla="*/ 17 w 442"/>
                <a:gd name="T43" fmla="*/ 264 h 374"/>
                <a:gd name="T44" fmla="*/ 17 w 442"/>
                <a:gd name="T45" fmla="*/ 17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2" h="374">
                  <a:moveTo>
                    <a:pt x="442" y="298"/>
                  </a:moveTo>
                  <a:cubicBezTo>
                    <a:pt x="442" y="0"/>
                    <a:pt x="442" y="0"/>
                    <a:pt x="442" y="0"/>
                  </a:cubicBezTo>
                  <a:cubicBezTo>
                    <a:pt x="0" y="0"/>
                    <a:pt x="0" y="0"/>
                    <a:pt x="0" y="0"/>
                  </a:cubicBezTo>
                  <a:cubicBezTo>
                    <a:pt x="0" y="298"/>
                    <a:pt x="0" y="298"/>
                    <a:pt x="0" y="298"/>
                  </a:cubicBezTo>
                  <a:cubicBezTo>
                    <a:pt x="170" y="298"/>
                    <a:pt x="170" y="298"/>
                    <a:pt x="170" y="298"/>
                  </a:cubicBezTo>
                  <a:cubicBezTo>
                    <a:pt x="170" y="357"/>
                    <a:pt x="170" y="357"/>
                    <a:pt x="170" y="357"/>
                  </a:cubicBezTo>
                  <a:cubicBezTo>
                    <a:pt x="85" y="357"/>
                    <a:pt x="85" y="357"/>
                    <a:pt x="85" y="357"/>
                  </a:cubicBezTo>
                  <a:cubicBezTo>
                    <a:pt x="85" y="374"/>
                    <a:pt x="85" y="374"/>
                    <a:pt x="85" y="374"/>
                  </a:cubicBezTo>
                  <a:cubicBezTo>
                    <a:pt x="357" y="374"/>
                    <a:pt x="357" y="374"/>
                    <a:pt x="357" y="374"/>
                  </a:cubicBezTo>
                  <a:cubicBezTo>
                    <a:pt x="357" y="357"/>
                    <a:pt x="357" y="357"/>
                    <a:pt x="357" y="357"/>
                  </a:cubicBezTo>
                  <a:cubicBezTo>
                    <a:pt x="272" y="357"/>
                    <a:pt x="272" y="357"/>
                    <a:pt x="272" y="357"/>
                  </a:cubicBezTo>
                  <a:cubicBezTo>
                    <a:pt x="272" y="298"/>
                    <a:pt x="272" y="298"/>
                    <a:pt x="272" y="298"/>
                  </a:cubicBezTo>
                  <a:lnTo>
                    <a:pt x="442" y="298"/>
                  </a:lnTo>
                  <a:close/>
                  <a:moveTo>
                    <a:pt x="416" y="289"/>
                  </a:moveTo>
                  <a:cubicBezTo>
                    <a:pt x="412" y="289"/>
                    <a:pt x="408" y="285"/>
                    <a:pt x="408" y="281"/>
                  </a:cubicBezTo>
                  <a:cubicBezTo>
                    <a:pt x="408" y="276"/>
                    <a:pt x="412" y="272"/>
                    <a:pt x="416" y="272"/>
                  </a:cubicBezTo>
                  <a:cubicBezTo>
                    <a:pt x="421" y="272"/>
                    <a:pt x="425" y="276"/>
                    <a:pt x="425" y="281"/>
                  </a:cubicBezTo>
                  <a:cubicBezTo>
                    <a:pt x="425" y="285"/>
                    <a:pt x="421" y="289"/>
                    <a:pt x="416" y="289"/>
                  </a:cubicBezTo>
                  <a:moveTo>
                    <a:pt x="17" y="17"/>
                  </a:moveTo>
                  <a:cubicBezTo>
                    <a:pt x="425" y="17"/>
                    <a:pt x="425" y="17"/>
                    <a:pt x="425" y="17"/>
                  </a:cubicBezTo>
                  <a:cubicBezTo>
                    <a:pt x="425" y="264"/>
                    <a:pt x="425" y="264"/>
                    <a:pt x="425" y="264"/>
                  </a:cubicBezTo>
                  <a:cubicBezTo>
                    <a:pt x="17" y="264"/>
                    <a:pt x="17" y="264"/>
                    <a:pt x="17" y="264"/>
                  </a:cubicBezTo>
                  <a:lnTo>
                    <a:pt x="1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lumMod val="75000"/>
                  </a:schemeClr>
                </a:solidFill>
              </a:endParaRPr>
            </a:p>
          </p:txBody>
        </p:sp>
      </p:grpSp>
      <p:sp>
        <p:nvSpPr>
          <p:cNvPr id="11" name="Up Arrow 10"/>
          <p:cNvSpPr/>
          <p:nvPr/>
        </p:nvSpPr>
        <p:spPr>
          <a:xfrm>
            <a:off x="8487733" y="1440551"/>
            <a:ext cx="182880" cy="191004"/>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Up Arrow 11"/>
          <p:cNvSpPr/>
          <p:nvPr/>
        </p:nvSpPr>
        <p:spPr>
          <a:xfrm>
            <a:off x="8487733" y="1813068"/>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Up Arrow 13"/>
          <p:cNvSpPr/>
          <p:nvPr/>
        </p:nvSpPr>
        <p:spPr>
          <a:xfrm>
            <a:off x="8487733" y="3660884"/>
            <a:ext cx="182880" cy="191004"/>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Up Arrow 14"/>
          <p:cNvSpPr/>
          <p:nvPr/>
        </p:nvSpPr>
        <p:spPr>
          <a:xfrm>
            <a:off x="8487733" y="5084877"/>
            <a:ext cx="182880" cy="191004"/>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Up Arrow 25"/>
          <p:cNvSpPr/>
          <p:nvPr/>
        </p:nvSpPr>
        <p:spPr>
          <a:xfrm>
            <a:off x="8487733" y="3283161"/>
            <a:ext cx="182880" cy="191004"/>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Up Arrow 26"/>
          <p:cNvSpPr/>
          <p:nvPr/>
        </p:nvSpPr>
        <p:spPr>
          <a:xfrm>
            <a:off x="8487733" y="2571165"/>
            <a:ext cx="182880" cy="191004"/>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231835" y="3629266"/>
            <a:ext cx="2159590" cy="1323439"/>
          </a:xfrm>
          <a:prstGeom prst="rect">
            <a:avLst/>
          </a:prstGeom>
          <a:solidFill>
            <a:schemeClr val="accent4"/>
          </a:solidFill>
        </p:spPr>
        <p:txBody>
          <a:bodyPr wrap="square" rtlCol="0">
            <a:spAutoFit/>
          </a:bodyPr>
          <a:lstStyle/>
          <a:p>
            <a:pPr algn="ctr"/>
            <a:r>
              <a:rPr lang="en-GB" sz="1600" b="0" dirty="0" smtClean="0">
                <a:solidFill>
                  <a:schemeClr val="bg1"/>
                </a:solidFill>
                <a:latin typeface="+mn-lt"/>
              </a:rPr>
              <a:t>39% of campaign recognisers mentioned a ‘second drink’ message</a:t>
            </a:r>
            <a:endParaRPr lang="en-GB" sz="1600" b="0" dirty="0">
              <a:solidFill>
                <a:schemeClr val="bg1"/>
              </a:solidFill>
              <a:latin typeface="+mn-lt"/>
            </a:endParaRPr>
          </a:p>
        </p:txBody>
      </p:sp>
      <p:grpSp>
        <p:nvGrpSpPr>
          <p:cNvPr id="28" name="Group 27"/>
          <p:cNvGrpSpPr/>
          <p:nvPr/>
        </p:nvGrpSpPr>
        <p:grpSpPr>
          <a:xfrm>
            <a:off x="4513850" y="6118215"/>
            <a:ext cx="2479955" cy="454021"/>
            <a:chOff x="4725728" y="6076380"/>
            <a:chExt cx="2479955" cy="454021"/>
          </a:xfrm>
        </p:grpSpPr>
        <p:sp>
          <p:nvSpPr>
            <p:cNvPr id="30" name="Up Arrow 29"/>
            <p:cNvSpPr/>
            <p:nvPr/>
          </p:nvSpPr>
          <p:spPr>
            <a:xfrm>
              <a:off x="4729374" y="6088600"/>
              <a:ext cx="182880" cy="191004"/>
            </a:xfrm>
            <a:prstGeom prst="upArrow">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Up Arrow 30"/>
            <p:cNvSpPr/>
            <p:nvPr/>
          </p:nvSpPr>
          <p:spPr>
            <a:xfrm>
              <a:off x="4725728" y="6327177"/>
              <a:ext cx="182880" cy="191004"/>
            </a:xfrm>
            <a:prstGeom prst="upArrow">
              <a:avLst/>
            </a:prstGeom>
            <a:solidFill>
              <a:srgbClr val="4DA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4840028" y="6076380"/>
              <a:ext cx="2365655" cy="215444"/>
            </a:xfrm>
            <a:prstGeom prst="rect">
              <a:avLst/>
            </a:prstGeom>
            <a:noFill/>
          </p:spPr>
          <p:txBody>
            <a:bodyPr wrap="square" rtlCol="0">
              <a:spAutoFit/>
            </a:bodyPr>
            <a:lstStyle/>
            <a:p>
              <a:r>
                <a:rPr lang="en-GB" sz="800" b="0" dirty="0" smtClean="0">
                  <a:latin typeface="+mn-lt"/>
                </a:rPr>
                <a:t>Significantly lower than all respondents</a:t>
              </a:r>
              <a:endParaRPr lang="en-GB" sz="800" b="0" dirty="0">
                <a:latin typeface="+mn-lt"/>
              </a:endParaRPr>
            </a:p>
          </p:txBody>
        </p:sp>
        <p:sp>
          <p:nvSpPr>
            <p:cNvPr id="33" name="TextBox 32"/>
            <p:cNvSpPr txBox="1"/>
            <p:nvPr/>
          </p:nvSpPr>
          <p:spPr>
            <a:xfrm>
              <a:off x="4840028" y="6314957"/>
              <a:ext cx="2365655" cy="215444"/>
            </a:xfrm>
            <a:prstGeom prst="rect">
              <a:avLst/>
            </a:prstGeom>
            <a:noFill/>
          </p:spPr>
          <p:txBody>
            <a:bodyPr wrap="square" rtlCol="0">
              <a:spAutoFit/>
            </a:bodyPr>
            <a:lstStyle/>
            <a:p>
              <a:r>
                <a:rPr lang="en-GB" sz="800" b="0" dirty="0" smtClean="0">
                  <a:latin typeface="+mn-lt"/>
                </a:rPr>
                <a:t>Significantly higher than all respondents</a:t>
              </a:r>
              <a:endParaRPr lang="en-GB" sz="800" b="0" dirty="0">
                <a:latin typeface="+mn-lt"/>
              </a:endParaRPr>
            </a:p>
          </p:txBody>
        </p:sp>
      </p:grpSp>
    </p:spTree>
    <p:extLst>
      <p:ext uri="{BB962C8B-B14F-4D97-AF65-F5344CB8AC3E}">
        <p14:creationId xmlns:p14="http://schemas.microsoft.com/office/powerpoint/2010/main" val="29880675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CKSLIDES" val="4001"/>
  <p:tag name="DESIGN" val="GREYBOX"/>
  <p:tag name="PRESENTATION" val="SLICKSLIDES"/>
</p:tagLst>
</file>

<file path=ppt/tags/tag10.xml><?xml version="1.0" encoding="utf-8"?>
<p:tagLst xmlns:a="http://schemas.openxmlformats.org/drawingml/2006/main" xmlns:r="http://schemas.openxmlformats.org/officeDocument/2006/relationships" xmlns:p="http://schemas.openxmlformats.org/presentationml/2006/main">
  <p:tag name="SHP" val="DOCUMENTDATA"/>
</p:tagLst>
</file>

<file path=ppt/tags/tag100.xml><?xml version="1.0" encoding="utf-8"?>
<p:tagLst xmlns:a="http://schemas.openxmlformats.org/drawingml/2006/main" xmlns:r="http://schemas.openxmlformats.org/officeDocument/2006/relationships" xmlns:p="http://schemas.openxmlformats.org/presentationml/2006/main">
  <p:tag name="SHP" val="DOCUMENTDATA"/>
</p:tagLst>
</file>

<file path=ppt/tags/tag101.xml><?xml version="1.0" encoding="utf-8"?>
<p:tagLst xmlns:a="http://schemas.openxmlformats.org/drawingml/2006/main" xmlns:r="http://schemas.openxmlformats.org/officeDocument/2006/relationships" xmlns:p="http://schemas.openxmlformats.org/presentationml/2006/main">
  <p:tag name="FOOTER" val="LINE"/>
</p:tagLst>
</file>

<file path=ppt/tags/tag102.xml><?xml version="1.0" encoding="utf-8"?>
<p:tagLst xmlns:a="http://schemas.openxmlformats.org/drawingml/2006/main" xmlns:r="http://schemas.openxmlformats.org/officeDocument/2006/relationships" xmlns:p="http://schemas.openxmlformats.org/presentationml/2006/main">
  <p:tag name="SHP" val="BRANDHERITAGE"/>
</p:tagLst>
</file>

<file path=ppt/tags/tag103.xml><?xml version="1.0" encoding="utf-8"?>
<p:tagLst xmlns:a="http://schemas.openxmlformats.org/drawingml/2006/main" xmlns:r="http://schemas.openxmlformats.org/officeDocument/2006/relationships" xmlns:p="http://schemas.openxmlformats.org/presentationml/2006/main">
  <p:tag name="SHP" val="DOCUMENTDATA"/>
</p:tagLst>
</file>

<file path=ppt/tags/tag104.xml><?xml version="1.0" encoding="utf-8"?>
<p:tagLst xmlns:a="http://schemas.openxmlformats.org/drawingml/2006/main" xmlns:r="http://schemas.openxmlformats.org/officeDocument/2006/relationships" xmlns:p="http://schemas.openxmlformats.org/presentationml/2006/main">
  <p:tag name="SHP" val="DOCUMENTDATA"/>
</p:tagLst>
</file>

<file path=ppt/tags/tag105.xml><?xml version="1.0" encoding="utf-8"?>
<p:tagLst xmlns:a="http://schemas.openxmlformats.org/drawingml/2006/main" xmlns:r="http://schemas.openxmlformats.org/officeDocument/2006/relationships" xmlns:p="http://schemas.openxmlformats.org/presentationml/2006/main">
  <p:tag name="SHP" val="DOCUMENTDATA"/>
</p:tagLst>
</file>

<file path=ppt/tags/tag106.xml><?xml version="1.0" encoding="utf-8"?>
<p:tagLst xmlns:a="http://schemas.openxmlformats.org/drawingml/2006/main" xmlns:r="http://schemas.openxmlformats.org/officeDocument/2006/relationships" xmlns:p="http://schemas.openxmlformats.org/presentationml/2006/main">
  <p:tag name="FOOTER" val="LINE"/>
</p:tagLst>
</file>

<file path=ppt/tags/tag107.xml><?xml version="1.0" encoding="utf-8"?>
<p:tagLst xmlns:a="http://schemas.openxmlformats.org/drawingml/2006/main" xmlns:r="http://schemas.openxmlformats.org/officeDocument/2006/relationships" xmlns:p="http://schemas.openxmlformats.org/presentationml/2006/main">
  <p:tag name="SHP" val="BRANDHERITAGE"/>
</p:tagLst>
</file>

<file path=ppt/tags/tag108.xml><?xml version="1.0" encoding="utf-8"?>
<p:tagLst xmlns:a="http://schemas.openxmlformats.org/drawingml/2006/main" xmlns:r="http://schemas.openxmlformats.org/officeDocument/2006/relationships" xmlns:p="http://schemas.openxmlformats.org/presentationml/2006/main">
  <p:tag name="SHP" val="DOCUMENTDATA"/>
</p:tagLst>
</file>

<file path=ppt/tags/tag109.xml><?xml version="1.0" encoding="utf-8"?>
<p:tagLst xmlns:a="http://schemas.openxmlformats.org/drawingml/2006/main" xmlns:r="http://schemas.openxmlformats.org/officeDocument/2006/relationships" xmlns:p="http://schemas.openxmlformats.org/presentationml/2006/main">
  <p:tag name="SHP" val="DOCUMENTDATA"/>
</p:tagLst>
</file>

<file path=ppt/tags/tag11.xml><?xml version="1.0" encoding="utf-8"?>
<p:tagLst xmlns:a="http://schemas.openxmlformats.org/drawingml/2006/main" xmlns:r="http://schemas.openxmlformats.org/officeDocument/2006/relationships" xmlns:p="http://schemas.openxmlformats.org/presentationml/2006/main">
  <p:tag name="SHP" val="DOCUMENTDATA"/>
</p:tagLst>
</file>

<file path=ppt/tags/tag110.xml><?xml version="1.0" encoding="utf-8"?>
<p:tagLst xmlns:a="http://schemas.openxmlformats.org/drawingml/2006/main" xmlns:r="http://schemas.openxmlformats.org/officeDocument/2006/relationships" xmlns:p="http://schemas.openxmlformats.org/presentationml/2006/main">
  <p:tag name="SHP" val="DOCUMENTDATA"/>
</p:tagLst>
</file>

<file path=ppt/tags/tag111.xml><?xml version="1.0" encoding="utf-8"?>
<p:tagLst xmlns:a="http://schemas.openxmlformats.org/drawingml/2006/main" xmlns:r="http://schemas.openxmlformats.org/officeDocument/2006/relationships" xmlns:p="http://schemas.openxmlformats.org/presentationml/2006/main">
  <p:tag name="FOOTER" val="LINE"/>
</p:tagLst>
</file>

<file path=ppt/tags/tag112.xml><?xml version="1.0" encoding="utf-8"?>
<p:tagLst xmlns:a="http://schemas.openxmlformats.org/drawingml/2006/main" xmlns:r="http://schemas.openxmlformats.org/officeDocument/2006/relationships" xmlns:p="http://schemas.openxmlformats.org/presentationml/2006/main">
  <p:tag name="SHP" val="BRANDHERITAGE"/>
</p:tagLst>
</file>

<file path=ppt/tags/tag113.xml><?xml version="1.0" encoding="utf-8"?>
<p:tagLst xmlns:a="http://schemas.openxmlformats.org/drawingml/2006/main" xmlns:r="http://schemas.openxmlformats.org/officeDocument/2006/relationships" xmlns:p="http://schemas.openxmlformats.org/presentationml/2006/main">
  <p:tag name="SHP" val="DOCUMENTDATA"/>
</p:tagLst>
</file>

<file path=ppt/tags/tag114.xml><?xml version="1.0" encoding="utf-8"?>
<p:tagLst xmlns:a="http://schemas.openxmlformats.org/drawingml/2006/main" xmlns:r="http://schemas.openxmlformats.org/officeDocument/2006/relationships" xmlns:p="http://schemas.openxmlformats.org/presentationml/2006/main">
  <p:tag name="SHP" val="DOCUMENTDATA"/>
</p:tagLst>
</file>

<file path=ppt/tags/tag115.xml><?xml version="1.0" encoding="utf-8"?>
<p:tagLst xmlns:a="http://schemas.openxmlformats.org/drawingml/2006/main" xmlns:r="http://schemas.openxmlformats.org/officeDocument/2006/relationships" xmlns:p="http://schemas.openxmlformats.org/presentationml/2006/main">
  <p:tag name="SHP" val="DOCUMENTDATA"/>
</p:tagLst>
</file>

<file path=ppt/tags/tag116.xml><?xml version="1.0" encoding="utf-8"?>
<p:tagLst xmlns:a="http://schemas.openxmlformats.org/drawingml/2006/main" xmlns:r="http://schemas.openxmlformats.org/officeDocument/2006/relationships" xmlns:p="http://schemas.openxmlformats.org/presentationml/2006/main">
  <p:tag name="FOOTER" val="LINE"/>
</p:tagLst>
</file>

<file path=ppt/tags/tag117.xml><?xml version="1.0" encoding="utf-8"?>
<p:tagLst xmlns:a="http://schemas.openxmlformats.org/drawingml/2006/main" xmlns:r="http://schemas.openxmlformats.org/officeDocument/2006/relationships" xmlns:p="http://schemas.openxmlformats.org/presentationml/2006/main">
  <p:tag name="SHP" val="BRANDHERITAGE"/>
</p:tagLst>
</file>

<file path=ppt/tags/tag118.xml><?xml version="1.0" encoding="utf-8"?>
<p:tagLst xmlns:a="http://schemas.openxmlformats.org/drawingml/2006/main" xmlns:r="http://schemas.openxmlformats.org/officeDocument/2006/relationships" xmlns:p="http://schemas.openxmlformats.org/presentationml/2006/main">
  <p:tag name="SHP" val="DOCUMENTDATA"/>
</p:tagLst>
</file>

<file path=ppt/tags/tag119.xml><?xml version="1.0" encoding="utf-8"?>
<p:tagLst xmlns:a="http://schemas.openxmlformats.org/drawingml/2006/main" xmlns:r="http://schemas.openxmlformats.org/officeDocument/2006/relationships" xmlns:p="http://schemas.openxmlformats.org/presentationml/2006/main">
  <p:tag name="SHP" val="DOCUMENTDATA"/>
</p:tagLst>
</file>

<file path=ppt/tags/tag12.xml><?xml version="1.0" encoding="utf-8"?>
<p:tagLst xmlns:a="http://schemas.openxmlformats.org/drawingml/2006/main" xmlns:r="http://schemas.openxmlformats.org/officeDocument/2006/relationships" xmlns:p="http://schemas.openxmlformats.org/presentationml/2006/main">
  <p:tag name="FOOTER" val="LINE"/>
</p:tagLst>
</file>

<file path=ppt/tags/tag120.xml><?xml version="1.0" encoding="utf-8"?>
<p:tagLst xmlns:a="http://schemas.openxmlformats.org/drawingml/2006/main" xmlns:r="http://schemas.openxmlformats.org/officeDocument/2006/relationships" xmlns:p="http://schemas.openxmlformats.org/presentationml/2006/main">
  <p:tag name="SHP" val="DOCUMENTDATA"/>
</p:tagLst>
</file>

<file path=ppt/tags/tag121.xml><?xml version="1.0" encoding="utf-8"?>
<p:tagLst xmlns:a="http://schemas.openxmlformats.org/drawingml/2006/main" xmlns:r="http://schemas.openxmlformats.org/officeDocument/2006/relationships" xmlns:p="http://schemas.openxmlformats.org/presentationml/2006/main">
  <p:tag name="FOOTER" val="LINE"/>
</p:tagLst>
</file>

<file path=ppt/tags/tag122.xml><?xml version="1.0" encoding="utf-8"?>
<p:tagLst xmlns:a="http://schemas.openxmlformats.org/drawingml/2006/main" xmlns:r="http://schemas.openxmlformats.org/officeDocument/2006/relationships" xmlns:p="http://schemas.openxmlformats.org/presentationml/2006/main">
  <p:tag name="SHP" val="BRANDHERITAGE"/>
</p:tagLst>
</file>

<file path=ppt/tags/tag123.xml><?xml version="1.0" encoding="utf-8"?>
<p:tagLst xmlns:a="http://schemas.openxmlformats.org/drawingml/2006/main" xmlns:r="http://schemas.openxmlformats.org/officeDocument/2006/relationships" xmlns:p="http://schemas.openxmlformats.org/presentationml/2006/main">
  <p:tag name="SHP" val="DOCUMENTDATA"/>
</p:tagLst>
</file>

<file path=ppt/tags/tag124.xml><?xml version="1.0" encoding="utf-8"?>
<p:tagLst xmlns:a="http://schemas.openxmlformats.org/drawingml/2006/main" xmlns:r="http://schemas.openxmlformats.org/officeDocument/2006/relationships" xmlns:p="http://schemas.openxmlformats.org/presentationml/2006/main">
  <p:tag name="SHP" val="DOCUMENTDATA"/>
</p:tagLst>
</file>

<file path=ppt/tags/tag125.xml><?xml version="1.0" encoding="utf-8"?>
<p:tagLst xmlns:a="http://schemas.openxmlformats.org/drawingml/2006/main" xmlns:r="http://schemas.openxmlformats.org/officeDocument/2006/relationships" xmlns:p="http://schemas.openxmlformats.org/presentationml/2006/main">
  <p:tag name="SHP" val="DOCUMENTDATA"/>
</p:tagLst>
</file>

<file path=ppt/tags/tag126.xml><?xml version="1.0" encoding="utf-8"?>
<p:tagLst xmlns:a="http://schemas.openxmlformats.org/drawingml/2006/main" xmlns:r="http://schemas.openxmlformats.org/officeDocument/2006/relationships" xmlns:p="http://schemas.openxmlformats.org/presentationml/2006/main">
  <p:tag name="FOOTER" val="LINE"/>
</p:tagLst>
</file>

<file path=ppt/tags/tag127.xml><?xml version="1.0" encoding="utf-8"?>
<p:tagLst xmlns:a="http://schemas.openxmlformats.org/drawingml/2006/main" xmlns:r="http://schemas.openxmlformats.org/officeDocument/2006/relationships" xmlns:p="http://schemas.openxmlformats.org/presentationml/2006/main">
  <p:tag name="SHP" val="BRANDHERITAGE"/>
</p:tagLst>
</file>

<file path=ppt/tags/tag128.xml><?xml version="1.0" encoding="utf-8"?>
<p:tagLst xmlns:a="http://schemas.openxmlformats.org/drawingml/2006/main" xmlns:r="http://schemas.openxmlformats.org/officeDocument/2006/relationships" xmlns:p="http://schemas.openxmlformats.org/presentationml/2006/main">
  <p:tag name="SHP" val="DOCUMENTDATA"/>
</p:tagLst>
</file>

<file path=ppt/tags/tag129.xml><?xml version="1.0" encoding="utf-8"?>
<p:tagLst xmlns:a="http://schemas.openxmlformats.org/drawingml/2006/main" xmlns:r="http://schemas.openxmlformats.org/officeDocument/2006/relationships" xmlns:p="http://schemas.openxmlformats.org/presentationml/2006/main">
  <p:tag name="SHP" val="DOCUMENTDATA"/>
</p:tagLst>
</file>

<file path=ppt/tags/tag13.xml><?xml version="1.0" encoding="utf-8"?>
<p:tagLst xmlns:a="http://schemas.openxmlformats.org/drawingml/2006/main" xmlns:r="http://schemas.openxmlformats.org/officeDocument/2006/relationships" xmlns:p="http://schemas.openxmlformats.org/presentationml/2006/main">
  <p:tag name="SHP" val="BRANDHERITAGE"/>
</p:tagLst>
</file>

<file path=ppt/tags/tag130.xml><?xml version="1.0" encoding="utf-8"?>
<p:tagLst xmlns:a="http://schemas.openxmlformats.org/drawingml/2006/main" xmlns:r="http://schemas.openxmlformats.org/officeDocument/2006/relationships" xmlns:p="http://schemas.openxmlformats.org/presentationml/2006/main">
  <p:tag name="SHP" val="DOCUMENTDATA"/>
</p:tagLst>
</file>

<file path=ppt/tags/tag131.xml><?xml version="1.0" encoding="utf-8"?>
<p:tagLst xmlns:a="http://schemas.openxmlformats.org/drawingml/2006/main" xmlns:r="http://schemas.openxmlformats.org/officeDocument/2006/relationships" xmlns:p="http://schemas.openxmlformats.org/presentationml/2006/main">
  <p:tag name="FOOTER" val="LINE"/>
</p:tagLst>
</file>

<file path=ppt/tags/tag132.xml><?xml version="1.0" encoding="utf-8"?>
<p:tagLst xmlns:a="http://schemas.openxmlformats.org/drawingml/2006/main" xmlns:r="http://schemas.openxmlformats.org/officeDocument/2006/relationships" xmlns:p="http://schemas.openxmlformats.org/presentationml/2006/main">
  <p:tag name="SHP" val="BRANDHERITAGE"/>
</p:tagLst>
</file>

<file path=ppt/tags/tag133.xml><?xml version="1.0" encoding="utf-8"?>
<p:tagLst xmlns:a="http://schemas.openxmlformats.org/drawingml/2006/main" xmlns:r="http://schemas.openxmlformats.org/officeDocument/2006/relationships" xmlns:p="http://schemas.openxmlformats.org/presentationml/2006/main">
  <p:tag name="SHP" val="DOCUMENTDATA"/>
</p:tagLst>
</file>

<file path=ppt/tags/tag134.xml><?xml version="1.0" encoding="utf-8"?>
<p:tagLst xmlns:a="http://schemas.openxmlformats.org/drawingml/2006/main" xmlns:r="http://schemas.openxmlformats.org/officeDocument/2006/relationships" xmlns:p="http://schemas.openxmlformats.org/presentationml/2006/main">
  <p:tag name="SHP" val="DOCUMENTDATA"/>
</p:tagLst>
</file>

<file path=ppt/tags/tag135.xml><?xml version="1.0" encoding="utf-8"?>
<p:tagLst xmlns:a="http://schemas.openxmlformats.org/drawingml/2006/main" xmlns:r="http://schemas.openxmlformats.org/officeDocument/2006/relationships" xmlns:p="http://schemas.openxmlformats.org/presentationml/2006/main">
  <p:tag name="SHP" val="DOCUMENTDATA"/>
</p:tagLst>
</file>

<file path=ppt/tags/tag136.xml><?xml version="1.0" encoding="utf-8"?>
<p:tagLst xmlns:a="http://schemas.openxmlformats.org/drawingml/2006/main" xmlns:r="http://schemas.openxmlformats.org/officeDocument/2006/relationships" xmlns:p="http://schemas.openxmlformats.org/presentationml/2006/main">
  <p:tag name="FOOTER" val="LINE"/>
</p:tagLst>
</file>

<file path=ppt/tags/tag137.xml><?xml version="1.0" encoding="utf-8"?>
<p:tagLst xmlns:a="http://schemas.openxmlformats.org/drawingml/2006/main" xmlns:r="http://schemas.openxmlformats.org/officeDocument/2006/relationships" xmlns:p="http://schemas.openxmlformats.org/presentationml/2006/main">
  <p:tag name="SHP" val="BRANDHERITAGE"/>
</p:tagLst>
</file>

<file path=ppt/tags/tag138.xml><?xml version="1.0" encoding="utf-8"?>
<p:tagLst xmlns:a="http://schemas.openxmlformats.org/drawingml/2006/main" xmlns:r="http://schemas.openxmlformats.org/officeDocument/2006/relationships" xmlns:p="http://schemas.openxmlformats.org/presentationml/2006/main">
  <p:tag name="SHP" val="DOCUMENTDATA"/>
</p:tagLst>
</file>

<file path=ppt/tags/tag139.xml><?xml version="1.0" encoding="utf-8"?>
<p:tagLst xmlns:a="http://schemas.openxmlformats.org/drawingml/2006/main" xmlns:r="http://schemas.openxmlformats.org/officeDocument/2006/relationships" xmlns:p="http://schemas.openxmlformats.org/presentationml/2006/main">
  <p:tag name="SHP" val="DOCUMENTDATA"/>
</p:tagLst>
</file>

<file path=ppt/tags/tag14.xml><?xml version="1.0" encoding="utf-8"?>
<p:tagLst xmlns:a="http://schemas.openxmlformats.org/drawingml/2006/main" xmlns:r="http://schemas.openxmlformats.org/officeDocument/2006/relationships" xmlns:p="http://schemas.openxmlformats.org/presentationml/2006/main">
  <p:tag name="SHP" val="DOCUMENTDATA"/>
</p:tagLst>
</file>

<file path=ppt/tags/tag140.xml><?xml version="1.0" encoding="utf-8"?>
<p:tagLst xmlns:a="http://schemas.openxmlformats.org/drawingml/2006/main" xmlns:r="http://schemas.openxmlformats.org/officeDocument/2006/relationships" xmlns:p="http://schemas.openxmlformats.org/presentationml/2006/main">
  <p:tag name="SHP" val="DOCUMENTDATA"/>
</p:tagLst>
</file>

<file path=ppt/tags/tag141.xml><?xml version="1.0" encoding="utf-8"?>
<p:tagLst xmlns:a="http://schemas.openxmlformats.org/drawingml/2006/main" xmlns:r="http://schemas.openxmlformats.org/officeDocument/2006/relationships" xmlns:p="http://schemas.openxmlformats.org/presentationml/2006/main">
  <p:tag name="FOOTER" val="LINE"/>
</p:tagLst>
</file>

<file path=ppt/tags/tag142.xml><?xml version="1.0" encoding="utf-8"?>
<p:tagLst xmlns:a="http://schemas.openxmlformats.org/drawingml/2006/main" xmlns:r="http://schemas.openxmlformats.org/officeDocument/2006/relationships" xmlns:p="http://schemas.openxmlformats.org/presentationml/2006/main">
  <p:tag name="SHP" val="BRANDHERITAGE"/>
</p:tagLst>
</file>

<file path=ppt/tags/tag143.xml><?xml version="1.0" encoding="utf-8"?>
<p:tagLst xmlns:a="http://schemas.openxmlformats.org/drawingml/2006/main" xmlns:r="http://schemas.openxmlformats.org/officeDocument/2006/relationships" xmlns:p="http://schemas.openxmlformats.org/presentationml/2006/main">
  <p:tag name="SHP" val="DOCUMENTDATA"/>
</p:tagLst>
</file>

<file path=ppt/tags/tag144.xml><?xml version="1.0" encoding="utf-8"?>
<p:tagLst xmlns:a="http://schemas.openxmlformats.org/drawingml/2006/main" xmlns:r="http://schemas.openxmlformats.org/officeDocument/2006/relationships" xmlns:p="http://schemas.openxmlformats.org/presentationml/2006/main">
  <p:tag name="SHP" val="DOCUMENTDATA"/>
</p:tagLst>
</file>

<file path=ppt/tags/tag145.xml><?xml version="1.0" encoding="utf-8"?>
<p:tagLst xmlns:a="http://schemas.openxmlformats.org/drawingml/2006/main" xmlns:r="http://schemas.openxmlformats.org/officeDocument/2006/relationships" xmlns:p="http://schemas.openxmlformats.org/presentationml/2006/main">
  <p:tag name="SHP" val="DOCUMENTDATA"/>
</p:tagLst>
</file>

<file path=ppt/tags/tag146.xml><?xml version="1.0" encoding="utf-8"?>
<p:tagLst xmlns:a="http://schemas.openxmlformats.org/drawingml/2006/main" xmlns:r="http://schemas.openxmlformats.org/officeDocument/2006/relationships" xmlns:p="http://schemas.openxmlformats.org/presentationml/2006/main">
  <p:tag name="FOOTER" val="LINE"/>
</p:tagLst>
</file>

<file path=ppt/tags/tag147.xml><?xml version="1.0" encoding="utf-8"?>
<p:tagLst xmlns:a="http://schemas.openxmlformats.org/drawingml/2006/main" xmlns:r="http://schemas.openxmlformats.org/officeDocument/2006/relationships" xmlns:p="http://schemas.openxmlformats.org/presentationml/2006/main">
  <p:tag name="SHP" val="BRANDHERITAGE"/>
</p:tagLst>
</file>

<file path=ppt/tags/tag148.xml><?xml version="1.0" encoding="utf-8"?>
<p:tagLst xmlns:a="http://schemas.openxmlformats.org/drawingml/2006/main" xmlns:r="http://schemas.openxmlformats.org/officeDocument/2006/relationships" xmlns:p="http://schemas.openxmlformats.org/presentationml/2006/main">
  <p:tag name="SHP" val="DOCUMENTDATA"/>
</p:tagLst>
</file>

<file path=ppt/tags/tag149.xml><?xml version="1.0" encoding="utf-8"?>
<p:tagLst xmlns:a="http://schemas.openxmlformats.org/drawingml/2006/main" xmlns:r="http://schemas.openxmlformats.org/officeDocument/2006/relationships" xmlns:p="http://schemas.openxmlformats.org/presentationml/2006/main">
  <p:tag name="SHP" val="DOCUMENTDATA"/>
</p:tagLst>
</file>

<file path=ppt/tags/tag15.xml><?xml version="1.0" encoding="utf-8"?>
<p:tagLst xmlns:a="http://schemas.openxmlformats.org/drawingml/2006/main" xmlns:r="http://schemas.openxmlformats.org/officeDocument/2006/relationships" xmlns:p="http://schemas.openxmlformats.org/presentationml/2006/main">
  <p:tag name="SHP" val="DOCUMENTDATA"/>
</p:tagLst>
</file>

<file path=ppt/tags/tag150.xml><?xml version="1.0" encoding="utf-8"?>
<p:tagLst xmlns:a="http://schemas.openxmlformats.org/drawingml/2006/main" xmlns:r="http://schemas.openxmlformats.org/officeDocument/2006/relationships" xmlns:p="http://schemas.openxmlformats.org/presentationml/2006/main">
  <p:tag name="SHP" val="DOCUMENTDATA"/>
</p:tagLst>
</file>

<file path=ppt/tags/tag151.xml><?xml version="1.0" encoding="utf-8"?>
<p:tagLst xmlns:a="http://schemas.openxmlformats.org/drawingml/2006/main" xmlns:r="http://schemas.openxmlformats.org/officeDocument/2006/relationships" xmlns:p="http://schemas.openxmlformats.org/presentationml/2006/main">
  <p:tag name="FOOTER" val="LINE"/>
</p:tagLst>
</file>

<file path=ppt/tags/tag152.xml><?xml version="1.0" encoding="utf-8"?>
<p:tagLst xmlns:a="http://schemas.openxmlformats.org/drawingml/2006/main" xmlns:r="http://schemas.openxmlformats.org/officeDocument/2006/relationships" xmlns:p="http://schemas.openxmlformats.org/presentationml/2006/main">
  <p:tag name="SHP" val="BRANDHERITAGE"/>
</p:tagLst>
</file>

<file path=ppt/tags/tag153.xml><?xml version="1.0" encoding="utf-8"?>
<p:tagLst xmlns:a="http://schemas.openxmlformats.org/drawingml/2006/main" xmlns:r="http://schemas.openxmlformats.org/officeDocument/2006/relationships" xmlns:p="http://schemas.openxmlformats.org/presentationml/2006/main">
  <p:tag name="SHP" val="DOCUMENTDATA"/>
</p:tagLst>
</file>

<file path=ppt/tags/tag154.xml><?xml version="1.0" encoding="utf-8"?>
<p:tagLst xmlns:a="http://schemas.openxmlformats.org/drawingml/2006/main" xmlns:r="http://schemas.openxmlformats.org/officeDocument/2006/relationships" xmlns:p="http://schemas.openxmlformats.org/presentationml/2006/main">
  <p:tag name="SHP" val="DOCUMENTDATA"/>
</p:tagLst>
</file>

<file path=ppt/tags/tag155.xml><?xml version="1.0" encoding="utf-8"?>
<p:tagLst xmlns:a="http://schemas.openxmlformats.org/drawingml/2006/main" xmlns:r="http://schemas.openxmlformats.org/officeDocument/2006/relationships" xmlns:p="http://schemas.openxmlformats.org/presentationml/2006/main">
  <p:tag name="SHP" val="DOCUMENTDATA"/>
</p:tagLst>
</file>

<file path=ppt/tags/tag156.xml><?xml version="1.0" encoding="utf-8"?>
<p:tagLst xmlns:a="http://schemas.openxmlformats.org/drawingml/2006/main" xmlns:r="http://schemas.openxmlformats.org/officeDocument/2006/relationships" xmlns:p="http://schemas.openxmlformats.org/presentationml/2006/main">
  <p:tag name="FOOTER" val="LINE"/>
</p:tagLst>
</file>

<file path=ppt/tags/tag157.xml><?xml version="1.0" encoding="utf-8"?>
<p:tagLst xmlns:a="http://schemas.openxmlformats.org/drawingml/2006/main" xmlns:r="http://schemas.openxmlformats.org/officeDocument/2006/relationships" xmlns:p="http://schemas.openxmlformats.org/presentationml/2006/main">
  <p:tag name="SHP" val="BRANDHERITAGE"/>
</p:tagLst>
</file>

<file path=ppt/tags/tag158.xml><?xml version="1.0" encoding="utf-8"?>
<p:tagLst xmlns:a="http://schemas.openxmlformats.org/drawingml/2006/main" xmlns:r="http://schemas.openxmlformats.org/officeDocument/2006/relationships" xmlns:p="http://schemas.openxmlformats.org/presentationml/2006/main">
  <p:tag name="SHP" val="DOCUMENTDATA"/>
</p:tagLst>
</file>

<file path=ppt/tags/tag159.xml><?xml version="1.0" encoding="utf-8"?>
<p:tagLst xmlns:a="http://schemas.openxmlformats.org/drawingml/2006/main" xmlns:r="http://schemas.openxmlformats.org/officeDocument/2006/relationships" xmlns:p="http://schemas.openxmlformats.org/presentationml/2006/main">
  <p:tag name="SHP" val="DOCUMENTDATA"/>
</p:tagLst>
</file>

<file path=ppt/tags/tag16.xml><?xml version="1.0" encoding="utf-8"?>
<p:tagLst xmlns:a="http://schemas.openxmlformats.org/drawingml/2006/main" xmlns:r="http://schemas.openxmlformats.org/officeDocument/2006/relationships" xmlns:p="http://schemas.openxmlformats.org/presentationml/2006/main">
  <p:tag name="SHP" val="DOCUMENTDATA"/>
</p:tagLst>
</file>

<file path=ppt/tags/tag160.xml><?xml version="1.0" encoding="utf-8"?>
<p:tagLst xmlns:a="http://schemas.openxmlformats.org/drawingml/2006/main" xmlns:r="http://schemas.openxmlformats.org/officeDocument/2006/relationships" xmlns:p="http://schemas.openxmlformats.org/presentationml/2006/main">
  <p:tag name="SHP" val="DOCUMENTDATA"/>
</p:tagLst>
</file>

<file path=ppt/tags/tag161.xml><?xml version="1.0" encoding="utf-8"?>
<p:tagLst xmlns:a="http://schemas.openxmlformats.org/drawingml/2006/main" xmlns:r="http://schemas.openxmlformats.org/officeDocument/2006/relationships" xmlns:p="http://schemas.openxmlformats.org/presentationml/2006/main">
  <p:tag name="FOOTER" val="LINE"/>
</p:tagLst>
</file>

<file path=ppt/tags/tag162.xml><?xml version="1.0" encoding="utf-8"?>
<p:tagLst xmlns:a="http://schemas.openxmlformats.org/drawingml/2006/main" xmlns:r="http://schemas.openxmlformats.org/officeDocument/2006/relationships" xmlns:p="http://schemas.openxmlformats.org/presentationml/2006/main">
  <p:tag name="SHP" val="BRANDHERITAGE"/>
</p:tagLst>
</file>

<file path=ppt/tags/tag163.xml><?xml version="1.0" encoding="utf-8"?>
<p:tagLst xmlns:a="http://schemas.openxmlformats.org/drawingml/2006/main" xmlns:r="http://schemas.openxmlformats.org/officeDocument/2006/relationships" xmlns:p="http://schemas.openxmlformats.org/presentationml/2006/main">
  <p:tag name="SHP" val="DOCUMENTDATA"/>
</p:tagLst>
</file>

<file path=ppt/tags/tag164.xml><?xml version="1.0" encoding="utf-8"?>
<p:tagLst xmlns:a="http://schemas.openxmlformats.org/drawingml/2006/main" xmlns:r="http://schemas.openxmlformats.org/officeDocument/2006/relationships" xmlns:p="http://schemas.openxmlformats.org/presentationml/2006/main">
  <p:tag name="SHP" val="DOCUMENTDATA"/>
</p:tagLst>
</file>

<file path=ppt/tags/tag165.xml><?xml version="1.0" encoding="utf-8"?>
<p:tagLst xmlns:a="http://schemas.openxmlformats.org/drawingml/2006/main" xmlns:r="http://schemas.openxmlformats.org/officeDocument/2006/relationships" xmlns:p="http://schemas.openxmlformats.org/presentationml/2006/main">
  <p:tag name="SHP" val="DOCUMENTDATA"/>
</p:tagLst>
</file>

<file path=ppt/tags/tag166.xml><?xml version="1.0" encoding="utf-8"?>
<p:tagLst xmlns:a="http://schemas.openxmlformats.org/drawingml/2006/main" xmlns:r="http://schemas.openxmlformats.org/officeDocument/2006/relationships" xmlns:p="http://schemas.openxmlformats.org/presentationml/2006/main">
  <p:tag name="FOOTER" val="LINE"/>
</p:tagLst>
</file>

<file path=ppt/tags/tag167.xml><?xml version="1.0" encoding="utf-8"?>
<p:tagLst xmlns:a="http://schemas.openxmlformats.org/drawingml/2006/main" xmlns:r="http://schemas.openxmlformats.org/officeDocument/2006/relationships" xmlns:p="http://schemas.openxmlformats.org/presentationml/2006/main">
  <p:tag name="SHP" val="BRANDHERITAGE"/>
</p:tagLst>
</file>

<file path=ppt/tags/tag168.xml><?xml version="1.0" encoding="utf-8"?>
<p:tagLst xmlns:a="http://schemas.openxmlformats.org/drawingml/2006/main" xmlns:r="http://schemas.openxmlformats.org/officeDocument/2006/relationships" xmlns:p="http://schemas.openxmlformats.org/presentationml/2006/main">
  <p:tag name="SHP" val="DOCUMENTDATA"/>
</p:tagLst>
</file>

<file path=ppt/tags/tag169.xml><?xml version="1.0" encoding="utf-8"?>
<p:tagLst xmlns:a="http://schemas.openxmlformats.org/drawingml/2006/main" xmlns:r="http://schemas.openxmlformats.org/officeDocument/2006/relationships" xmlns:p="http://schemas.openxmlformats.org/presentationml/2006/main">
  <p:tag name="SHP" val="DOCUMENTDATA"/>
</p:tagLst>
</file>

<file path=ppt/tags/tag17.xml><?xml version="1.0" encoding="utf-8"?>
<p:tagLst xmlns:a="http://schemas.openxmlformats.org/drawingml/2006/main" xmlns:r="http://schemas.openxmlformats.org/officeDocument/2006/relationships" xmlns:p="http://schemas.openxmlformats.org/presentationml/2006/main">
  <p:tag name="SHP" val="GREYBOX"/>
</p:tagLst>
</file>

<file path=ppt/tags/tag170.xml><?xml version="1.0" encoding="utf-8"?>
<p:tagLst xmlns:a="http://schemas.openxmlformats.org/drawingml/2006/main" xmlns:r="http://schemas.openxmlformats.org/officeDocument/2006/relationships" xmlns:p="http://schemas.openxmlformats.org/presentationml/2006/main">
  <p:tag name="SHP" val="DOCUMENTDATA"/>
</p:tagLst>
</file>

<file path=ppt/tags/tag171.xml><?xml version="1.0" encoding="utf-8"?>
<p:tagLst xmlns:a="http://schemas.openxmlformats.org/drawingml/2006/main" xmlns:r="http://schemas.openxmlformats.org/officeDocument/2006/relationships" xmlns:p="http://schemas.openxmlformats.org/presentationml/2006/main">
  <p:tag name="FOOTER" val="LINE"/>
</p:tagLst>
</file>

<file path=ppt/tags/tag172.xml><?xml version="1.0" encoding="utf-8"?>
<p:tagLst xmlns:a="http://schemas.openxmlformats.org/drawingml/2006/main" xmlns:r="http://schemas.openxmlformats.org/officeDocument/2006/relationships" xmlns:p="http://schemas.openxmlformats.org/presentationml/2006/main">
  <p:tag name="SHP" val="BRANDHERITAGE"/>
</p:tagLst>
</file>

<file path=ppt/tags/tag173.xml><?xml version="1.0" encoding="utf-8"?>
<p:tagLst xmlns:a="http://schemas.openxmlformats.org/drawingml/2006/main" xmlns:r="http://schemas.openxmlformats.org/officeDocument/2006/relationships" xmlns:p="http://schemas.openxmlformats.org/presentationml/2006/main">
  <p:tag name="SHP" val="DOCUMENTDATA"/>
</p:tagLst>
</file>

<file path=ppt/tags/tag174.xml><?xml version="1.0" encoding="utf-8"?>
<p:tagLst xmlns:a="http://schemas.openxmlformats.org/drawingml/2006/main" xmlns:r="http://schemas.openxmlformats.org/officeDocument/2006/relationships" xmlns:p="http://schemas.openxmlformats.org/presentationml/2006/main">
  <p:tag name="SHP" val="DOCUMENTDATA"/>
</p:tagLst>
</file>

<file path=ppt/tags/tag175.xml><?xml version="1.0" encoding="utf-8"?>
<p:tagLst xmlns:a="http://schemas.openxmlformats.org/drawingml/2006/main" xmlns:r="http://schemas.openxmlformats.org/officeDocument/2006/relationships" xmlns:p="http://schemas.openxmlformats.org/presentationml/2006/main">
  <p:tag name="SHP" val="DOCUMENTDATA"/>
</p:tagLst>
</file>

<file path=ppt/tags/tag176.xml><?xml version="1.0" encoding="utf-8"?>
<p:tagLst xmlns:a="http://schemas.openxmlformats.org/drawingml/2006/main" xmlns:r="http://schemas.openxmlformats.org/officeDocument/2006/relationships" xmlns:p="http://schemas.openxmlformats.org/presentationml/2006/main">
  <p:tag name="FOOTER" val="LINE"/>
</p:tagLst>
</file>

<file path=ppt/tags/tag177.xml><?xml version="1.0" encoding="utf-8"?>
<p:tagLst xmlns:a="http://schemas.openxmlformats.org/drawingml/2006/main" xmlns:r="http://schemas.openxmlformats.org/officeDocument/2006/relationships" xmlns:p="http://schemas.openxmlformats.org/presentationml/2006/main">
  <p:tag name="SHP" val="BRANDHERITAGE"/>
</p:tagLst>
</file>

<file path=ppt/tags/tag178.xml><?xml version="1.0" encoding="utf-8"?>
<p:tagLst xmlns:a="http://schemas.openxmlformats.org/drawingml/2006/main" xmlns:r="http://schemas.openxmlformats.org/officeDocument/2006/relationships" xmlns:p="http://schemas.openxmlformats.org/presentationml/2006/main">
  <p:tag name="SHP" val="DOCUMENTDATA"/>
</p:tagLst>
</file>

<file path=ppt/tags/tag179.xml><?xml version="1.0" encoding="utf-8"?>
<p:tagLst xmlns:a="http://schemas.openxmlformats.org/drawingml/2006/main" xmlns:r="http://schemas.openxmlformats.org/officeDocument/2006/relationships" xmlns:p="http://schemas.openxmlformats.org/presentationml/2006/main">
  <p:tag name="SHP" val="DOCUMENTDATA"/>
</p:tagLst>
</file>

<file path=ppt/tags/tag18.xml><?xml version="1.0" encoding="utf-8"?>
<p:tagLst xmlns:a="http://schemas.openxmlformats.org/drawingml/2006/main" xmlns:r="http://schemas.openxmlformats.org/officeDocument/2006/relationships" xmlns:p="http://schemas.openxmlformats.org/presentationml/2006/main">
  <p:tag name="FOOTER" val="LINE"/>
</p:tagLst>
</file>

<file path=ppt/tags/tag180.xml><?xml version="1.0" encoding="utf-8"?>
<p:tagLst xmlns:a="http://schemas.openxmlformats.org/drawingml/2006/main" xmlns:r="http://schemas.openxmlformats.org/officeDocument/2006/relationships" xmlns:p="http://schemas.openxmlformats.org/presentationml/2006/main">
  <p:tag name="SHP" val="DOCUMENTDATA"/>
</p:tagLst>
</file>

<file path=ppt/tags/tag181.xml><?xml version="1.0" encoding="utf-8"?>
<p:tagLst xmlns:a="http://schemas.openxmlformats.org/drawingml/2006/main" xmlns:r="http://schemas.openxmlformats.org/officeDocument/2006/relationships" xmlns:p="http://schemas.openxmlformats.org/presentationml/2006/main">
  <p:tag name="FOOTER" val="LINE"/>
</p:tagLst>
</file>

<file path=ppt/tags/tag182.xml><?xml version="1.0" encoding="utf-8"?>
<p:tagLst xmlns:a="http://schemas.openxmlformats.org/drawingml/2006/main" xmlns:r="http://schemas.openxmlformats.org/officeDocument/2006/relationships" xmlns:p="http://schemas.openxmlformats.org/presentationml/2006/main">
  <p:tag name="SHP" val="BRANDHERITAGE"/>
</p:tagLst>
</file>

<file path=ppt/tags/tag183.xml><?xml version="1.0" encoding="utf-8"?>
<p:tagLst xmlns:a="http://schemas.openxmlformats.org/drawingml/2006/main" xmlns:r="http://schemas.openxmlformats.org/officeDocument/2006/relationships" xmlns:p="http://schemas.openxmlformats.org/presentationml/2006/main">
  <p:tag name="SHP" val="DOCUMENTDATA"/>
</p:tagLst>
</file>

<file path=ppt/tags/tag184.xml><?xml version="1.0" encoding="utf-8"?>
<p:tagLst xmlns:a="http://schemas.openxmlformats.org/drawingml/2006/main" xmlns:r="http://schemas.openxmlformats.org/officeDocument/2006/relationships" xmlns:p="http://schemas.openxmlformats.org/presentationml/2006/main">
  <p:tag name="SHP" val="DOCUMENTDATA"/>
</p:tagLst>
</file>

<file path=ppt/tags/tag185.xml><?xml version="1.0" encoding="utf-8"?>
<p:tagLst xmlns:a="http://schemas.openxmlformats.org/drawingml/2006/main" xmlns:r="http://schemas.openxmlformats.org/officeDocument/2006/relationships" xmlns:p="http://schemas.openxmlformats.org/presentationml/2006/main">
  <p:tag name="SHP" val="DOCUMENTDATA"/>
</p:tagLst>
</file>

<file path=ppt/tags/tag186.xml><?xml version="1.0" encoding="utf-8"?>
<p:tagLst xmlns:a="http://schemas.openxmlformats.org/drawingml/2006/main" xmlns:r="http://schemas.openxmlformats.org/officeDocument/2006/relationships" xmlns:p="http://schemas.openxmlformats.org/presentationml/2006/main">
  <p:tag name="FOOTER" val="LINE"/>
</p:tagLst>
</file>

<file path=ppt/tags/tag187.xml><?xml version="1.0" encoding="utf-8"?>
<p:tagLst xmlns:a="http://schemas.openxmlformats.org/drawingml/2006/main" xmlns:r="http://schemas.openxmlformats.org/officeDocument/2006/relationships" xmlns:p="http://schemas.openxmlformats.org/presentationml/2006/main">
  <p:tag name="SHP" val="BRANDHERITAGE"/>
</p:tagLst>
</file>

<file path=ppt/tags/tag188.xml><?xml version="1.0" encoding="utf-8"?>
<p:tagLst xmlns:a="http://schemas.openxmlformats.org/drawingml/2006/main" xmlns:r="http://schemas.openxmlformats.org/officeDocument/2006/relationships" xmlns:p="http://schemas.openxmlformats.org/presentationml/2006/main">
  <p:tag name="SHP" val="DOCUMENTDATA"/>
</p:tagLst>
</file>

<file path=ppt/tags/tag189.xml><?xml version="1.0" encoding="utf-8"?>
<p:tagLst xmlns:a="http://schemas.openxmlformats.org/drawingml/2006/main" xmlns:r="http://schemas.openxmlformats.org/officeDocument/2006/relationships" xmlns:p="http://schemas.openxmlformats.org/presentationml/2006/main">
  <p:tag name="SHP" val="DOCUMENTDATA"/>
</p:tagLst>
</file>

<file path=ppt/tags/tag19.xml><?xml version="1.0" encoding="utf-8"?>
<p:tagLst xmlns:a="http://schemas.openxmlformats.org/drawingml/2006/main" xmlns:r="http://schemas.openxmlformats.org/officeDocument/2006/relationships" xmlns:p="http://schemas.openxmlformats.org/presentationml/2006/main">
  <p:tag name="SHP" val="BRANDHERITAGE"/>
</p:tagLst>
</file>

<file path=ppt/tags/tag190.xml><?xml version="1.0" encoding="utf-8"?>
<p:tagLst xmlns:a="http://schemas.openxmlformats.org/drawingml/2006/main" xmlns:r="http://schemas.openxmlformats.org/officeDocument/2006/relationships" xmlns:p="http://schemas.openxmlformats.org/presentationml/2006/main">
  <p:tag name="SHP" val="DOCUMENTDATA"/>
</p:tagLst>
</file>

<file path=ppt/tags/tag191.xml><?xml version="1.0" encoding="utf-8"?>
<p:tagLst xmlns:a="http://schemas.openxmlformats.org/drawingml/2006/main" xmlns:r="http://schemas.openxmlformats.org/officeDocument/2006/relationships" xmlns:p="http://schemas.openxmlformats.org/presentationml/2006/main">
  <p:tag name="FOOTER" val="LINE"/>
</p:tagLst>
</file>

<file path=ppt/tags/tag192.xml><?xml version="1.0" encoding="utf-8"?>
<p:tagLst xmlns:a="http://schemas.openxmlformats.org/drawingml/2006/main" xmlns:r="http://schemas.openxmlformats.org/officeDocument/2006/relationships" xmlns:p="http://schemas.openxmlformats.org/presentationml/2006/main">
  <p:tag name="SHP" val="BRANDHERITAGE"/>
</p:tagLst>
</file>

<file path=ppt/tags/tag193.xml><?xml version="1.0" encoding="utf-8"?>
<p:tagLst xmlns:a="http://schemas.openxmlformats.org/drawingml/2006/main" xmlns:r="http://schemas.openxmlformats.org/officeDocument/2006/relationships" xmlns:p="http://schemas.openxmlformats.org/presentationml/2006/main">
  <p:tag name="SHP" val="DOCUMENTDATA"/>
</p:tagLst>
</file>

<file path=ppt/tags/tag194.xml><?xml version="1.0" encoding="utf-8"?>
<p:tagLst xmlns:a="http://schemas.openxmlformats.org/drawingml/2006/main" xmlns:r="http://schemas.openxmlformats.org/officeDocument/2006/relationships" xmlns:p="http://schemas.openxmlformats.org/presentationml/2006/main">
  <p:tag name="SHP" val="DOCUMENTDATA"/>
</p:tagLst>
</file>

<file path=ppt/tags/tag195.xml><?xml version="1.0" encoding="utf-8"?>
<p:tagLst xmlns:a="http://schemas.openxmlformats.org/drawingml/2006/main" xmlns:r="http://schemas.openxmlformats.org/officeDocument/2006/relationships" xmlns:p="http://schemas.openxmlformats.org/presentationml/2006/main">
  <p:tag name="SHP" val="DOCUMENTDATA"/>
</p:tagLst>
</file>

<file path=ppt/tags/tag196.xml><?xml version="1.0" encoding="utf-8"?>
<p:tagLst xmlns:a="http://schemas.openxmlformats.org/drawingml/2006/main" xmlns:r="http://schemas.openxmlformats.org/officeDocument/2006/relationships" xmlns:p="http://schemas.openxmlformats.org/presentationml/2006/main">
  <p:tag name="FOOTER" val="LINE"/>
</p:tagLst>
</file>

<file path=ppt/tags/tag197.xml><?xml version="1.0" encoding="utf-8"?>
<p:tagLst xmlns:a="http://schemas.openxmlformats.org/drawingml/2006/main" xmlns:r="http://schemas.openxmlformats.org/officeDocument/2006/relationships" xmlns:p="http://schemas.openxmlformats.org/presentationml/2006/main">
  <p:tag name="SHP" val="BRANDHERITAGE"/>
</p:tagLst>
</file>

<file path=ppt/tags/tag198.xml><?xml version="1.0" encoding="utf-8"?>
<p:tagLst xmlns:a="http://schemas.openxmlformats.org/drawingml/2006/main" xmlns:r="http://schemas.openxmlformats.org/officeDocument/2006/relationships" xmlns:p="http://schemas.openxmlformats.org/presentationml/2006/main">
  <p:tag name="SHP" val="DOCUMENTDATA"/>
</p:tagLst>
</file>

<file path=ppt/tags/tag199.xml><?xml version="1.0" encoding="utf-8"?>
<p:tagLst xmlns:a="http://schemas.openxmlformats.org/drawingml/2006/main" xmlns:r="http://schemas.openxmlformats.org/officeDocument/2006/relationships" xmlns:p="http://schemas.openxmlformats.org/presentationml/2006/main">
  <p:tag name="SHP" val="DOCUMENTDATA"/>
</p:tagLst>
</file>

<file path=ppt/tags/tag2.xml><?xml version="1.0" encoding="utf-8"?>
<p:tagLst xmlns:a="http://schemas.openxmlformats.org/drawingml/2006/main" xmlns:r="http://schemas.openxmlformats.org/officeDocument/2006/relationships" xmlns:p="http://schemas.openxmlformats.org/presentationml/2006/main">
  <p:tag name="FOOTER" val="LINE"/>
</p:tagLst>
</file>

<file path=ppt/tags/tag20.xml><?xml version="1.0" encoding="utf-8"?>
<p:tagLst xmlns:a="http://schemas.openxmlformats.org/drawingml/2006/main" xmlns:r="http://schemas.openxmlformats.org/officeDocument/2006/relationships" xmlns:p="http://schemas.openxmlformats.org/presentationml/2006/main">
  <p:tag name="SHP" val="DOCUMENTDATA"/>
</p:tagLst>
</file>

<file path=ppt/tags/tag200.xml><?xml version="1.0" encoding="utf-8"?>
<p:tagLst xmlns:a="http://schemas.openxmlformats.org/drawingml/2006/main" xmlns:r="http://schemas.openxmlformats.org/officeDocument/2006/relationships" xmlns:p="http://schemas.openxmlformats.org/presentationml/2006/main">
  <p:tag name="SHP" val="DOCUMENTDATA"/>
</p:tagLst>
</file>

<file path=ppt/tags/tag201.xml><?xml version="1.0" encoding="utf-8"?>
<p:tagLst xmlns:a="http://schemas.openxmlformats.org/drawingml/2006/main" xmlns:r="http://schemas.openxmlformats.org/officeDocument/2006/relationships" xmlns:p="http://schemas.openxmlformats.org/presentationml/2006/main">
  <p:tag name="FOOTER" val="LINE"/>
</p:tagLst>
</file>

<file path=ppt/tags/tag202.xml><?xml version="1.0" encoding="utf-8"?>
<p:tagLst xmlns:a="http://schemas.openxmlformats.org/drawingml/2006/main" xmlns:r="http://schemas.openxmlformats.org/officeDocument/2006/relationships" xmlns:p="http://schemas.openxmlformats.org/presentationml/2006/main">
  <p:tag name="SHP" val="BRANDHERITAGE"/>
</p:tagLst>
</file>

<file path=ppt/tags/tag203.xml><?xml version="1.0" encoding="utf-8"?>
<p:tagLst xmlns:a="http://schemas.openxmlformats.org/drawingml/2006/main" xmlns:r="http://schemas.openxmlformats.org/officeDocument/2006/relationships" xmlns:p="http://schemas.openxmlformats.org/presentationml/2006/main">
  <p:tag name="SHP" val="DOCUMENTDATA"/>
</p:tagLst>
</file>

<file path=ppt/tags/tag204.xml><?xml version="1.0" encoding="utf-8"?>
<p:tagLst xmlns:a="http://schemas.openxmlformats.org/drawingml/2006/main" xmlns:r="http://schemas.openxmlformats.org/officeDocument/2006/relationships" xmlns:p="http://schemas.openxmlformats.org/presentationml/2006/main">
  <p:tag name="SHP" val="DOCUMENTDATA"/>
</p:tagLst>
</file>

<file path=ppt/tags/tag205.xml><?xml version="1.0" encoding="utf-8"?>
<p:tagLst xmlns:a="http://schemas.openxmlformats.org/drawingml/2006/main" xmlns:r="http://schemas.openxmlformats.org/officeDocument/2006/relationships" xmlns:p="http://schemas.openxmlformats.org/presentationml/2006/main">
  <p:tag name="SHP" val="DOCUMENTDATA"/>
</p:tagLst>
</file>

<file path=ppt/tags/tag206.xml><?xml version="1.0" encoding="utf-8"?>
<p:tagLst xmlns:a="http://schemas.openxmlformats.org/drawingml/2006/main" xmlns:r="http://schemas.openxmlformats.org/officeDocument/2006/relationships" xmlns:p="http://schemas.openxmlformats.org/presentationml/2006/main">
  <p:tag name="FOOTER" val="LINE"/>
</p:tagLst>
</file>

<file path=ppt/tags/tag207.xml><?xml version="1.0" encoding="utf-8"?>
<p:tagLst xmlns:a="http://schemas.openxmlformats.org/drawingml/2006/main" xmlns:r="http://schemas.openxmlformats.org/officeDocument/2006/relationships" xmlns:p="http://schemas.openxmlformats.org/presentationml/2006/main">
  <p:tag name="SHP" val="BRANDHERITAGE"/>
</p:tagLst>
</file>

<file path=ppt/tags/tag208.xml><?xml version="1.0" encoding="utf-8"?>
<p:tagLst xmlns:a="http://schemas.openxmlformats.org/drawingml/2006/main" xmlns:r="http://schemas.openxmlformats.org/officeDocument/2006/relationships" xmlns:p="http://schemas.openxmlformats.org/presentationml/2006/main">
  <p:tag name="SHP" val="DOCUMENTDATA"/>
</p:tagLst>
</file>

<file path=ppt/tags/tag209.xml><?xml version="1.0" encoding="utf-8"?>
<p:tagLst xmlns:a="http://schemas.openxmlformats.org/drawingml/2006/main" xmlns:r="http://schemas.openxmlformats.org/officeDocument/2006/relationships" xmlns:p="http://schemas.openxmlformats.org/presentationml/2006/main">
  <p:tag name="SHP" val="DOCUMENTDATA"/>
</p:tagLst>
</file>

<file path=ppt/tags/tag21.xml><?xml version="1.0" encoding="utf-8"?>
<p:tagLst xmlns:a="http://schemas.openxmlformats.org/drawingml/2006/main" xmlns:r="http://schemas.openxmlformats.org/officeDocument/2006/relationships" xmlns:p="http://schemas.openxmlformats.org/presentationml/2006/main">
  <p:tag name="SHP" val="DOCUMENTDATA"/>
</p:tagLst>
</file>

<file path=ppt/tags/tag210.xml><?xml version="1.0" encoding="utf-8"?>
<p:tagLst xmlns:a="http://schemas.openxmlformats.org/drawingml/2006/main" xmlns:r="http://schemas.openxmlformats.org/officeDocument/2006/relationships" xmlns:p="http://schemas.openxmlformats.org/presentationml/2006/main">
  <p:tag name="SHP" val="DOCUMENTDATA"/>
</p:tagLst>
</file>

<file path=ppt/tags/tag211.xml><?xml version="1.0" encoding="utf-8"?>
<p:tagLst xmlns:a="http://schemas.openxmlformats.org/drawingml/2006/main" xmlns:r="http://schemas.openxmlformats.org/officeDocument/2006/relationships" xmlns:p="http://schemas.openxmlformats.org/presentationml/2006/main">
  <p:tag name="FOOTER" val="LINE"/>
</p:tagLst>
</file>

<file path=ppt/tags/tag212.xml><?xml version="1.0" encoding="utf-8"?>
<p:tagLst xmlns:a="http://schemas.openxmlformats.org/drawingml/2006/main" xmlns:r="http://schemas.openxmlformats.org/officeDocument/2006/relationships" xmlns:p="http://schemas.openxmlformats.org/presentationml/2006/main">
  <p:tag name="SHP" val="BRANDHERITAGE"/>
</p:tagLst>
</file>

<file path=ppt/tags/tag213.xml><?xml version="1.0" encoding="utf-8"?>
<p:tagLst xmlns:a="http://schemas.openxmlformats.org/drawingml/2006/main" xmlns:r="http://schemas.openxmlformats.org/officeDocument/2006/relationships" xmlns:p="http://schemas.openxmlformats.org/presentationml/2006/main">
  <p:tag name="SHP" val="DOCUMENTDATA"/>
</p:tagLst>
</file>

<file path=ppt/tags/tag214.xml><?xml version="1.0" encoding="utf-8"?>
<p:tagLst xmlns:a="http://schemas.openxmlformats.org/drawingml/2006/main" xmlns:r="http://schemas.openxmlformats.org/officeDocument/2006/relationships" xmlns:p="http://schemas.openxmlformats.org/presentationml/2006/main">
  <p:tag name="SHP" val="DOCUMENTDATA"/>
</p:tagLst>
</file>

<file path=ppt/tags/tag215.xml><?xml version="1.0" encoding="utf-8"?>
<p:tagLst xmlns:a="http://schemas.openxmlformats.org/drawingml/2006/main" xmlns:r="http://schemas.openxmlformats.org/officeDocument/2006/relationships" xmlns:p="http://schemas.openxmlformats.org/presentationml/2006/main">
  <p:tag name="SHP" val="DOCUMENTDATA"/>
</p:tagLst>
</file>

<file path=ppt/tags/tag216.xml><?xml version="1.0" encoding="utf-8"?>
<p:tagLst xmlns:a="http://schemas.openxmlformats.org/drawingml/2006/main" xmlns:r="http://schemas.openxmlformats.org/officeDocument/2006/relationships" xmlns:p="http://schemas.openxmlformats.org/presentationml/2006/main">
  <p:tag name="FOOTER" val="LINE"/>
</p:tagLst>
</file>

<file path=ppt/tags/tag217.xml><?xml version="1.0" encoding="utf-8"?>
<p:tagLst xmlns:a="http://schemas.openxmlformats.org/drawingml/2006/main" xmlns:r="http://schemas.openxmlformats.org/officeDocument/2006/relationships" xmlns:p="http://schemas.openxmlformats.org/presentationml/2006/main">
  <p:tag name="SHP" val="BRANDHERITAGE"/>
</p:tagLst>
</file>

<file path=ppt/tags/tag218.xml><?xml version="1.0" encoding="utf-8"?>
<p:tagLst xmlns:a="http://schemas.openxmlformats.org/drawingml/2006/main" xmlns:r="http://schemas.openxmlformats.org/officeDocument/2006/relationships" xmlns:p="http://schemas.openxmlformats.org/presentationml/2006/main">
  <p:tag name="SHP" val="DOCUMENTDATA"/>
</p:tagLst>
</file>

<file path=ppt/tags/tag219.xml><?xml version="1.0" encoding="utf-8"?>
<p:tagLst xmlns:a="http://schemas.openxmlformats.org/drawingml/2006/main" xmlns:r="http://schemas.openxmlformats.org/officeDocument/2006/relationships" xmlns:p="http://schemas.openxmlformats.org/presentationml/2006/main">
  <p:tag name="SHP" val="DOCUMENTDATA"/>
</p:tagLst>
</file>

<file path=ppt/tags/tag22.xml><?xml version="1.0" encoding="utf-8"?>
<p:tagLst xmlns:a="http://schemas.openxmlformats.org/drawingml/2006/main" xmlns:r="http://schemas.openxmlformats.org/officeDocument/2006/relationships" xmlns:p="http://schemas.openxmlformats.org/presentationml/2006/main">
  <p:tag name="SHP" val="DOCUMENTDATA"/>
</p:tagLst>
</file>

<file path=ppt/tags/tag220.xml><?xml version="1.0" encoding="utf-8"?>
<p:tagLst xmlns:a="http://schemas.openxmlformats.org/drawingml/2006/main" xmlns:r="http://schemas.openxmlformats.org/officeDocument/2006/relationships" xmlns:p="http://schemas.openxmlformats.org/presentationml/2006/main">
  <p:tag name="SHP" val="DOCUMENTDATA"/>
</p:tagLst>
</file>

<file path=ppt/tags/tag221.xml><?xml version="1.0" encoding="utf-8"?>
<p:tagLst xmlns:a="http://schemas.openxmlformats.org/drawingml/2006/main" xmlns:r="http://schemas.openxmlformats.org/officeDocument/2006/relationships" xmlns:p="http://schemas.openxmlformats.org/presentationml/2006/main">
  <p:tag name="FOOTER" val="LINE"/>
</p:tagLst>
</file>

<file path=ppt/tags/tag222.xml><?xml version="1.0" encoding="utf-8"?>
<p:tagLst xmlns:a="http://schemas.openxmlformats.org/drawingml/2006/main" xmlns:r="http://schemas.openxmlformats.org/officeDocument/2006/relationships" xmlns:p="http://schemas.openxmlformats.org/presentationml/2006/main">
  <p:tag name="SHP" val="BRANDHERITAGE"/>
</p:tagLst>
</file>

<file path=ppt/tags/tag223.xml><?xml version="1.0" encoding="utf-8"?>
<p:tagLst xmlns:a="http://schemas.openxmlformats.org/drawingml/2006/main" xmlns:r="http://schemas.openxmlformats.org/officeDocument/2006/relationships" xmlns:p="http://schemas.openxmlformats.org/presentationml/2006/main">
  <p:tag name="SHP" val="DOCUMENTDATA"/>
</p:tagLst>
</file>

<file path=ppt/tags/tag224.xml><?xml version="1.0" encoding="utf-8"?>
<p:tagLst xmlns:a="http://schemas.openxmlformats.org/drawingml/2006/main" xmlns:r="http://schemas.openxmlformats.org/officeDocument/2006/relationships" xmlns:p="http://schemas.openxmlformats.org/presentationml/2006/main">
  <p:tag name="SHP" val="DOCUMENTDATA"/>
</p:tagLst>
</file>

<file path=ppt/tags/tag225.xml><?xml version="1.0" encoding="utf-8"?>
<p:tagLst xmlns:a="http://schemas.openxmlformats.org/drawingml/2006/main" xmlns:r="http://schemas.openxmlformats.org/officeDocument/2006/relationships" xmlns:p="http://schemas.openxmlformats.org/presentationml/2006/main">
  <p:tag name="SHP" val="DOCUMENTDATA"/>
</p:tagLst>
</file>

<file path=ppt/tags/tag226.xml><?xml version="1.0" encoding="utf-8"?>
<p:tagLst xmlns:a="http://schemas.openxmlformats.org/drawingml/2006/main" xmlns:r="http://schemas.openxmlformats.org/officeDocument/2006/relationships" xmlns:p="http://schemas.openxmlformats.org/presentationml/2006/main">
  <p:tag name="FOOTER" val="LINE"/>
</p:tagLst>
</file>

<file path=ppt/tags/tag227.xml><?xml version="1.0" encoding="utf-8"?>
<p:tagLst xmlns:a="http://schemas.openxmlformats.org/drawingml/2006/main" xmlns:r="http://schemas.openxmlformats.org/officeDocument/2006/relationships" xmlns:p="http://schemas.openxmlformats.org/presentationml/2006/main">
  <p:tag name="SHP" val="BRANDHERITAGE"/>
</p:tagLst>
</file>

<file path=ppt/tags/tag228.xml><?xml version="1.0" encoding="utf-8"?>
<p:tagLst xmlns:a="http://schemas.openxmlformats.org/drawingml/2006/main" xmlns:r="http://schemas.openxmlformats.org/officeDocument/2006/relationships" xmlns:p="http://schemas.openxmlformats.org/presentationml/2006/main">
  <p:tag name="SHP" val="DOCUMENTDATA"/>
</p:tagLst>
</file>

<file path=ppt/tags/tag229.xml><?xml version="1.0" encoding="utf-8"?>
<p:tagLst xmlns:a="http://schemas.openxmlformats.org/drawingml/2006/main" xmlns:r="http://schemas.openxmlformats.org/officeDocument/2006/relationships" xmlns:p="http://schemas.openxmlformats.org/presentationml/2006/main">
  <p:tag name="SHP" val="DOCUMENTDATA"/>
</p:tagLst>
</file>

<file path=ppt/tags/tag23.xml><?xml version="1.0" encoding="utf-8"?>
<p:tagLst xmlns:a="http://schemas.openxmlformats.org/drawingml/2006/main" xmlns:r="http://schemas.openxmlformats.org/officeDocument/2006/relationships" xmlns:p="http://schemas.openxmlformats.org/presentationml/2006/main">
  <p:tag name="SHP" val="BRANDHERITAGE"/>
</p:tagLst>
</file>

<file path=ppt/tags/tag230.xml><?xml version="1.0" encoding="utf-8"?>
<p:tagLst xmlns:a="http://schemas.openxmlformats.org/drawingml/2006/main" xmlns:r="http://schemas.openxmlformats.org/officeDocument/2006/relationships" xmlns:p="http://schemas.openxmlformats.org/presentationml/2006/main">
  <p:tag name="SHP" val="DOCUMENTDATA"/>
</p:tagLst>
</file>

<file path=ppt/tags/tag231.xml><?xml version="1.0" encoding="utf-8"?>
<p:tagLst xmlns:a="http://schemas.openxmlformats.org/drawingml/2006/main" xmlns:r="http://schemas.openxmlformats.org/officeDocument/2006/relationships" xmlns:p="http://schemas.openxmlformats.org/presentationml/2006/main">
  <p:tag name="FOOTER" val="LINE"/>
</p:tagLst>
</file>

<file path=ppt/tags/tag232.xml><?xml version="1.0" encoding="utf-8"?>
<p:tagLst xmlns:a="http://schemas.openxmlformats.org/drawingml/2006/main" xmlns:r="http://schemas.openxmlformats.org/officeDocument/2006/relationships" xmlns:p="http://schemas.openxmlformats.org/presentationml/2006/main">
  <p:tag name="SHP" val="BRANDHERITAGE"/>
</p:tagLst>
</file>

<file path=ppt/tags/tag233.xml><?xml version="1.0" encoding="utf-8"?>
<p:tagLst xmlns:a="http://schemas.openxmlformats.org/drawingml/2006/main" xmlns:r="http://schemas.openxmlformats.org/officeDocument/2006/relationships" xmlns:p="http://schemas.openxmlformats.org/presentationml/2006/main">
  <p:tag name="SHP" val="DOCUMENTDATA"/>
</p:tagLst>
</file>

<file path=ppt/tags/tag234.xml><?xml version="1.0" encoding="utf-8"?>
<p:tagLst xmlns:a="http://schemas.openxmlformats.org/drawingml/2006/main" xmlns:r="http://schemas.openxmlformats.org/officeDocument/2006/relationships" xmlns:p="http://schemas.openxmlformats.org/presentationml/2006/main">
  <p:tag name="SHP" val="DOCUMENTDATA"/>
</p:tagLst>
</file>

<file path=ppt/tags/tag235.xml><?xml version="1.0" encoding="utf-8"?>
<p:tagLst xmlns:a="http://schemas.openxmlformats.org/drawingml/2006/main" xmlns:r="http://schemas.openxmlformats.org/officeDocument/2006/relationships" xmlns:p="http://schemas.openxmlformats.org/presentationml/2006/main">
  <p:tag name="SHP" val="DOCUMENTDATA"/>
</p:tagLst>
</file>

<file path=ppt/tags/tag236.xml><?xml version="1.0" encoding="utf-8"?>
<p:tagLst xmlns:a="http://schemas.openxmlformats.org/drawingml/2006/main" xmlns:r="http://schemas.openxmlformats.org/officeDocument/2006/relationships" xmlns:p="http://schemas.openxmlformats.org/presentationml/2006/main">
  <p:tag name="SLIDE" val="COVER"/>
</p:tagLst>
</file>

<file path=ppt/tags/tag237.xml><?xml version="1.0" encoding="utf-8"?>
<p:tagLst xmlns:a="http://schemas.openxmlformats.org/drawingml/2006/main" xmlns:r="http://schemas.openxmlformats.org/officeDocument/2006/relationships" xmlns:p="http://schemas.openxmlformats.org/presentationml/2006/main">
  <p:tag name="TABLE_ID" val="5"/>
</p:tagLst>
</file>

<file path=ppt/tags/tag238.xml><?xml version="1.0" encoding="utf-8"?>
<p:tagLst xmlns:a="http://schemas.openxmlformats.org/drawingml/2006/main" xmlns:r="http://schemas.openxmlformats.org/officeDocument/2006/relationships" xmlns:p="http://schemas.openxmlformats.org/presentationml/2006/main">
  <p:tag name="WIDTH" val="100.5"/>
  <p:tag name="HEIGHT" val="100.5"/>
  <p:tag name="TOP" val="287"/>
  <p:tag name="LEFT" val="172.875"/>
</p:tagLst>
</file>

<file path=ppt/tags/tag239.xml><?xml version="1.0" encoding="utf-8"?>
<p:tagLst xmlns:a="http://schemas.openxmlformats.org/drawingml/2006/main" xmlns:r="http://schemas.openxmlformats.org/officeDocument/2006/relationships" xmlns:p="http://schemas.openxmlformats.org/presentationml/2006/main">
  <p:tag name="SHP" val="SOURCEBOX"/>
  <p:tag name="LEFT" val="101.6441"/>
  <p:tag name="TOP" val="438.538"/>
  <p:tag name="HEIGHT" val="29.74197"/>
  <p:tag name="WIDTH" val="596.2059"/>
</p:tagLst>
</file>

<file path=ppt/tags/tag24.xml><?xml version="1.0" encoding="utf-8"?>
<p:tagLst xmlns:a="http://schemas.openxmlformats.org/drawingml/2006/main" xmlns:r="http://schemas.openxmlformats.org/officeDocument/2006/relationships" xmlns:p="http://schemas.openxmlformats.org/presentationml/2006/main">
  <p:tag name="SHP" val="DOCUMENTDATA"/>
</p:tagLst>
</file>

<file path=ppt/tags/tag240.xml><?xml version="1.0" encoding="utf-8"?>
<p:tagLst xmlns:a="http://schemas.openxmlformats.org/drawingml/2006/main" xmlns:r="http://schemas.openxmlformats.org/officeDocument/2006/relationships" xmlns:p="http://schemas.openxmlformats.org/presentationml/2006/main">
  <p:tag name="WIDTH" val="100.5"/>
  <p:tag name="HEIGHT" val="100.5"/>
  <p:tag name="TOP" val="287"/>
  <p:tag name="LEFT" val="172.875"/>
</p:tagLst>
</file>

<file path=ppt/tags/tag241.xml><?xml version="1.0" encoding="utf-8"?>
<p:tagLst xmlns:a="http://schemas.openxmlformats.org/drawingml/2006/main" xmlns:r="http://schemas.openxmlformats.org/officeDocument/2006/relationships" xmlns:p="http://schemas.openxmlformats.org/presentationml/2006/main">
  <p:tag name="WIDTH" val="100.5"/>
  <p:tag name="HEIGHT" val="100.5"/>
  <p:tag name="TOP" val="287"/>
  <p:tag name="LEFT" val="172.875"/>
</p:tagLst>
</file>

<file path=ppt/tags/tag242.xml><?xml version="1.0" encoding="utf-8"?>
<p:tagLst xmlns:a="http://schemas.openxmlformats.org/drawingml/2006/main" xmlns:r="http://schemas.openxmlformats.org/officeDocument/2006/relationships" xmlns:p="http://schemas.openxmlformats.org/presentationml/2006/main">
  <p:tag name="SHP" val="SOURCEBOX"/>
  <p:tag name="LEFT" val="101.6441"/>
  <p:tag name="TOP" val="438.538"/>
  <p:tag name="HEIGHT" val="29.74197"/>
  <p:tag name="WIDTH" val="596.2058"/>
</p:tagLst>
</file>

<file path=ppt/tags/tag243.xml><?xml version="1.0" encoding="utf-8"?>
<p:tagLst xmlns:a="http://schemas.openxmlformats.org/drawingml/2006/main" xmlns:r="http://schemas.openxmlformats.org/officeDocument/2006/relationships" xmlns:p="http://schemas.openxmlformats.org/presentationml/2006/main">
  <p:tag name="SHP" val="PAGENUMBER"/>
</p:tagLst>
</file>

<file path=ppt/tags/tag244.xml><?xml version="1.0" encoding="utf-8"?>
<p:tagLst xmlns:a="http://schemas.openxmlformats.org/drawingml/2006/main" xmlns:r="http://schemas.openxmlformats.org/officeDocument/2006/relationships" xmlns:p="http://schemas.openxmlformats.org/presentationml/2006/main">
  <p:tag name="WIDTH" val="100.5"/>
  <p:tag name="HEIGHT" val="100.5"/>
  <p:tag name="TOP" val="287"/>
  <p:tag name="LEFT" val="172.875"/>
</p:tagLst>
</file>

<file path=ppt/tags/tag245.xml><?xml version="1.0" encoding="utf-8"?>
<p:tagLst xmlns:a="http://schemas.openxmlformats.org/drawingml/2006/main" xmlns:r="http://schemas.openxmlformats.org/officeDocument/2006/relationships" xmlns:p="http://schemas.openxmlformats.org/presentationml/2006/main">
  <p:tag name="SLIDE" val="CUSTOMSLIDE"/>
</p:tagLst>
</file>

<file path=ppt/tags/tag246.xml><?xml version="1.0" encoding="utf-8"?>
<p:tagLst xmlns:a="http://schemas.openxmlformats.org/drawingml/2006/main" xmlns:r="http://schemas.openxmlformats.org/officeDocument/2006/relationships" xmlns:p="http://schemas.openxmlformats.org/presentationml/2006/main">
  <p:tag name="LEFT" val="22.5"/>
  <p:tag name="TOP" val="81.25"/>
  <p:tag name="HEIGHT" val="386.375"/>
  <p:tag name="WIDTH" val="674.75"/>
</p:tagLst>
</file>

<file path=ppt/tags/tag247.xml><?xml version="1.0" encoding="utf-8"?>
<p:tagLst xmlns:a="http://schemas.openxmlformats.org/drawingml/2006/main" xmlns:r="http://schemas.openxmlformats.org/officeDocument/2006/relationships" xmlns:p="http://schemas.openxmlformats.org/presentationml/2006/main">
  <p:tag name="LEFT" val="22.5"/>
  <p:tag name="TOP" val="81.25"/>
  <p:tag name="HEIGHT" val="386.375"/>
  <p:tag name="WIDTH" val="674.75"/>
</p:tagLst>
</file>

<file path=ppt/tags/tag248.xml><?xml version="1.0" encoding="utf-8"?>
<p:tagLst xmlns:a="http://schemas.openxmlformats.org/drawingml/2006/main" xmlns:r="http://schemas.openxmlformats.org/officeDocument/2006/relationships" xmlns:p="http://schemas.openxmlformats.org/presentationml/2006/main">
  <p:tag name="SHP" val="SOURCEBOX"/>
  <p:tag name="LEFT" val="101.6441"/>
  <p:tag name="TOP" val="438.538"/>
  <p:tag name="HEIGHT" val="29.74197"/>
  <p:tag name="WIDTH" val="596.2059"/>
</p:tagLst>
</file>

<file path=ppt/tags/tag249.xml><?xml version="1.0" encoding="utf-8"?>
<p:tagLst xmlns:a="http://schemas.openxmlformats.org/drawingml/2006/main" xmlns:r="http://schemas.openxmlformats.org/officeDocument/2006/relationships" xmlns:p="http://schemas.openxmlformats.org/presentationml/2006/main">
  <p:tag name="WIDTH" val="72.25"/>
  <p:tag name="HEIGHT" val="72.12496"/>
  <p:tag name="TOP" val="299.875"/>
  <p:tag name="LEFT" val="293.5"/>
</p:tagLst>
</file>

<file path=ppt/tags/tag25.xml><?xml version="1.0" encoding="utf-8"?>
<p:tagLst xmlns:a="http://schemas.openxmlformats.org/drawingml/2006/main" xmlns:r="http://schemas.openxmlformats.org/officeDocument/2006/relationships" xmlns:p="http://schemas.openxmlformats.org/presentationml/2006/main">
  <p:tag name="SHP" val="DOCUMENTDATA"/>
</p:tagLst>
</file>

<file path=ppt/tags/tag250.xml><?xml version="1.0" encoding="utf-8"?>
<p:tagLst xmlns:a="http://schemas.openxmlformats.org/drawingml/2006/main" xmlns:r="http://schemas.openxmlformats.org/officeDocument/2006/relationships" xmlns:p="http://schemas.openxmlformats.org/presentationml/2006/main">
  <p:tag name="WIDTH" val="72.25"/>
  <p:tag name="HEIGHT" val="72.12496"/>
  <p:tag name="TOP" val="299.875"/>
  <p:tag name="LEFT" val="293.5"/>
</p:tagLst>
</file>

<file path=ppt/tags/tag251.xml><?xml version="1.0" encoding="utf-8"?>
<p:tagLst xmlns:a="http://schemas.openxmlformats.org/drawingml/2006/main" xmlns:r="http://schemas.openxmlformats.org/officeDocument/2006/relationships" xmlns:p="http://schemas.openxmlformats.org/presentationml/2006/main">
  <p:tag name="WIDTH" val="72.25"/>
  <p:tag name="HEIGHT" val="72.12496"/>
  <p:tag name="TOP" val="299.875"/>
  <p:tag name="LEFT" val="293.5"/>
</p:tagLst>
</file>

<file path=ppt/tags/tag252.xml><?xml version="1.0" encoding="utf-8"?>
<p:tagLst xmlns:a="http://schemas.openxmlformats.org/drawingml/2006/main" xmlns:r="http://schemas.openxmlformats.org/officeDocument/2006/relationships" xmlns:p="http://schemas.openxmlformats.org/presentationml/2006/main">
  <p:tag name="WIDTH" val="72.25"/>
  <p:tag name="HEIGHT" val="72.12496"/>
  <p:tag name="TOP" val="299.875"/>
  <p:tag name="LEFT" val="293.5"/>
</p:tagLst>
</file>

<file path=ppt/tags/tag253.xml><?xml version="1.0" encoding="utf-8"?>
<p:tagLst xmlns:a="http://schemas.openxmlformats.org/drawingml/2006/main" xmlns:r="http://schemas.openxmlformats.org/officeDocument/2006/relationships" xmlns:p="http://schemas.openxmlformats.org/presentationml/2006/main">
  <p:tag name="WIDTH" val="72.25"/>
  <p:tag name="HEIGHT" val="72.12496"/>
  <p:tag name="TOP" val="299.875"/>
  <p:tag name="LEFT" val="293.5"/>
</p:tagLst>
</file>

<file path=ppt/tags/tag254.xml><?xml version="1.0" encoding="utf-8"?>
<p:tagLst xmlns:a="http://schemas.openxmlformats.org/drawingml/2006/main" xmlns:r="http://schemas.openxmlformats.org/officeDocument/2006/relationships" xmlns:p="http://schemas.openxmlformats.org/presentationml/2006/main">
  <p:tag name="SHP" val="SOURCEBOX"/>
  <p:tag name="LEFT" val="101.6441"/>
  <p:tag name="TOP" val="438.538"/>
  <p:tag name="HEIGHT" val="29.74197"/>
  <p:tag name="WIDTH" val="596.2059"/>
</p:tagLst>
</file>

<file path=ppt/tags/tag255.xml><?xml version="1.0" encoding="utf-8"?>
<p:tagLst xmlns:a="http://schemas.openxmlformats.org/drawingml/2006/main" xmlns:r="http://schemas.openxmlformats.org/officeDocument/2006/relationships" xmlns:p="http://schemas.openxmlformats.org/presentationml/2006/main">
  <p:tag name="WIDTH" val="72.25"/>
  <p:tag name="HEIGHT" val="72.12496"/>
  <p:tag name="TOP" val="299.875"/>
  <p:tag name="LEFT" val="293.5"/>
</p:tagLst>
</file>

<file path=ppt/tags/tag256.xml><?xml version="1.0" encoding="utf-8"?>
<p:tagLst xmlns:a="http://schemas.openxmlformats.org/drawingml/2006/main" xmlns:r="http://schemas.openxmlformats.org/officeDocument/2006/relationships" xmlns:p="http://schemas.openxmlformats.org/presentationml/2006/main">
  <p:tag name="WIDTH" val="72.25"/>
  <p:tag name="HEIGHT" val="72.12496"/>
  <p:tag name="TOP" val="299.875"/>
  <p:tag name="LEFT" val="293.5"/>
</p:tagLst>
</file>

<file path=ppt/tags/tag257.xml><?xml version="1.0" encoding="utf-8"?>
<p:tagLst xmlns:a="http://schemas.openxmlformats.org/drawingml/2006/main" xmlns:r="http://schemas.openxmlformats.org/officeDocument/2006/relationships" xmlns:p="http://schemas.openxmlformats.org/presentationml/2006/main">
  <p:tag name="WIDTH" val="72.25"/>
  <p:tag name="HEIGHT" val="72.12496"/>
  <p:tag name="TOP" val="299.875"/>
  <p:tag name="LEFT" val="293.5"/>
</p:tagLst>
</file>

<file path=ppt/tags/tag258.xml><?xml version="1.0" encoding="utf-8"?>
<p:tagLst xmlns:a="http://schemas.openxmlformats.org/drawingml/2006/main" xmlns:r="http://schemas.openxmlformats.org/officeDocument/2006/relationships" xmlns:p="http://schemas.openxmlformats.org/presentationml/2006/main">
  <p:tag name="SHP" val="SOURCEBOX"/>
  <p:tag name="LEFT" val="101.6441"/>
  <p:tag name="TOP" val="438.538"/>
  <p:tag name="HEIGHT" val="29.74197"/>
  <p:tag name="WIDTH" val="596.2059"/>
</p:tagLst>
</file>

<file path=ppt/tags/tag259.xml><?xml version="1.0" encoding="utf-8"?>
<p:tagLst xmlns:a="http://schemas.openxmlformats.org/drawingml/2006/main" xmlns:r="http://schemas.openxmlformats.org/officeDocument/2006/relationships" xmlns:p="http://schemas.openxmlformats.org/presentationml/2006/main">
  <p:tag name="WIDTH" val="72.25"/>
  <p:tag name="HEIGHT" val="72.12496"/>
  <p:tag name="TOP" val="299.875"/>
  <p:tag name="LEFT" val="293.5"/>
</p:tagLst>
</file>

<file path=ppt/tags/tag26.xml><?xml version="1.0" encoding="utf-8"?>
<p:tagLst xmlns:a="http://schemas.openxmlformats.org/drawingml/2006/main" xmlns:r="http://schemas.openxmlformats.org/officeDocument/2006/relationships" xmlns:p="http://schemas.openxmlformats.org/presentationml/2006/main">
  <p:tag name="SHP" val="DOCUMENTDATA"/>
</p:tagLst>
</file>

<file path=ppt/tags/tag260.xml><?xml version="1.0" encoding="utf-8"?>
<p:tagLst xmlns:a="http://schemas.openxmlformats.org/drawingml/2006/main" xmlns:r="http://schemas.openxmlformats.org/officeDocument/2006/relationships" xmlns:p="http://schemas.openxmlformats.org/presentationml/2006/main">
  <p:tag name="WIDTH" val="72.25"/>
  <p:tag name="HEIGHT" val="72.12496"/>
  <p:tag name="TOP" val="299.875"/>
  <p:tag name="LEFT" val="293.5"/>
</p:tagLst>
</file>

<file path=ppt/tags/tag261.xml><?xml version="1.0" encoding="utf-8"?>
<p:tagLst xmlns:a="http://schemas.openxmlformats.org/drawingml/2006/main" xmlns:r="http://schemas.openxmlformats.org/officeDocument/2006/relationships" xmlns:p="http://schemas.openxmlformats.org/presentationml/2006/main">
  <p:tag name="WIDTH" val="72.25"/>
  <p:tag name="HEIGHT" val="72.12496"/>
  <p:tag name="TOP" val="299.875"/>
  <p:tag name="LEFT" val="293.5"/>
</p:tagLst>
</file>

<file path=ppt/tags/tag262.xml><?xml version="1.0" encoding="utf-8"?>
<p:tagLst xmlns:a="http://schemas.openxmlformats.org/drawingml/2006/main" xmlns:r="http://schemas.openxmlformats.org/officeDocument/2006/relationships" xmlns:p="http://schemas.openxmlformats.org/presentationml/2006/main">
  <p:tag name="SHP" val="SOURCEBOX"/>
  <p:tag name="LEFT" val="101.6441"/>
  <p:tag name="TOP" val="438.538"/>
  <p:tag name="HEIGHT" val="29.74197"/>
  <p:tag name="WIDTH" val="596.2059"/>
</p:tagLst>
</file>

<file path=ppt/tags/tag263.xml><?xml version="1.0" encoding="utf-8"?>
<p:tagLst xmlns:a="http://schemas.openxmlformats.org/drawingml/2006/main" xmlns:r="http://schemas.openxmlformats.org/officeDocument/2006/relationships" xmlns:p="http://schemas.openxmlformats.org/presentationml/2006/main">
  <p:tag name="WIDTH" val="72.25"/>
  <p:tag name="HEIGHT" val="72.12496"/>
  <p:tag name="TOP" val="299.875"/>
  <p:tag name="LEFT" val="293.5"/>
</p:tagLst>
</file>

<file path=ppt/tags/tag264.xml><?xml version="1.0" encoding="utf-8"?>
<p:tagLst xmlns:a="http://schemas.openxmlformats.org/drawingml/2006/main" xmlns:r="http://schemas.openxmlformats.org/officeDocument/2006/relationships" xmlns:p="http://schemas.openxmlformats.org/presentationml/2006/main">
  <p:tag name="WIDTH" val="72.25"/>
  <p:tag name="HEIGHT" val="72.12496"/>
  <p:tag name="TOP" val="299.875"/>
  <p:tag name="LEFT" val="293.5"/>
</p:tagLst>
</file>

<file path=ppt/tags/tag265.xml><?xml version="1.0" encoding="utf-8"?>
<p:tagLst xmlns:a="http://schemas.openxmlformats.org/drawingml/2006/main" xmlns:r="http://schemas.openxmlformats.org/officeDocument/2006/relationships" xmlns:p="http://schemas.openxmlformats.org/presentationml/2006/main">
  <p:tag name="WIDTH" val="72.25"/>
  <p:tag name="HEIGHT" val="72.12496"/>
  <p:tag name="TOP" val="299.875"/>
  <p:tag name="LEFT" val="293.5"/>
</p:tagLst>
</file>

<file path=ppt/tags/tag266.xml><?xml version="1.0" encoding="utf-8"?>
<p:tagLst xmlns:a="http://schemas.openxmlformats.org/drawingml/2006/main" xmlns:r="http://schemas.openxmlformats.org/officeDocument/2006/relationships" xmlns:p="http://schemas.openxmlformats.org/presentationml/2006/main">
  <p:tag name="WIDTH" val="72.25"/>
  <p:tag name="HEIGHT" val="72.12496"/>
  <p:tag name="TOP" val="299.875"/>
  <p:tag name="LEFT" val="293.5"/>
</p:tagLst>
</file>

<file path=ppt/tags/tag267.xml><?xml version="1.0" encoding="utf-8"?>
<p:tagLst xmlns:a="http://schemas.openxmlformats.org/drawingml/2006/main" xmlns:r="http://schemas.openxmlformats.org/officeDocument/2006/relationships" xmlns:p="http://schemas.openxmlformats.org/presentationml/2006/main">
  <p:tag name="WIDTH" val="72.25"/>
  <p:tag name="HEIGHT" val="72.12496"/>
  <p:tag name="TOP" val="299.875"/>
  <p:tag name="LEFT" val="293.5"/>
</p:tagLst>
</file>

<file path=ppt/tags/tag268.xml><?xml version="1.0" encoding="utf-8"?>
<p:tagLst xmlns:a="http://schemas.openxmlformats.org/drawingml/2006/main" xmlns:r="http://schemas.openxmlformats.org/officeDocument/2006/relationships" xmlns:p="http://schemas.openxmlformats.org/presentationml/2006/main">
  <p:tag name="SHP" val="SOURCEBOX"/>
  <p:tag name="LEFT" val="101.6441"/>
  <p:tag name="TOP" val="438.538"/>
  <p:tag name="HEIGHT" val="29.74197"/>
  <p:tag name="WIDTH" val="596.2059"/>
</p:tagLst>
</file>

<file path=ppt/tags/tag269.xml><?xml version="1.0" encoding="utf-8"?>
<p:tagLst xmlns:a="http://schemas.openxmlformats.org/drawingml/2006/main" xmlns:r="http://schemas.openxmlformats.org/officeDocument/2006/relationships" xmlns:p="http://schemas.openxmlformats.org/presentationml/2006/main">
  <p:tag name="WIDTH" val="72.25"/>
  <p:tag name="HEIGHT" val="72.12496"/>
  <p:tag name="TOP" val="299.875"/>
  <p:tag name="LEFT" val="293.5"/>
</p:tagLst>
</file>

<file path=ppt/tags/tag27.xml><?xml version="1.0" encoding="utf-8"?>
<p:tagLst xmlns:a="http://schemas.openxmlformats.org/drawingml/2006/main" xmlns:r="http://schemas.openxmlformats.org/officeDocument/2006/relationships" xmlns:p="http://schemas.openxmlformats.org/presentationml/2006/main">
  <p:tag name="SHP" val="BRANDHERITAGE"/>
</p:tagLst>
</file>

<file path=ppt/tags/tag270.xml><?xml version="1.0" encoding="utf-8"?>
<p:tagLst xmlns:a="http://schemas.openxmlformats.org/drawingml/2006/main" xmlns:r="http://schemas.openxmlformats.org/officeDocument/2006/relationships" xmlns:p="http://schemas.openxmlformats.org/presentationml/2006/main">
  <p:tag name="WIDTH" val="72.25"/>
  <p:tag name="HEIGHT" val="72.12496"/>
  <p:tag name="TOP" val="299.875"/>
  <p:tag name="LEFT" val="293.5"/>
</p:tagLst>
</file>

<file path=ppt/tags/tag271.xml><?xml version="1.0" encoding="utf-8"?>
<p:tagLst xmlns:a="http://schemas.openxmlformats.org/drawingml/2006/main" xmlns:r="http://schemas.openxmlformats.org/officeDocument/2006/relationships" xmlns:p="http://schemas.openxmlformats.org/presentationml/2006/main">
  <p:tag name="WIDTH" val="72.25"/>
  <p:tag name="HEIGHT" val="72.12496"/>
  <p:tag name="TOP" val="299.875"/>
  <p:tag name="LEFT" val="293.5"/>
</p:tagLst>
</file>

<file path=ppt/tags/tag272.xml><?xml version="1.0" encoding="utf-8"?>
<p:tagLst xmlns:a="http://schemas.openxmlformats.org/drawingml/2006/main" xmlns:r="http://schemas.openxmlformats.org/officeDocument/2006/relationships" xmlns:p="http://schemas.openxmlformats.org/presentationml/2006/main">
  <p:tag name="SHP" val="SOURCEBOX"/>
  <p:tag name="LEFT" val="101.6441"/>
  <p:tag name="TOP" val="438.538"/>
  <p:tag name="HEIGHT" val="29.74197"/>
  <p:tag name="WIDTH" val="596.2059"/>
</p:tagLst>
</file>

<file path=ppt/tags/tag273.xml><?xml version="1.0" encoding="utf-8"?>
<p:tagLst xmlns:a="http://schemas.openxmlformats.org/drawingml/2006/main" xmlns:r="http://schemas.openxmlformats.org/officeDocument/2006/relationships" xmlns:p="http://schemas.openxmlformats.org/presentationml/2006/main">
  <p:tag name="WIDTH" val="72.25"/>
  <p:tag name="HEIGHT" val="72.12496"/>
  <p:tag name="TOP" val="299.875"/>
  <p:tag name="LEFT" val="293.5"/>
</p:tagLst>
</file>

<file path=ppt/tags/tag274.xml><?xml version="1.0" encoding="utf-8"?>
<p:tagLst xmlns:a="http://schemas.openxmlformats.org/drawingml/2006/main" xmlns:r="http://schemas.openxmlformats.org/officeDocument/2006/relationships" xmlns:p="http://schemas.openxmlformats.org/presentationml/2006/main">
  <p:tag name="WIDTH" val="72.25"/>
  <p:tag name="HEIGHT" val="72.12496"/>
  <p:tag name="TOP" val="299.875"/>
  <p:tag name="LEFT" val="293.5"/>
</p:tagLst>
</file>

<file path=ppt/tags/tag275.xml><?xml version="1.0" encoding="utf-8"?>
<p:tagLst xmlns:a="http://schemas.openxmlformats.org/drawingml/2006/main" xmlns:r="http://schemas.openxmlformats.org/officeDocument/2006/relationships" xmlns:p="http://schemas.openxmlformats.org/presentationml/2006/main">
  <p:tag name="WIDTH" val="72.25"/>
  <p:tag name="HEIGHT" val="72.12496"/>
  <p:tag name="TOP" val="299.875"/>
  <p:tag name="LEFT" val="293.5"/>
</p:tagLst>
</file>

<file path=ppt/tags/tag276.xml><?xml version="1.0" encoding="utf-8"?>
<p:tagLst xmlns:a="http://schemas.openxmlformats.org/drawingml/2006/main" xmlns:r="http://schemas.openxmlformats.org/officeDocument/2006/relationships" xmlns:p="http://schemas.openxmlformats.org/presentationml/2006/main">
  <p:tag name="SHP" val="SOURCEBOX"/>
  <p:tag name="LEFT" val="101.6441"/>
  <p:tag name="TOP" val="438.538"/>
  <p:tag name="HEIGHT" val="29.74197"/>
  <p:tag name="WIDTH" val="596.2059"/>
</p:tagLst>
</file>

<file path=ppt/tags/tag277.xml><?xml version="1.0" encoding="utf-8"?>
<p:tagLst xmlns:a="http://schemas.openxmlformats.org/drawingml/2006/main" xmlns:r="http://schemas.openxmlformats.org/officeDocument/2006/relationships" xmlns:p="http://schemas.openxmlformats.org/presentationml/2006/main">
  <p:tag name="WIDTH" val="72.25"/>
  <p:tag name="HEIGHT" val="72.12496"/>
  <p:tag name="TOP" val="299.875"/>
  <p:tag name="LEFT" val="293.5"/>
</p:tagLst>
</file>

<file path=ppt/tags/tag278.xml><?xml version="1.0" encoding="utf-8"?>
<p:tagLst xmlns:a="http://schemas.openxmlformats.org/drawingml/2006/main" xmlns:r="http://schemas.openxmlformats.org/officeDocument/2006/relationships" xmlns:p="http://schemas.openxmlformats.org/presentationml/2006/main">
  <p:tag name="WIDTH" val="72.25"/>
  <p:tag name="HEIGHT" val="72.12496"/>
  <p:tag name="TOP" val="299.875"/>
  <p:tag name="LEFT" val="293.5"/>
</p:tagLst>
</file>

<file path=ppt/tags/tag279.xml><?xml version="1.0" encoding="utf-8"?>
<p:tagLst xmlns:a="http://schemas.openxmlformats.org/drawingml/2006/main" xmlns:r="http://schemas.openxmlformats.org/officeDocument/2006/relationships" xmlns:p="http://schemas.openxmlformats.org/presentationml/2006/main">
  <p:tag name="WIDTH" val="72.25"/>
  <p:tag name="HEIGHT" val="72.12496"/>
  <p:tag name="TOP" val="299.875"/>
  <p:tag name="LEFT" val="293.5"/>
</p:tagLst>
</file>

<file path=ppt/tags/tag28.xml><?xml version="1.0" encoding="utf-8"?>
<p:tagLst xmlns:a="http://schemas.openxmlformats.org/drawingml/2006/main" xmlns:r="http://schemas.openxmlformats.org/officeDocument/2006/relationships" xmlns:p="http://schemas.openxmlformats.org/presentationml/2006/main">
  <p:tag name="SHP" val="DOCUMENTDATA"/>
</p:tagLst>
</file>

<file path=ppt/tags/tag280.xml><?xml version="1.0" encoding="utf-8"?>
<p:tagLst xmlns:a="http://schemas.openxmlformats.org/drawingml/2006/main" xmlns:r="http://schemas.openxmlformats.org/officeDocument/2006/relationships" xmlns:p="http://schemas.openxmlformats.org/presentationml/2006/main">
  <p:tag name="WIDTH" val="72.25"/>
  <p:tag name="HEIGHT" val="72.12496"/>
  <p:tag name="TOP" val="299.875"/>
  <p:tag name="LEFT" val="293.5"/>
</p:tagLst>
</file>

<file path=ppt/tags/tag281.xml><?xml version="1.0" encoding="utf-8"?>
<p:tagLst xmlns:a="http://schemas.openxmlformats.org/drawingml/2006/main" xmlns:r="http://schemas.openxmlformats.org/officeDocument/2006/relationships" xmlns:p="http://schemas.openxmlformats.org/presentationml/2006/main">
  <p:tag name="WIDTH" val="72.25"/>
  <p:tag name="HEIGHT" val="72.12496"/>
  <p:tag name="TOP" val="299.875"/>
  <p:tag name="LEFT" val="293.5"/>
</p:tagLst>
</file>

<file path=ppt/tags/tag282.xml><?xml version="1.0" encoding="utf-8"?>
<p:tagLst xmlns:a="http://schemas.openxmlformats.org/drawingml/2006/main" xmlns:r="http://schemas.openxmlformats.org/officeDocument/2006/relationships" xmlns:p="http://schemas.openxmlformats.org/presentationml/2006/main">
  <p:tag name="SHP" val="SOURCEBOX"/>
  <p:tag name="LEFT" val="101.6441"/>
  <p:tag name="TOP" val="438.538"/>
  <p:tag name="HEIGHT" val="29.74197"/>
  <p:tag name="WIDTH" val="596.2059"/>
</p:tagLst>
</file>

<file path=ppt/tags/tag283.xml><?xml version="1.0" encoding="utf-8"?>
<p:tagLst xmlns:a="http://schemas.openxmlformats.org/drawingml/2006/main" xmlns:r="http://schemas.openxmlformats.org/officeDocument/2006/relationships" xmlns:p="http://schemas.openxmlformats.org/presentationml/2006/main">
  <p:tag name="WIDTH" val="72.25"/>
  <p:tag name="HEIGHT" val="72.12496"/>
  <p:tag name="TOP" val="299.875"/>
  <p:tag name="LEFT" val="293.5"/>
</p:tagLst>
</file>

<file path=ppt/tags/tag284.xml><?xml version="1.0" encoding="utf-8"?>
<p:tagLst xmlns:a="http://schemas.openxmlformats.org/drawingml/2006/main" xmlns:r="http://schemas.openxmlformats.org/officeDocument/2006/relationships" xmlns:p="http://schemas.openxmlformats.org/presentationml/2006/main">
  <p:tag name="WIDTH" val="72.25"/>
  <p:tag name="HEIGHT" val="72.12496"/>
  <p:tag name="TOP" val="299.875"/>
  <p:tag name="LEFT" val="293.5"/>
</p:tagLst>
</file>

<file path=ppt/tags/tag285.xml><?xml version="1.0" encoding="utf-8"?>
<p:tagLst xmlns:a="http://schemas.openxmlformats.org/drawingml/2006/main" xmlns:r="http://schemas.openxmlformats.org/officeDocument/2006/relationships" xmlns:p="http://schemas.openxmlformats.org/presentationml/2006/main">
  <p:tag name="WIDTH" val="72.25"/>
  <p:tag name="HEIGHT" val="72.12496"/>
  <p:tag name="TOP" val="299.875"/>
  <p:tag name="LEFT" val="293.5"/>
</p:tagLst>
</file>

<file path=ppt/tags/tag286.xml><?xml version="1.0" encoding="utf-8"?>
<p:tagLst xmlns:a="http://schemas.openxmlformats.org/drawingml/2006/main" xmlns:r="http://schemas.openxmlformats.org/officeDocument/2006/relationships" xmlns:p="http://schemas.openxmlformats.org/presentationml/2006/main">
  <p:tag name="SHP" val="SOURCEBOX"/>
  <p:tag name="LEFT" val="101.6441"/>
  <p:tag name="TOP" val="438.538"/>
  <p:tag name="HEIGHT" val="29.74197"/>
  <p:tag name="WIDTH" val="596.2059"/>
</p:tagLst>
</file>

<file path=ppt/tags/tag287.xml><?xml version="1.0" encoding="utf-8"?>
<p:tagLst xmlns:a="http://schemas.openxmlformats.org/drawingml/2006/main" xmlns:r="http://schemas.openxmlformats.org/officeDocument/2006/relationships" xmlns:p="http://schemas.openxmlformats.org/presentationml/2006/main">
  <p:tag name="LEFT" val="254,9931"/>
  <p:tag name="TOP" val="143,5591"/>
  <p:tag name="HEIGHT" val="3,927638"/>
  <p:tag name="WIDTH" val="209,7638"/>
</p:tagLst>
</file>

<file path=ppt/tags/tag288.xml><?xml version="1.0" encoding="utf-8"?>
<p:tagLst xmlns:a="http://schemas.openxmlformats.org/drawingml/2006/main" xmlns:r="http://schemas.openxmlformats.org/officeDocument/2006/relationships" xmlns:p="http://schemas.openxmlformats.org/presentationml/2006/main">
  <p:tag name="LEFT" val="290,7308"/>
  <p:tag name="TOP" val="98,68086"/>
  <p:tag name="HEIGHT" val="43,73323"/>
  <p:tag name="WIDTH" val="158,3087"/>
</p:tagLst>
</file>

<file path=ppt/tags/tag289.xml><?xml version="1.0" encoding="utf-8"?>
<p:tagLst xmlns:a="http://schemas.openxmlformats.org/drawingml/2006/main" xmlns:r="http://schemas.openxmlformats.org/officeDocument/2006/relationships" xmlns:p="http://schemas.openxmlformats.org/presentationml/2006/main">
  <p:tag name="LEFT" val="253,8392"/>
  <p:tag name="TOP" val="100,2435"/>
  <p:tag name="HEIGHT" val="36,68275"/>
  <p:tag name="WIDTH" val="36,68275"/>
</p:tagLst>
</file>

<file path=ppt/tags/tag29.xml><?xml version="1.0" encoding="utf-8"?>
<p:tagLst xmlns:a="http://schemas.openxmlformats.org/drawingml/2006/main" xmlns:r="http://schemas.openxmlformats.org/officeDocument/2006/relationships" xmlns:p="http://schemas.openxmlformats.org/presentationml/2006/main">
  <p:tag name="SHP" val="DOCUMENTDATA"/>
</p:tagLst>
</file>

<file path=ppt/tags/tag290.xml><?xml version="1.0" encoding="utf-8"?>
<p:tagLst xmlns:a="http://schemas.openxmlformats.org/drawingml/2006/main" xmlns:r="http://schemas.openxmlformats.org/officeDocument/2006/relationships" xmlns:p="http://schemas.openxmlformats.org/presentationml/2006/main">
  <p:tag name="LEFT" val="59,20134"/>
  <p:tag name="TOP" val="98,68086"/>
  <p:tag name="HEIGHT" val="43,73323"/>
  <p:tag name="WIDTH" val="158,3087"/>
</p:tagLst>
</file>

<file path=ppt/tags/tag291.xml><?xml version="1.0" encoding="utf-8"?>
<p:tagLst xmlns:a="http://schemas.openxmlformats.org/drawingml/2006/main" xmlns:r="http://schemas.openxmlformats.org/officeDocument/2006/relationships" xmlns:p="http://schemas.openxmlformats.org/presentationml/2006/main">
  <p:tag name="LEFT" val="22,30976"/>
  <p:tag name="TOP" val="143,5591"/>
  <p:tag name="HEIGHT" val="3,927638"/>
  <p:tag name="WIDTH" val="209,7638"/>
</p:tagLst>
</file>

<file path=ppt/tags/tag292.xml><?xml version="1.0" encoding="utf-8"?>
<p:tagLst xmlns:a="http://schemas.openxmlformats.org/drawingml/2006/main" xmlns:r="http://schemas.openxmlformats.org/officeDocument/2006/relationships" xmlns:p="http://schemas.openxmlformats.org/presentationml/2006/main">
  <p:tag name="LEFT" val="22,30976"/>
  <p:tag name="TOP" val="100,2435"/>
  <p:tag name="HEIGHT" val="36,68275"/>
  <p:tag name="WIDTH" val="36,68275"/>
</p:tagLst>
</file>

<file path=ppt/tags/tag3.xml><?xml version="1.0" encoding="utf-8"?>
<p:tagLst xmlns:a="http://schemas.openxmlformats.org/drawingml/2006/main" xmlns:r="http://schemas.openxmlformats.org/officeDocument/2006/relationships" xmlns:p="http://schemas.openxmlformats.org/presentationml/2006/main">
  <p:tag name="SHP" val="BRANDHERITAGE"/>
</p:tagLst>
</file>

<file path=ppt/tags/tag30.xml><?xml version="1.0" encoding="utf-8"?>
<p:tagLst xmlns:a="http://schemas.openxmlformats.org/drawingml/2006/main" xmlns:r="http://schemas.openxmlformats.org/officeDocument/2006/relationships" xmlns:p="http://schemas.openxmlformats.org/presentationml/2006/main">
  <p:tag name="SHP" val="DOCUMENTDATA"/>
</p:tagLst>
</file>

<file path=ppt/tags/tag31.xml><?xml version="1.0" encoding="utf-8"?>
<p:tagLst xmlns:a="http://schemas.openxmlformats.org/drawingml/2006/main" xmlns:r="http://schemas.openxmlformats.org/officeDocument/2006/relationships" xmlns:p="http://schemas.openxmlformats.org/presentationml/2006/main">
  <p:tag name="FOOTER" val="LINE"/>
</p:tagLst>
</file>

<file path=ppt/tags/tag32.xml><?xml version="1.0" encoding="utf-8"?>
<p:tagLst xmlns:a="http://schemas.openxmlformats.org/drawingml/2006/main" xmlns:r="http://schemas.openxmlformats.org/officeDocument/2006/relationships" xmlns:p="http://schemas.openxmlformats.org/presentationml/2006/main">
  <p:tag name="SHP" val="BRANDHERITAGE"/>
</p:tagLst>
</file>

<file path=ppt/tags/tag33.xml><?xml version="1.0" encoding="utf-8"?>
<p:tagLst xmlns:a="http://schemas.openxmlformats.org/drawingml/2006/main" xmlns:r="http://schemas.openxmlformats.org/officeDocument/2006/relationships" xmlns:p="http://schemas.openxmlformats.org/presentationml/2006/main">
  <p:tag name="SHP" val="DOCUMENTDATA"/>
</p:tagLst>
</file>

<file path=ppt/tags/tag34.xml><?xml version="1.0" encoding="utf-8"?>
<p:tagLst xmlns:a="http://schemas.openxmlformats.org/drawingml/2006/main" xmlns:r="http://schemas.openxmlformats.org/officeDocument/2006/relationships" xmlns:p="http://schemas.openxmlformats.org/presentationml/2006/main">
  <p:tag name="SHP" val="DOCUMENTDATA"/>
</p:tagLst>
</file>

<file path=ppt/tags/tag35.xml><?xml version="1.0" encoding="utf-8"?>
<p:tagLst xmlns:a="http://schemas.openxmlformats.org/drawingml/2006/main" xmlns:r="http://schemas.openxmlformats.org/officeDocument/2006/relationships" xmlns:p="http://schemas.openxmlformats.org/presentationml/2006/main">
  <p:tag name="SHP" val="DOCUMENTDATA"/>
</p:tagLst>
</file>

<file path=ppt/tags/tag36.xml><?xml version="1.0" encoding="utf-8"?>
<p:tagLst xmlns:a="http://schemas.openxmlformats.org/drawingml/2006/main" xmlns:r="http://schemas.openxmlformats.org/officeDocument/2006/relationships" xmlns:p="http://schemas.openxmlformats.org/presentationml/2006/main">
  <p:tag name="FOOTER" val="LINE"/>
</p:tagLst>
</file>

<file path=ppt/tags/tag37.xml><?xml version="1.0" encoding="utf-8"?>
<p:tagLst xmlns:a="http://schemas.openxmlformats.org/drawingml/2006/main" xmlns:r="http://schemas.openxmlformats.org/officeDocument/2006/relationships" xmlns:p="http://schemas.openxmlformats.org/presentationml/2006/main">
  <p:tag name="SHP" val="BRANDHERITAGE"/>
</p:tagLst>
</file>

<file path=ppt/tags/tag38.xml><?xml version="1.0" encoding="utf-8"?>
<p:tagLst xmlns:a="http://schemas.openxmlformats.org/drawingml/2006/main" xmlns:r="http://schemas.openxmlformats.org/officeDocument/2006/relationships" xmlns:p="http://schemas.openxmlformats.org/presentationml/2006/main">
  <p:tag name="SHP" val="DOCUMENTDATA"/>
</p:tagLst>
</file>

<file path=ppt/tags/tag39.xml><?xml version="1.0" encoding="utf-8"?>
<p:tagLst xmlns:a="http://schemas.openxmlformats.org/drawingml/2006/main" xmlns:r="http://schemas.openxmlformats.org/officeDocument/2006/relationships" xmlns:p="http://schemas.openxmlformats.org/presentationml/2006/main">
  <p:tag name="SHP" val="DOCUMENTDATA"/>
</p:tagLst>
</file>

<file path=ppt/tags/tag4.xml><?xml version="1.0" encoding="utf-8"?>
<p:tagLst xmlns:a="http://schemas.openxmlformats.org/drawingml/2006/main" xmlns:r="http://schemas.openxmlformats.org/officeDocument/2006/relationships" xmlns:p="http://schemas.openxmlformats.org/presentationml/2006/main">
  <p:tag name="SHP" val="DOCUMENTDATA"/>
</p:tagLst>
</file>

<file path=ppt/tags/tag40.xml><?xml version="1.0" encoding="utf-8"?>
<p:tagLst xmlns:a="http://schemas.openxmlformats.org/drawingml/2006/main" xmlns:r="http://schemas.openxmlformats.org/officeDocument/2006/relationships" xmlns:p="http://schemas.openxmlformats.org/presentationml/2006/main">
  <p:tag name="SHP" val="DOCUMENTDATA"/>
</p:tagLst>
</file>

<file path=ppt/tags/tag41.xml><?xml version="1.0" encoding="utf-8"?>
<p:tagLst xmlns:a="http://schemas.openxmlformats.org/drawingml/2006/main" xmlns:r="http://schemas.openxmlformats.org/officeDocument/2006/relationships" xmlns:p="http://schemas.openxmlformats.org/presentationml/2006/main">
  <p:tag name="FOOTER" val="LINE"/>
</p:tagLst>
</file>

<file path=ppt/tags/tag42.xml><?xml version="1.0" encoding="utf-8"?>
<p:tagLst xmlns:a="http://schemas.openxmlformats.org/drawingml/2006/main" xmlns:r="http://schemas.openxmlformats.org/officeDocument/2006/relationships" xmlns:p="http://schemas.openxmlformats.org/presentationml/2006/main">
  <p:tag name="SHP" val="BRANDHERITAGE"/>
</p:tagLst>
</file>

<file path=ppt/tags/tag43.xml><?xml version="1.0" encoding="utf-8"?>
<p:tagLst xmlns:a="http://schemas.openxmlformats.org/drawingml/2006/main" xmlns:r="http://schemas.openxmlformats.org/officeDocument/2006/relationships" xmlns:p="http://schemas.openxmlformats.org/presentationml/2006/main">
  <p:tag name="SHP" val="DOCUMENTDATA"/>
</p:tagLst>
</file>

<file path=ppt/tags/tag44.xml><?xml version="1.0" encoding="utf-8"?>
<p:tagLst xmlns:a="http://schemas.openxmlformats.org/drawingml/2006/main" xmlns:r="http://schemas.openxmlformats.org/officeDocument/2006/relationships" xmlns:p="http://schemas.openxmlformats.org/presentationml/2006/main">
  <p:tag name="SHP" val="DOCUMENTDATA"/>
</p:tagLst>
</file>

<file path=ppt/tags/tag45.xml><?xml version="1.0" encoding="utf-8"?>
<p:tagLst xmlns:a="http://schemas.openxmlformats.org/drawingml/2006/main" xmlns:r="http://schemas.openxmlformats.org/officeDocument/2006/relationships" xmlns:p="http://schemas.openxmlformats.org/presentationml/2006/main">
  <p:tag name="SHP" val="DOCUMENTDATA"/>
</p:tagLst>
</file>

<file path=ppt/tags/tag46.xml><?xml version="1.0" encoding="utf-8"?>
<p:tagLst xmlns:a="http://schemas.openxmlformats.org/drawingml/2006/main" xmlns:r="http://schemas.openxmlformats.org/officeDocument/2006/relationships" xmlns:p="http://schemas.openxmlformats.org/presentationml/2006/main">
  <p:tag name="FOOTER" val="LINE"/>
</p:tagLst>
</file>

<file path=ppt/tags/tag47.xml><?xml version="1.0" encoding="utf-8"?>
<p:tagLst xmlns:a="http://schemas.openxmlformats.org/drawingml/2006/main" xmlns:r="http://schemas.openxmlformats.org/officeDocument/2006/relationships" xmlns:p="http://schemas.openxmlformats.org/presentationml/2006/main">
  <p:tag name="SHP" val="BRANDHERITAGE"/>
</p:tagLst>
</file>

<file path=ppt/tags/tag48.xml><?xml version="1.0" encoding="utf-8"?>
<p:tagLst xmlns:a="http://schemas.openxmlformats.org/drawingml/2006/main" xmlns:r="http://schemas.openxmlformats.org/officeDocument/2006/relationships" xmlns:p="http://schemas.openxmlformats.org/presentationml/2006/main">
  <p:tag name="SHP" val="DOCUMENTDATA"/>
</p:tagLst>
</file>

<file path=ppt/tags/tag49.xml><?xml version="1.0" encoding="utf-8"?>
<p:tagLst xmlns:a="http://schemas.openxmlformats.org/drawingml/2006/main" xmlns:r="http://schemas.openxmlformats.org/officeDocument/2006/relationships" xmlns:p="http://schemas.openxmlformats.org/presentationml/2006/main">
  <p:tag name="SHP" val="DOCUMENTDATA"/>
</p:tagLst>
</file>

<file path=ppt/tags/tag5.xml><?xml version="1.0" encoding="utf-8"?>
<p:tagLst xmlns:a="http://schemas.openxmlformats.org/drawingml/2006/main" xmlns:r="http://schemas.openxmlformats.org/officeDocument/2006/relationships" xmlns:p="http://schemas.openxmlformats.org/presentationml/2006/main">
  <p:tag name="SHP" val="DOCUMENTDATA"/>
</p:tagLst>
</file>

<file path=ppt/tags/tag50.xml><?xml version="1.0" encoding="utf-8"?>
<p:tagLst xmlns:a="http://schemas.openxmlformats.org/drawingml/2006/main" xmlns:r="http://schemas.openxmlformats.org/officeDocument/2006/relationships" xmlns:p="http://schemas.openxmlformats.org/presentationml/2006/main">
  <p:tag name="SHP" val="DOCUMENTDATA"/>
</p:tagLst>
</file>

<file path=ppt/tags/tag51.xml><?xml version="1.0" encoding="utf-8"?>
<p:tagLst xmlns:a="http://schemas.openxmlformats.org/drawingml/2006/main" xmlns:r="http://schemas.openxmlformats.org/officeDocument/2006/relationships" xmlns:p="http://schemas.openxmlformats.org/presentationml/2006/main">
  <p:tag name="FOOTER" val="LINE"/>
</p:tagLst>
</file>

<file path=ppt/tags/tag52.xml><?xml version="1.0" encoding="utf-8"?>
<p:tagLst xmlns:a="http://schemas.openxmlformats.org/drawingml/2006/main" xmlns:r="http://schemas.openxmlformats.org/officeDocument/2006/relationships" xmlns:p="http://schemas.openxmlformats.org/presentationml/2006/main">
  <p:tag name="SHP" val="BRANDHERITAGE"/>
</p:tagLst>
</file>

<file path=ppt/tags/tag53.xml><?xml version="1.0" encoding="utf-8"?>
<p:tagLst xmlns:a="http://schemas.openxmlformats.org/drawingml/2006/main" xmlns:r="http://schemas.openxmlformats.org/officeDocument/2006/relationships" xmlns:p="http://schemas.openxmlformats.org/presentationml/2006/main">
  <p:tag name="SHP" val="DOCUMENTDATA"/>
</p:tagLst>
</file>

<file path=ppt/tags/tag54.xml><?xml version="1.0" encoding="utf-8"?>
<p:tagLst xmlns:a="http://schemas.openxmlformats.org/drawingml/2006/main" xmlns:r="http://schemas.openxmlformats.org/officeDocument/2006/relationships" xmlns:p="http://schemas.openxmlformats.org/presentationml/2006/main">
  <p:tag name="SHP" val="DOCUMENTDATA"/>
</p:tagLst>
</file>

<file path=ppt/tags/tag55.xml><?xml version="1.0" encoding="utf-8"?>
<p:tagLst xmlns:a="http://schemas.openxmlformats.org/drawingml/2006/main" xmlns:r="http://schemas.openxmlformats.org/officeDocument/2006/relationships" xmlns:p="http://schemas.openxmlformats.org/presentationml/2006/main">
  <p:tag name="SHP" val="DOCUMENTDATA"/>
</p:tagLst>
</file>

<file path=ppt/tags/tag56.xml><?xml version="1.0" encoding="utf-8"?>
<p:tagLst xmlns:a="http://schemas.openxmlformats.org/drawingml/2006/main" xmlns:r="http://schemas.openxmlformats.org/officeDocument/2006/relationships" xmlns:p="http://schemas.openxmlformats.org/presentationml/2006/main">
  <p:tag name="FOOTER" val="LINE"/>
</p:tagLst>
</file>

<file path=ppt/tags/tag57.xml><?xml version="1.0" encoding="utf-8"?>
<p:tagLst xmlns:a="http://schemas.openxmlformats.org/drawingml/2006/main" xmlns:r="http://schemas.openxmlformats.org/officeDocument/2006/relationships" xmlns:p="http://schemas.openxmlformats.org/presentationml/2006/main">
  <p:tag name="SHP" val="BRANDHERITAGE"/>
</p:tagLst>
</file>

<file path=ppt/tags/tag58.xml><?xml version="1.0" encoding="utf-8"?>
<p:tagLst xmlns:a="http://schemas.openxmlformats.org/drawingml/2006/main" xmlns:r="http://schemas.openxmlformats.org/officeDocument/2006/relationships" xmlns:p="http://schemas.openxmlformats.org/presentationml/2006/main">
  <p:tag name="SHP" val="DOCUMENTDATA"/>
</p:tagLst>
</file>

<file path=ppt/tags/tag59.xml><?xml version="1.0" encoding="utf-8"?>
<p:tagLst xmlns:a="http://schemas.openxmlformats.org/drawingml/2006/main" xmlns:r="http://schemas.openxmlformats.org/officeDocument/2006/relationships" xmlns:p="http://schemas.openxmlformats.org/presentationml/2006/main">
  <p:tag name="SHP" val="DOCUMENTDATA"/>
</p:tagLst>
</file>

<file path=ppt/tags/tag6.xml><?xml version="1.0" encoding="utf-8"?>
<p:tagLst xmlns:a="http://schemas.openxmlformats.org/drawingml/2006/main" xmlns:r="http://schemas.openxmlformats.org/officeDocument/2006/relationships" xmlns:p="http://schemas.openxmlformats.org/presentationml/2006/main">
  <p:tag name="SHP" val="DOCUMENTDATA"/>
</p:tagLst>
</file>

<file path=ppt/tags/tag60.xml><?xml version="1.0" encoding="utf-8"?>
<p:tagLst xmlns:a="http://schemas.openxmlformats.org/drawingml/2006/main" xmlns:r="http://schemas.openxmlformats.org/officeDocument/2006/relationships" xmlns:p="http://schemas.openxmlformats.org/presentationml/2006/main">
  <p:tag name="SHP" val="DOCUMENTDATA"/>
</p:tagLst>
</file>

<file path=ppt/tags/tag61.xml><?xml version="1.0" encoding="utf-8"?>
<p:tagLst xmlns:a="http://schemas.openxmlformats.org/drawingml/2006/main" xmlns:r="http://schemas.openxmlformats.org/officeDocument/2006/relationships" xmlns:p="http://schemas.openxmlformats.org/presentationml/2006/main">
  <p:tag name="FOOTER" val="LINE"/>
</p:tagLst>
</file>

<file path=ppt/tags/tag62.xml><?xml version="1.0" encoding="utf-8"?>
<p:tagLst xmlns:a="http://schemas.openxmlformats.org/drawingml/2006/main" xmlns:r="http://schemas.openxmlformats.org/officeDocument/2006/relationships" xmlns:p="http://schemas.openxmlformats.org/presentationml/2006/main">
  <p:tag name="SHP" val="BRANDHERITAGE"/>
</p:tagLst>
</file>

<file path=ppt/tags/tag63.xml><?xml version="1.0" encoding="utf-8"?>
<p:tagLst xmlns:a="http://schemas.openxmlformats.org/drawingml/2006/main" xmlns:r="http://schemas.openxmlformats.org/officeDocument/2006/relationships" xmlns:p="http://schemas.openxmlformats.org/presentationml/2006/main">
  <p:tag name="SHP" val="DOCUMENTDATA"/>
</p:tagLst>
</file>

<file path=ppt/tags/tag64.xml><?xml version="1.0" encoding="utf-8"?>
<p:tagLst xmlns:a="http://schemas.openxmlformats.org/drawingml/2006/main" xmlns:r="http://schemas.openxmlformats.org/officeDocument/2006/relationships" xmlns:p="http://schemas.openxmlformats.org/presentationml/2006/main">
  <p:tag name="SHP" val="DOCUMENTDATA"/>
</p:tagLst>
</file>

<file path=ppt/tags/tag65.xml><?xml version="1.0" encoding="utf-8"?>
<p:tagLst xmlns:a="http://schemas.openxmlformats.org/drawingml/2006/main" xmlns:r="http://schemas.openxmlformats.org/officeDocument/2006/relationships" xmlns:p="http://schemas.openxmlformats.org/presentationml/2006/main">
  <p:tag name="SHP" val="DOCUMENTDATA"/>
</p:tagLst>
</file>

<file path=ppt/tags/tag66.xml><?xml version="1.0" encoding="utf-8"?>
<p:tagLst xmlns:a="http://schemas.openxmlformats.org/drawingml/2006/main" xmlns:r="http://schemas.openxmlformats.org/officeDocument/2006/relationships" xmlns:p="http://schemas.openxmlformats.org/presentationml/2006/main">
  <p:tag name="FOOTER" val="LINE"/>
</p:tagLst>
</file>

<file path=ppt/tags/tag67.xml><?xml version="1.0" encoding="utf-8"?>
<p:tagLst xmlns:a="http://schemas.openxmlformats.org/drawingml/2006/main" xmlns:r="http://schemas.openxmlformats.org/officeDocument/2006/relationships" xmlns:p="http://schemas.openxmlformats.org/presentationml/2006/main">
  <p:tag name="SHP" val="BRANDHERITAGE"/>
</p:tagLst>
</file>

<file path=ppt/tags/tag68.xml><?xml version="1.0" encoding="utf-8"?>
<p:tagLst xmlns:a="http://schemas.openxmlformats.org/drawingml/2006/main" xmlns:r="http://schemas.openxmlformats.org/officeDocument/2006/relationships" xmlns:p="http://schemas.openxmlformats.org/presentationml/2006/main">
  <p:tag name="SHP" val="DOCUMENTDATA"/>
</p:tagLst>
</file>

<file path=ppt/tags/tag69.xml><?xml version="1.0" encoding="utf-8"?>
<p:tagLst xmlns:a="http://schemas.openxmlformats.org/drawingml/2006/main" xmlns:r="http://schemas.openxmlformats.org/officeDocument/2006/relationships" xmlns:p="http://schemas.openxmlformats.org/presentationml/2006/main">
  <p:tag name="SHP" val="DOCUMENTDATA"/>
</p:tagLst>
</file>

<file path=ppt/tags/tag7.xml><?xml version="1.0" encoding="utf-8"?>
<p:tagLst xmlns:a="http://schemas.openxmlformats.org/drawingml/2006/main" xmlns:r="http://schemas.openxmlformats.org/officeDocument/2006/relationships" xmlns:p="http://schemas.openxmlformats.org/presentationml/2006/main">
  <p:tag name="FOOTER" val="LINE"/>
</p:tagLst>
</file>

<file path=ppt/tags/tag70.xml><?xml version="1.0" encoding="utf-8"?>
<p:tagLst xmlns:a="http://schemas.openxmlformats.org/drawingml/2006/main" xmlns:r="http://schemas.openxmlformats.org/officeDocument/2006/relationships" xmlns:p="http://schemas.openxmlformats.org/presentationml/2006/main">
  <p:tag name="SHP" val="DOCUMENTDATA"/>
</p:tagLst>
</file>

<file path=ppt/tags/tag71.xml><?xml version="1.0" encoding="utf-8"?>
<p:tagLst xmlns:a="http://schemas.openxmlformats.org/drawingml/2006/main" xmlns:r="http://schemas.openxmlformats.org/officeDocument/2006/relationships" xmlns:p="http://schemas.openxmlformats.org/presentationml/2006/main">
  <p:tag name="FOOTER" val="LINE"/>
</p:tagLst>
</file>

<file path=ppt/tags/tag72.xml><?xml version="1.0" encoding="utf-8"?>
<p:tagLst xmlns:a="http://schemas.openxmlformats.org/drawingml/2006/main" xmlns:r="http://schemas.openxmlformats.org/officeDocument/2006/relationships" xmlns:p="http://schemas.openxmlformats.org/presentationml/2006/main">
  <p:tag name="SHP" val="BRANDHERITAGE"/>
</p:tagLst>
</file>

<file path=ppt/tags/tag73.xml><?xml version="1.0" encoding="utf-8"?>
<p:tagLst xmlns:a="http://schemas.openxmlformats.org/drawingml/2006/main" xmlns:r="http://schemas.openxmlformats.org/officeDocument/2006/relationships" xmlns:p="http://schemas.openxmlformats.org/presentationml/2006/main">
  <p:tag name="SHP" val="DOCUMENTDATA"/>
</p:tagLst>
</file>

<file path=ppt/tags/tag74.xml><?xml version="1.0" encoding="utf-8"?>
<p:tagLst xmlns:a="http://schemas.openxmlformats.org/drawingml/2006/main" xmlns:r="http://schemas.openxmlformats.org/officeDocument/2006/relationships" xmlns:p="http://schemas.openxmlformats.org/presentationml/2006/main">
  <p:tag name="SHP" val="DOCUMENTDATA"/>
</p:tagLst>
</file>

<file path=ppt/tags/tag75.xml><?xml version="1.0" encoding="utf-8"?>
<p:tagLst xmlns:a="http://schemas.openxmlformats.org/drawingml/2006/main" xmlns:r="http://schemas.openxmlformats.org/officeDocument/2006/relationships" xmlns:p="http://schemas.openxmlformats.org/presentationml/2006/main">
  <p:tag name="SHP" val="DOCUMENTDATA"/>
</p:tagLst>
</file>

<file path=ppt/tags/tag76.xml><?xml version="1.0" encoding="utf-8"?>
<p:tagLst xmlns:a="http://schemas.openxmlformats.org/drawingml/2006/main" xmlns:r="http://schemas.openxmlformats.org/officeDocument/2006/relationships" xmlns:p="http://schemas.openxmlformats.org/presentationml/2006/main">
  <p:tag name="FOOTER" val="LINE"/>
</p:tagLst>
</file>

<file path=ppt/tags/tag77.xml><?xml version="1.0" encoding="utf-8"?>
<p:tagLst xmlns:a="http://schemas.openxmlformats.org/drawingml/2006/main" xmlns:r="http://schemas.openxmlformats.org/officeDocument/2006/relationships" xmlns:p="http://schemas.openxmlformats.org/presentationml/2006/main">
  <p:tag name="SHP" val="BRANDHERITAGE"/>
</p:tagLst>
</file>

<file path=ppt/tags/tag78.xml><?xml version="1.0" encoding="utf-8"?>
<p:tagLst xmlns:a="http://schemas.openxmlformats.org/drawingml/2006/main" xmlns:r="http://schemas.openxmlformats.org/officeDocument/2006/relationships" xmlns:p="http://schemas.openxmlformats.org/presentationml/2006/main">
  <p:tag name="SHP" val="DOCUMENTDATA"/>
</p:tagLst>
</file>

<file path=ppt/tags/tag79.xml><?xml version="1.0" encoding="utf-8"?>
<p:tagLst xmlns:a="http://schemas.openxmlformats.org/drawingml/2006/main" xmlns:r="http://schemas.openxmlformats.org/officeDocument/2006/relationships" xmlns:p="http://schemas.openxmlformats.org/presentationml/2006/main">
  <p:tag name="SHP" val="DOCUMENTDATA"/>
</p:tagLst>
</file>

<file path=ppt/tags/tag8.xml><?xml version="1.0" encoding="utf-8"?>
<p:tagLst xmlns:a="http://schemas.openxmlformats.org/drawingml/2006/main" xmlns:r="http://schemas.openxmlformats.org/officeDocument/2006/relationships" xmlns:p="http://schemas.openxmlformats.org/presentationml/2006/main">
  <p:tag name="SHP" val="BRANDHERITAGE"/>
</p:tagLst>
</file>

<file path=ppt/tags/tag80.xml><?xml version="1.0" encoding="utf-8"?>
<p:tagLst xmlns:a="http://schemas.openxmlformats.org/drawingml/2006/main" xmlns:r="http://schemas.openxmlformats.org/officeDocument/2006/relationships" xmlns:p="http://schemas.openxmlformats.org/presentationml/2006/main">
  <p:tag name="SHP" val="DOCUMENTDATA"/>
</p:tagLst>
</file>

<file path=ppt/tags/tag81.xml><?xml version="1.0" encoding="utf-8"?>
<p:tagLst xmlns:a="http://schemas.openxmlformats.org/drawingml/2006/main" xmlns:r="http://schemas.openxmlformats.org/officeDocument/2006/relationships" xmlns:p="http://schemas.openxmlformats.org/presentationml/2006/main">
  <p:tag name="FOOTER" val="LINE"/>
</p:tagLst>
</file>

<file path=ppt/tags/tag82.xml><?xml version="1.0" encoding="utf-8"?>
<p:tagLst xmlns:a="http://schemas.openxmlformats.org/drawingml/2006/main" xmlns:r="http://schemas.openxmlformats.org/officeDocument/2006/relationships" xmlns:p="http://schemas.openxmlformats.org/presentationml/2006/main">
  <p:tag name="SHP" val="BRANDHERITAGE"/>
</p:tagLst>
</file>

<file path=ppt/tags/tag83.xml><?xml version="1.0" encoding="utf-8"?>
<p:tagLst xmlns:a="http://schemas.openxmlformats.org/drawingml/2006/main" xmlns:r="http://schemas.openxmlformats.org/officeDocument/2006/relationships" xmlns:p="http://schemas.openxmlformats.org/presentationml/2006/main">
  <p:tag name="SHP" val="DOCUMENTDATA"/>
</p:tagLst>
</file>

<file path=ppt/tags/tag84.xml><?xml version="1.0" encoding="utf-8"?>
<p:tagLst xmlns:a="http://schemas.openxmlformats.org/drawingml/2006/main" xmlns:r="http://schemas.openxmlformats.org/officeDocument/2006/relationships" xmlns:p="http://schemas.openxmlformats.org/presentationml/2006/main">
  <p:tag name="SHP" val="DOCUMENTDATA"/>
</p:tagLst>
</file>

<file path=ppt/tags/tag85.xml><?xml version="1.0" encoding="utf-8"?>
<p:tagLst xmlns:a="http://schemas.openxmlformats.org/drawingml/2006/main" xmlns:r="http://schemas.openxmlformats.org/officeDocument/2006/relationships" xmlns:p="http://schemas.openxmlformats.org/presentationml/2006/main">
  <p:tag name="SHP" val="DOCUMENTDATA"/>
</p:tagLst>
</file>

<file path=ppt/tags/tag86.xml><?xml version="1.0" encoding="utf-8"?>
<p:tagLst xmlns:a="http://schemas.openxmlformats.org/drawingml/2006/main" xmlns:r="http://schemas.openxmlformats.org/officeDocument/2006/relationships" xmlns:p="http://schemas.openxmlformats.org/presentationml/2006/main">
  <p:tag name="FOOTER" val="LINE"/>
</p:tagLst>
</file>

<file path=ppt/tags/tag87.xml><?xml version="1.0" encoding="utf-8"?>
<p:tagLst xmlns:a="http://schemas.openxmlformats.org/drawingml/2006/main" xmlns:r="http://schemas.openxmlformats.org/officeDocument/2006/relationships" xmlns:p="http://schemas.openxmlformats.org/presentationml/2006/main">
  <p:tag name="SHP" val="BRANDHERITAGE"/>
</p:tagLst>
</file>

<file path=ppt/tags/tag88.xml><?xml version="1.0" encoding="utf-8"?>
<p:tagLst xmlns:a="http://schemas.openxmlformats.org/drawingml/2006/main" xmlns:r="http://schemas.openxmlformats.org/officeDocument/2006/relationships" xmlns:p="http://schemas.openxmlformats.org/presentationml/2006/main">
  <p:tag name="SHP" val="DOCUMENTDATA"/>
</p:tagLst>
</file>

<file path=ppt/tags/tag89.xml><?xml version="1.0" encoding="utf-8"?>
<p:tagLst xmlns:a="http://schemas.openxmlformats.org/drawingml/2006/main" xmlns:r="http://schemas.openxmlformats.org/officeDocument/2006/relationships" xmlns:p="http://schemas.openxmlformats.org/presentationml/2006/main">
  <p:tag name="SHP" val="DOCUMENTDATA"/>
</p:tagLst>
</file>

<file path=ppt/tags/tag9.xml><?xml version="1.0" encoding="utf-8"?>
<p:tagLst xmlns:a="http://schemas.openxmlformats.org/drawingml/2006/main" xmlns:r="http://schemas.openxmlformats.org/officeDocument/2006/relationships" xmlns:p="http://schemas.openxmlformats.org/presentationml/2006/main">
  <p:tag name="SHP" val="DOCUMENTDATA"/>
</p:tagLst>
</file>

<file path=ppt/tags/tag90.xml><?xml version="1.0" encoding="utf-8"?>
<p:tagLst xmlns:a="http://schemas.openxmlformats.org/drawingml/2006/main" xmlns:r="http://schemas.openxmlformats.org/officeDocument/2006/relationships" xmlns:p="http://schemas.openxmlformats.org/presentationml/2006/main">
  <p:tag name="SHP" val="DOCUMENTDATA"/>
</p:tagLst>
</file>

<file path=ppt/tags/tag91.xml><?xml version="1.0" encoding="utf-8"?>
<p:tagLst xmlns:a="http://schemas.openxmlformats.org/drawingml/2006/main" xmlns:r="http://schemas.openxmlformats.org/officeDocument/2006/relationships" xmlns:p="http://schemas.openxmlformats.org/presentationml/2006/main">
  <p:tag name="FOOTER" val="LINE"/>
</p:tagLst>
</file>

<file path=ppt/tags/tag92.xml><?xml version="1.0" encoding="utf-8"?>
<p:tagLst xmlns:a="http://schemas.openxmlformats.org/drawingml/2006/main" xmlns:r="http://schemas.openxmlformats.org/officeDocument/2006/relationships" xmlns:p="http://schemas.openxmlformats.org/presentationml/2006/main">
  <p:tag name="SHP" val="BRANDHERITAGE"/>
</p:tagLst>
</file>

<file path=ppt/tags/tag93.xml><?xml version="1.0" encoding="utf-8"?>
<p:tagLst xmlns:a="http://schemas.openxmlformats.org/drawingml/2006/main" xmlns:r="http://schemas.openxmlformats.org/officeDocument/2006/relationships" xmlns:p="http://schemas.openxmlformats.org/presentationml/2006/main">
  <p:tag name="SHP" val="DOCUMENTDATA"/>
</p:tagLst>
</file>

<file path=ppt/tags/tag94.xml><?xml version="1.0" encoding="utf-8"?>
<p:tagLst xmlns:a="http://schemas.openxmlformats.org/drawingml/2006/main" xmlns:r="http://schemas.openxmlformats.org/officeDocument/2006/relationships" xmlns:p="http://schemas.openxmlformats.org/presentationml/2006/main">
  <p:tag name="SHP" val="DOCUMENTDATA"/>
</p:tagLst>
</file>

<file path=ppt/tags/tag95.xml><?xml version="1.0" encoding="utf-8"?>
<p:tagLst xmlns:a="http://schemas.openxmlformats.org/drawingml/2006/main" xmlns:r="http://schemas.openxmlformats.org/officeDocument/2006/relationships" xmlns:p="http://schemas.openxmlformats.org/presentationml/2006/main">
  <p:tag name="SHP" val="DOCUMENTDATA"/>
</p:tagLst>
</file>

<file path=ppt/tags/tag96.xml><?xml version="1.0" encoding="utf-8"?>
<p:tagLst xmlns:a="http://schemas.openxmlformats.org/drawingml/2006/main" xmlns:r="http://schemas.openxmlformats.org/officeDocument/2006/relationships" xmlns:p="http://schemas.openxmlformats.org/presentationml/2006/main">
  <p:tag name="FOOTER" val="LINE"/>
</p:tagLst>
</file>

<file path=ppt/tags/tag97.xml><?xml version="1.0" encoding="utf-8"?>
<p:tagLst xmlns:a="http://schemas.openxmlformats.org/drawingml/2006/main" xmlns:r="http://schemas.openxmlformats.org/officeDocument/2006/relationships" xmlns:p="http://schemas.openxmlformats.org/presentationml/2006/main">
  <p:tag name="SHP" val="BRANDHERITAGE"/>
</p:tagLst>
</file>

<file path=ppt/tags/tag98.xml><?xml version="1.0" encoding="utf-8"?>
<p:tagLst xmlns:a="http://schemas.openxmlformats.org/drawingml/2006/main" xmlns:r="http://schemas.openxmlformats.org/officeDocument/2006/relationships" xmlns:p="http://schemas.openxmlformats.org/presentationml/2006/main">
  <p:tag name="SHP" val="DOCUMENTDATA"/>
</p:tagLst>
</file>

<file path=ppt/tags/tag99.xml><?xml version="1.0" encoding="utf-8"?>
<p:tagLst xmlns:a="http://schemas.openxmlformats.org/drawingml/2006/main" xmlns:r="http://schemas.openxmlformats.org/officeDocument/2006/relationships" xmlns:p="http://schemas.openxmlformats.org/presentationml/2006/main">
  <p:tag name="SHP" val="DOCUMENTDATA"/>
</p:tagLst>
</file>

<file path=ppt/theme/theme1.xml><?xml version="1.0" encoding="utf-8"?>
<a:theme xmlns:a="http://schemas.openxmlformats.org/drawingml/2006/main" name="1_blank">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2700">
          <a:solidFill>
            <a:schemeClr val="accent3"/>
          </a:solidFill>
        </a:ln>
      </a:spPr>
      <a:bodyPr rtlCol="0" anchor="t"/>
      <a:lstStyle>
        <a:defPPr>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3333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b="0" dirty="0" smtClean="0">
            <a:solidFill>
              <a:srgbClr val="333333"/>
            </a:solidFill>
            <a:latin typeface="+mn-lt"/>
          </a:defRPr>
        </a:defPPr>
      </a:lstStyle>
    </a:txDef>
  </a:objectDefaults>
  <a:extraClrSchemeLst/>
</a:theme>
</file>

<file path=ppt/theme/theme10.xml><?xml version="1.0" encoding="utf-8"?>
<a:theme xmlns:a="http://schemas.openxmlformats.org/drawingml/2006/main" name="2_Chapter">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2700">
          <a:solidFill>
            <a:schemeClr val="accent3"/>
          </a:solidFill>
        </a:ln>
      </a:spPr>
      <a:bodyPr rtlCol="0" anchor="t"/>
      <a:lstStyle>
        <a:defPPr>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b="0" dirty="0" err="1" smtClean="0">
            <a:solidFill>
              <a:srgbClr val="333333"/>
            </a:solidFill>
            <a:latin typeface="+mn-lt"/>
          </a:defRPr>
        </a:defPPr>
      </a:lstStyle>
    </a:txDef>
  </a:objectDefaults>
  <a:extraClrSchemeLst/>
</a:theme>
</file>

<file path=ppt/theme/theme11.xml><?xml version="1.0" encoding="utf-8"?>
<a:theme xmlns:a="http://schemas.openxmlformats.org/drawingml/2006/main" name="3_Standard">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Standard">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Chapter">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2700">
          <a:solidFill>
            <a:schemeClr val="accent3"/>
          </a:solidFill>
        </a:ln>
      </a:spPr>
      <a:bodyPr rtlCol="0" anchor="t"/>
      <a:lstStyle>
        <a:defPPr>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b="0" dirty="0" err="1" smtClean="0">
            <a:solidFill>
              <a:srgbClr val="333333"/>
            </a:solidFill>
            <a:latin typeface="+mn-lt"/>
          </a:defRPr>
        </a:defPPr>
      </a:lstStyle>
    </a:txDef>
  </a:objectDefaults>
  <a:extraClrSchemeLst/>
</a:theme>
</file>

<file path=ppt/theme/theme14.xml><?xml version="1.0" encoding="utf-8"?>
<a:theme xmlns:a="http://schemas.openxmlformats.org/drawingml/2006/main" name="4_Chapter">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2700">
          <a:solidFill>
            <a:schemeClr val="accent3"/>
          </a:solidFill>
        </a:ln>
      </a:spPr>
      <a:bodyPr rtlCol="0" anchor="t"/>
      <a:lstStyle>
        <a:defPPr>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b="0" dirty="0" err="1" smtClean="0">
            <a:solidFill>
              <a:srgbClr val="333333"/>
            </a:solidFill>
            <a:latin typeface="+mn-lt"/>
          </a:defRPr>
        </a:defPPr>
      </a:lstStyle>
    </a:txDef>
  </a:objectDefaults>
  <a:extraClrSchemeLst/>
</a:theme>
</file>

<file path=ppt/theme/theme15.xml><?xml version="1.0" encoding="utf-8"?>
<a:theme xmlns:a="http://schemas.openxmlformats.org/drawingml/2006/main" name="5_Chapter">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2700">
          <a:solidFill>
            <a:schemeClr val="accent3"/>
          </a:solidFill>
        </a:ln>
      </a:spPr>
      <a:bodyPr rtlCol="0" anchor="t"/>
      <a:lstStyle>
        <a:defPPr>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b="0" dirty="0" err="1" smtClean="0">
            <a:solidFill>
              <a:srgbClr val="333333"/>
            </a:solidFill>
            <a:latin typeface="+mn-lt"/>
          </a:defRPr>
        </a:defPPr>
      </a:lstStyle>
    </a:txDef>
  </a:objectDefaults>
  <a:extraClrSchemeLst/>
</a:theme>
</file>

<file path=ppt/theme/theme16.xml><?xml version="1.0" encoding="utf-8"?>
<a:theme xmlns:a="http://schemas.openxmlformats.org/drawingml/2006/main" name="5_Standard">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6_Chapter">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2700">
          <a:solidFill>
            <a:schemeClr val="accent3"/>
          </a:solidFill>
        </a:ln>
      </a:spPr>
      <a:bodyPr rtlCol="0" anchor="t"/>
      <a:lstStyle>
        <a:defPPr>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b="0" dirty="0" err="1" smtClean="0">
            <a:solidFill>
              <a:srgbClr val="333333"/>
            </a:solidFill>
            <a:latin typeface="+mn-lt"/>
          </a:defRPr>
        </a:defPPr>
      </a:lstStyle>
    </a:txDef>
  </a:objectDefaults>
  <a:extraClrSchemeLst/>
</a:theme>
</file>

<file path=ppt/theme/theme18.xml><?xml version="1.0" encoding="utf-8"?>
<a:theme xmlns:a="http://schemas.openxmlformats.org/drawingml/2006/main" name="7_Chapter">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2700">
          <a:solidFill>
            <a:schemeClr val="accent3"/>
          </a:solidFill>
        </a:ln>
      </a:spPr>
      <a:bodyPr rtlCol="0" anchor="t"/>
      <a:lstStyle>
        <a:defPPr>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b="0" dirty="0" err="1" smtClean="0">
            <a:solidFill>
              <a:srgbClr val="333333"/>
            </a:solidFill>
            <a:latin typeface="+mn-lt"/>
          </a:defRPr>
        </a:defPPr>
      </a:lstStyle>
    </a:txDef>
  </a:objectDefaults>
  <a:extraClrSchemeLst/>
</a:theme>
</file>

<file path=ppt/theme/theme19.xml><?xml version="1.0" encoding="utf-8"?>
<a:theme xmlns:a="http://schemas.openxmlformats.org/drawingml/2006/main" name="6_Standard">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apter">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2700">
          <a:solidFill>
            <a:schemeClr val="accent3"/>
          </a:solidFill>
        </a:ln>
      </a:spPr>
      <a:bodyPr rtlCol="0" anchor="t"/>
      <a:lstStyle>
        <a:defPPr>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b="0" dirty="0" err="1" smtClean="0">
            <a:solidFill>
              <a:srgbClr val="333333"/>
            </a:solidFill>
            <a:latin typeface="+mn-lt"/>
          </a:defRPr>
        </a:defPPr>
      </a:lstStyle>
    </a:txDef>
  </a:objectDefaults>
  <a:extraClrSchemeLst/>
</a:theme>
</file>

<file path=ppt/theme/theme20.xml><?xml version="1.0" encoding="utf-8"?>
<a:theme xmlns:a="http://schemas.openxmlformats.org/drawingml/2006/main" name="8_Chapter">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2700">
          <a:solidFill>
            <a:schemeClr val="accent3"/>
          </a:solidFill>
        </a:ln>
      </a:spPr>
      <a:bodyPr rtlCol="0" anchor="t"/>
      <a:lstStyle>
        <a:defPPr>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b="0" dirty="0" err="1" smtClean="0">
            <a:solidFill>
              <a:srgbClr val="333333"/>
            </a:solidFill>
            <a:latin typeface="+mn-lt"/>
          </a:defRPr>
        </a:defPPr>
      </a:lstStyle>
    </a:txDef>
  </a:objectDefaults>
  <a:extraClrSchemeLst/>
</a:theme>
</file>

<file path=ppt/theme/theme21.xml><?xml version="1.0" encoding="utf-8"?>
<a:theme xmlns:a="http://schemas.openxmlformats.org/drawingml/2006/main" name="7_Standard">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9_Chapter">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2700">
          <a:solidFill>
            <a:schemeClr val="accent3"/>
          </a:solidFill>
        </a:ln>
      </a:spPr>
      <a:bodyPr rtlCol="0" anchor="t"/>
      <a:lstStyle>
        <a:defPPr>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b="0" dirty="0" err="1" smtClean="0">
            <a:solidFill>
              <a:srgbClr val="333333"/>
            </a:solidFill>
            <a:latin typeface="+mn-lt"/>
          </a:defRPr>
        </a:defPPr>
      </a:lstStyle>
    </a:txDef>
  </a:objectDefaults>
  <a:extraClrSchemeLst/>
</a:theme>
</file>

<file path=ppt/theme/theme23.xml><?xml version="1.0" encoding="utf-8"?>
<a:theme xmlns:a="http://schemas.openxmlformats.org/drawingml/2006/main" name="10_Chapter">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2700">
          <a:solidFill>
            <a:schemeClr val="accent3"/>
          </a:solidFill>
        </a:ln>
      </a:spPr>
      <a:bodyPr rtlCol="0" anchor="t"/>
      <a:lstStyle>
        <a:defPPr>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b="0" dirty="0" err="1" smtClean="0">
            <a:solidFill>
              <a:srgbClr val="333333"/>
            </a:solidFill>
            <a:latin typeface="+mn-lt"/>
          </a:defRPr>
        </a:defPPr>
      </a:lstStyle>
    </a:txDef>
  </a:objectDefaults>
  <a:extraClrSchemeLst/>
</a:theme>
</file>

<file path=ppt/theme/theme24.xml><?xml version="1.0" encoding="utf-8"?>
<a:theme xmlns:a="http://schemas.openxmlformats.org/drawingml/2006/main" name="2_blank">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2700">
          <a:solidFill>
            <a:schemeClr val="accent3"/>
          </a:solidFill>
        </a:ln>
      </a:spPr>
      <a:bodyPr rtlCol="0" anchor="t"/>
      <a:lstStyle>
        <a:defPPr>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3333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b="0" dirty="0" smtClean="0">
            <a:solidFill>
              <a:srgbClr val="333333"/>
            </a:solidFill>
            <a:latin typeface="+mn-lt"/>
          </a:defRPr>
        </a:defPPr>
      </a:lstStyle>
    </a:txDef>
  </a:objectDefaults>
  <a:extraClrSchemeLst/>
</a:theme>
</file>

<file path=ppt/theme/theme25.xml><?xml version="1.0" encoding="utf-8"?>
<a:theme xmlns:a="http://schemas.openxmlformats.org/drawingml/2006/main" name="8_Standard">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9_Standard">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10_Standard">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11_Chapter">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2700">
          <a:solidFill>
            <a:schemeClr val="accent3"/>
          </a:solidFill>
        </a:ln>
      </a:spPr>
      <a:bodyPr rtlCol="0" anchor="t"/>
      <a:lstStyle>
        <a:defPPr>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b="0" dirty="0" err="1" smtClean="0">
            <a:solidFill>
              <a:srgbClr val="333333"/>
            </a:solidFill>
            <a:latin typeface="+mn-lt"/>
          </a:defRPr>
        </a:defPPr>
      </a:lstStyle>
    </a:txDef>
  </a:objectDefaults>
  <a:extraClrSchemeLst/>
</a:theme>
</file>

<file path=ppt/theme/theme29.xml><?xml version="1.0" encoding="utf-8"?>
<a:theme xmlns:a="http://schemas.openxmlformats.org/drawingml/2006/main" name="11_Standard">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tandard">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12_Standard">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13_Standard">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14_Standard">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15_Standard">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16_Standard">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17_Standard">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18_Standard">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19_Standard">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20_Standard">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21_Standard">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tandard with Grey Box">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22_Standard">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23_Standard">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2.xml><?xml version="1.0" encoding="utf-8"?>
<a:theme xmlns:a="http://schemas.openxmlformats.org/drawingml/2006/main" name="24_Standard">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3.xml><?xml version="1.0" encoding="utf-8"?>
<a:theme xmlns:a="http://schemas.openxmlformats.org/drawingml/2006/main" name="25_Standard">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4.xml><?xml version="1.0" encoding="utf-8"?>
<a:theme xmlns:a="http://schemas.openxmlformats.org/drawingml/2006/main" name="26_Standard">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5.xml><?xml version="1.0" encoding="utf-8"?>
<a:theme xmlns:a="http://schemas.openxmlformats.org/drawingml/2006/main" name="27_Standard">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6.xml><?xml version="1.0" encoding="utf-8"?>
<a:theme xmlns:a="http://schemas.openxmlformats.org/drawingml/2006/main" name="28_Standard">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7.xml><?xml version="1.0" encoding="utf-8"?>
<a:theme xmlns:a="http://schemas.openxmlformats.org/drawingml/2006/main" name="29_Standard">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rid Layout">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Blank">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Chapter">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2700">
          <a:solidFill>
            <a:schemeClr val="accent3"/>
          </a:solidFill>
        </a:ln>
      </a:spPr>
      <a:bodyPr rtlCol="0" anchor="t"/>
      <a:lstStyle>
        <a:defPPr>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b="0" dirty="0" err="1" smtClean="0">
            <a:solidFill>
              <a:srgbClr val="333333"/>
            </a:solidFill>
            <a:latin typeface="+mn-lt"/>
          </a:defRPr>
        </a:defPPr>
      </a:lstStyle>
    </a:txDef>
  </a:objectDefaults>
  <a:extraClrSchemeLst/>
</a:theme>
</file>

<file path=ppt/theme/theme8.xml><?xml version="1.0" encoding="utf-8"?>
<a:theme xmlns:a="http://schemas.openxmlformats.org/drawingml/2006/main" name="1_Standard">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Standard">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6930</TotalTime>
  <Words>3777</Words>
  <Application>Microsoft Office PowerPoint</Application>
  <PresentationFormat>On-screen Show (4:3)</PresentationFormat>
  <Paragraphs>527</Paragraphs>
  <Slides>29</Slides>
  <Notes>24</Notes>
  <HiddenSlides>0</HiddenSlides>
  <MMClips>0</MMClips>
  <ScaleCrop>false</ScaleCrop>
  <HeadingPairs>
    <vt:vector size="6" baseType="variant">
      <vt:variant>
        <vt:lpstr>Fonts Used</vt:lpstr>
      </vt:variant>
      <vt:variant>
        <vt:i4>4</vt:i4>
      </vt:variant>
      <vt:variant>
        <vt:lpstr>Theme</vt:lpstr>
      </vt:variant>
      <vt:variant>
        <vt:i4>47</vt:i4>
      </vt:variant>
      <vt:variant>
        <vt:lpstr>Slide Titles</vt:lpstr>
      </vt:variant>
      <vt:variant>
        <vt:i4>29</vt:i4>
      </vt:variant>
    </vt:vector>
  </HeadingPairs>
  <TitlesOfParts>
    <vt:vector size="80" baseType="lpstr">
      <vt:lpstr>Arial</vt:lpstr>
      <vt:lpstr>Calibri</vt:lpstr>
      <vt:lpstr>Verdana</vt:lpstr>
      <vt:lpstr>Wingdings</vt:lpstr>
      <vt:lpstr>1_blank</vt:lpstr>
      <vt:lpstr>Chapter</vt:lpstr>
      <vt:lpstr>Standard</vt:lpstr>
      <vt:lpstr>Standard with Grey Box</vt:lpstr>
      <vt:lpstr>Grid Layout</vt:lpstr>
      <vt:lpstr>Blank</vt:lpstr>
      <vt:lpstr>1_Chapter</vt:lpstr>
      <vt:lpstr>1_Standard</vt:lpstr>
      <vt:lpstr>2_Standard</vt:lpstr>
      <vt:lpstr>2_Chapter</vt:lpstr>
      <vt:lpstr>3_Standard</vt:lpstr>
      <vt:lpstr>4_Standard</vt:lpstr>
      <vt:lpstr>3_Chapter</vt:lpstr>
      <vt:lpstr>4_Chapter</vt:lpstr>
      <vt:lpstr>5_Chapter</vt:lpstr>
      <vt:lpstr>5_Standard</vt:lpstr>
      <vt:lpstr>6_Chapter</vt:lpstr>
      <vt:lpstr>7_Chapter</vt:lpstr>
      <vt:lpstr>6_Standard</vt:lpstr>
      <vt:lpstr>8_Chapter</vt:lpstr>
      <vt:lpstr>7_Standard</vt:lpstr>
      <vt:lpstr>9_Chapter</vt:lpstr>
      <vt:lpstr>10_Chapter</vt:lpstr>
      <vt:lpstr>2_blank</vt:lpstr>
      <vt:lpstr>8_Standard</vt:lpstr>
      <vt:lpstr>9_Standard</vt:lpstr>
      <vt:lpstr>10_Standard</vt:lpstr>
      <vt:lpstr>11_Chapter</vt:lpstr>
      <vt:lpstr>11_Standard</vt:lpstr>
      <vt:lpstr>12_Standard</vt:lpstr>
      <vt:lpstr>13_Standard</vt:lpstr>
      <vt:lpstr>14_Standard</vt:lpstr>
      <vt:lpstr>15_Standard</vt:lpstr>
      <vt:lpstr>16_Standard</vt:lpstr>
      <vt:lpstr>17_Standard</vt:lpstr>
      <vt:lpstr>18_Standard</vt:lpstr>
      <vt:lpstr>19_Standard</vt:lpstr>
      <vt:lpstr>20_Standard</vt:lpstr>
      <vt:lpstr>21_Standard</vt:lpstr>
      <vt:lpstr>22_Standard</vt:lpstr>
      <vt:lpstr>23_Standard</vt:lpstr>
      <vt:lpstr>24_Standard</vt:lpstr>
      <vt:lpstr>25_Standard</vt:lpstr>
      <vt:lpstr>26_Standard</vt:lpstr>
      <vt:lpstr>27_Standard</vt:lpstr>
      <vt:lpstr>28_Standard</vt:lpstr>
      <vt:lpstr>29_Standard</vt:lpstr>
      <vt:lpstr>THINK! Christmas 2015 Drink Drive results    </vt:lpstr>
      <vt:lpstr>Campaign mix and spend</vt:lpstr>
      <vt:lpstr>Summary of research approach</vt:lpstr>
      <vt:lpstr>Overview of key findings</vt:lpstr>
      <vt:lpstr>Overview of key findings</vt:lpstr>
      <vt:lpstr>Campaign recognition and communication</vt:lpstr>
      <vt:lpstr>Overview of key findings: campaign recognition and communication</vt:lpstr>
      <vt:lpstr>Around one in three adults recognised the campaign, but this was higher among young men across all media</vt:lpstr>
      <vt:lpstr>‘Second drink’ message most recalled message of TV ad, but more general drink drive message top for young men</vt:lpstr>
      <vt:lpstr>Young men just as open to drink drive messages as other adults, with ads more likely to make them think about their own driving; poster weaker than TV/radio ad</vt:lpstr>
      <vt:lpstr>Attitudinal Changes – all adults</vt:lpstr>
      <vt:lpstr>Overview of key findings: impact on attitudes: All adults</vt:lpstr>
      <vt:lpstr>Post campaign, adults are less likely to believe it is safe to drive after one drink and after two drinks</vt:lpstr>
      <vt:lpstr>Post campaign, driving after one drink and after two drinks are each less acceptable among adults </vt:lpstr>
      <vt:lpstr>Perceived prevalence of driving after drinking has dropped post campaign, among all adults</vt:lpstr>
      <vt:lpstr>Attitudinal Changes – Young Men aged 18-34 </vt:lpstr>
      <vt:lpstr>Overview of key findings: impact on attitudes: Young men</vt:lpstr>
      <vt:lpstr>Some improvements among young men in attitudes, particularly around safety of driving after two drinks</vt:lpstr>
      <vt:lpstr>Small improvements for young men post campaign in perceived danger of driving after three drinks or over legal limit – but still less likely than all adults to think each behaviour is dangerous</vt:lpstr>
      <vt:lpstr>There was a decline in acceptability of driving after drinking two drinks, reflecting possible campaign impact</vt:lpstr>
      <vt:lpstr>Post campaign, young men remained less likely than all drivers to agree that two drinks can put you over the limit</vt:lpstr>
      <vt:lpstr>Perceived prevalence of driving after three drinks has dropped slightly for young men post campaign but perceived prevalence remains higher than for all adults</vt:lpstr>
      <vt:lpstr>Focus on risky drivers </vt:lpstr>
      <vt:lpstr>Overview of key findings: risky drivers</vt:lpstr>
      <vt:lpstr>Those who would drive after 2+ drinks are, unsurprisingly, more likely to report having driven when unsure if they were over the legal limit</vt:lpstr>
      <vt:lpstr>Like the overall sample, they see driving when over the limit/unsure if over the limit as fairly dangerous…</vt:lpstr>
      <vt:lpstr>…but their concern about driving after 2 drinks is lower.</vt:lpstr>
      <vt:lpstr>They are also less accepting of the claim that they would be more likely to crash after 2 drinks.</vt:lpstr>
      <vt:lpstr>Insight and recommendations</vt:lpstr>
    </vt:vector>
  </TitlesOfParts>
  <Company>TNS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 Drink Drive presentation__</dc:title>
  <dc:subject>July 2013</dc:subject>
  <dc:creator>nashj</dc:creator>
  <dc:description>January 2016</dc:description>
  <cp:lastModifiedBy>ADRIAN WALSH</cp:lastModifiedBy>
  <cp:revision>1531</cp:revision>
  <cp:lastPrinted>2015-02-11T11:31:01Z</cp:lastPrinted>
  <dcterms:created xsi:type="dcterms:W3CDTF">2013-05-16T09:40:32Z</dcterms:created>
  <dcterms:modified xsi:type="dcterms:W3CDTF">2016-04-20T18:58:08Z</dcterms:modified>
</cp:coreProperties>
</file>